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7" r:id="rId7"/>
    <p:sldId id="269" r:id="rId8"/>
    <p:sldId id="270" r:id="rId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3D2613-6CDF-492E-BB76-62A15C25788E}">
          <p14:sldIdLst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7A41ACB-3F1F-4AC3-99AB-7BD20DA16F86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6706F3-428A-4B62-A67C-1B86F95B5AF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6386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706F3-428A-4B62-A67C-1B86F95B5AFA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2842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847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910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3315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935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974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1001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530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166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863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56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560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38E3-FD69-49A4-BA35-8C25D910D534}" type="datetimeFigureOut">
              <a:rPr lang="ar-EG" smtClean="0"/>
              <a:t>02/12/1443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948F9-254F-4326-B6DC-084556125C8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9057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91" y="0"/>
            <a:ext cx="10908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LEVEL 1</a:t>
            </a:r>
            <a:endParaRPr lang="ar-EG" dirty="0"/>
          </a:p>
        </p:txBody>
      </p:sp>
      <p:sp>
        <p:nvSpPr>
          <p:cNvPr id="3" name="Oval 2"/>
          <p:cNvSpPr/>
          <p:nvPr/>
        </p:nvSpPr>
        <p:spPr>
          <a:xfrm>
            <a:off x="3563888" y="63133"/>
            <a:ext cx="2016224" cy="6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START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2696411" y="1050074"/>
            <a:ext cx="37444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Get Parameter</a:t>
            </a: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2699792" y="2192726"/>
            <a:ext cx="37444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Validation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2696410" y="3203478"/>
            <a:ext cx="37444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Increment</a:t>
            </a:r>
            <a:endParaRPr lang="ar-EG" dirty="0"/>
          </a:p>
        </p:txBody>
      </p:sp>
      <p:sp>
        <p:nvSpPr>
          <p:cNvPr id="7" name="Oval 6"/>
          <p:cNvSpPr/>
          <p:nvPr/>
        </p:nvSpPr>
        <p:spPr>
          <a:xfrm>
            <a:off x="3560505" y="4479053"/>
            <a:ext cx="2016224" cy="6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</a:t>
            </a:r>
            <a:endParaRPr lang="ar-EG" dirty="0"/>
          </a:p>
        </p:txBody>
      </p:sp>
      <p:cxnSp>
        <p:nvCxnSpPr>
          <p:cNvPr id="9" name="Elbow Connector 8"/>
          <p:cNvCxnSpPr>
            <a:stCxn id="3" idx="4"/>
            <a:endCxn id="4" idx="0"/>
          </p:cNvCxnSpPr>
          <p:nvPr/>
        </p:nvCxnSpPr>
        <p:spPr>
          <a:xfrm rot="5400000">
            <a:off x="4418542" y="896615"/>
            <a:ext cx="303537" cy="33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16200000" flipH="1">
            <a:off x="4287015" y="1907741"/>
            <a:ext cx="566588" cy="33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6" idx="0"/>
          </p:cNvCxnSpPr>
          <p:nvPr/>
        </p:nvCxnSpPr>
        <p:spPr>
          <a:xfrm rot="5400000">
            <a:off x="4352965" y="2984443"/>
            <a:ext cx="434688" cy="33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5400000">
            <a:off x="4218863" y="4129297"/>
            <a:ext cx="699511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5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91" y="0"/>
            <a:ext cx="10908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LEVEL 2</a:t>
            </a:r>
            <a:endParaRPr lang="ar-EG" dirty="0"/>
          </a:p>
        </p:txBody>
      </p:sp>
      <p:sp>
        <p:nvSpPr>
          <p:cNvPr id="5" name="Oval 4"/>
          <p:cNvSpPr/>
          <p:nvPr/>
        </p:nvSpPr>
        <p:spPr>
          <a:xfrm>
            <a:off x="3203848" y="63133"/>
            <a:ext cx="2592288" cy="6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String Par1 , Par2</a:t>
            </a:r>
            <a:endParaRPr lang="ar-EG" dirty="0"/>
          </a:p>
        </p:txBody>
      </p:sp>
      <p:sp>
        <p:nvSpPr>
          <p:cNvPr id="7" name="Flowchart: Decision 6"/>
          <p:cNvSpPr/>
          <p:nvPr/>
        </p:nvSpPr>
        <p:spPr>
          <a:xfrm>
            <a:off x="3545886" y="925985"/>
            <a:ext cx="1908211" cy="13421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Par1 is Entered 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5849634" y="134501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Par1 = “”</a:t>
            </a:r>
            <a:endParaRPr lang="ar-EG" dirty="0"/>
          </a:p>
        </p:txBody>
      </p:sp>
      <p:sp>
        <p:nvSpPr>
          <p:cNvPr id="10" name="Oval 9"/>
          <p:cNvSpPr/>
          <p:nvPr/>
        </p:nvSpPr>
        <p:spPr>
          <a:xfrm>
            <a:off x="3203848" y="3971080"/>
            <a:ext cx="2592288" cy="6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</a:t>
            </a:r>
            <a:endParaRPr lang="ar-EG" dirty="0"/>
          </a:p>
        </p:txBody>
      </p:sp>
      <p:sp>
        <p:nvSpPr>
          <p:cNvPr id="11" name="Flowchart: Decision 10"/>
          <p:cNvSpPr/>
          <p:nvPr/>
        </p:nvSpPr>
        <p:spPr>
          <a:xfrm>
            <a:off x="3545886" y="2505373"/>
            <a:ext cx="1908211" cy="13421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Par2 is Entered </a:t>
            </a:r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1970578" y="292440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Par2 = “1”</a:t>
            </a:r>
            <a:endParaRPr lang="ar-EG" dirty="0"/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5454097" y="1597046"/>
            <a:ext cx="3955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12" idx="3"/>
          </p:cNvCxnSpPr>
          <p:nvPr/>
        </p:nvCxnSpPr>
        <p:spPr>
          <a:xfrm flipH="1">
            <a:off x="3266722" y="3176434"/>
            <a:ext cx="279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7" idx="0"/>
          </p:cNvCxnSpPr>
          <p:nvPr/>
        </p:nvCxnSpPr>
        <p:spPr>
          <a:xfrm>
            <a:off x="4499992" y="746537"/>
            <a:ext cx="0" cy="179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4499992" y="2268106"/>
            <a:ext cx="0" cy="23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0" idx="0"/>
          </p:cNvCxnSpPr>
          <p:nvPr/>
        </p:nvCxnSpPr>
        <p:spPr>
          <a:xfrm>
            <a:off x="4499992" y="3847494"/>
            <a:ext cx="0" cy="12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6722" y="2807102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30" name="TextBox 29"/>
          <p:cNvSpPr txBox="1"/>
          <p:nvPr/>
        </p:nvSpPr>
        <p:spPr>
          <a:xfrm>
            <a:off x="4483914" y="2136041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31" name="TextBox 30"/>
          <p:cNvSpPr txBox="1"/>
          <p:nvPr/>
        </p:nvSpPr>
        <p:spPr>
          <a:xfrm>
            <a:off x="4536404" y="3662828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32" name="TextBox 31"/>
          <p:cNvSpPr txBox="1"/>
          <p:nvPr/>
        </p:nvSpPr>
        <p:spPr>
          <a:xfrm>
            <a:off x="5292080" y="1184625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41" name="Rectangle 40"/>
          <p:cNvSpPr/>
          <p:nvPr/>
        </p:nvSpPr>
        <p:spPr>
          <a:xfrm>
            <a:off x="7743408" y="1869715"/>
            <a:ext cx="1224136" cy="76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Get Parameter</a:t>
            </a:r>
            <a:endParaRPr lang="ar-EG" dirty="0"/>
          </a:p>
        </p:txBody>
      </p:sp>
      <p:cxnSp>
        <p:nvCxnSpPr>
          <p:cNvPr id="43" name="Straight Connector 42"/>
          <p:cNvCxnSpPr>
            <a:stCxn id="41" idx="0"/>
          </p:cNvCxnSpPr>
          <p:nvPr/>
        </p:nvCxnSpPr>
        <p:spPr>
          <a:xfrm flipV="1">
            <a:off x="8355476" y="63134"/>
            <a:ext cx="1" cy="180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</p:cNvCxnSpPr>
          <p:nvPr/>
        </p:nvCxnSpPr>
        <p:spPr>
          <a:xfrm>
            <a:off x="8355476" y="2631600"/>
            <a:ext cx="1" cy="165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758625" y="63133"/>
            <a:ext cx="1593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761681" y="4285196"/>
            <a:ext cx="1593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-21208" y="6128872"/>
            <a:ext cx="2592288" cy="6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String Par1 , Par2</a:t>
            </a:r>
            <a:endParaRPr lang="ar-EG" dirty="0"/>
          </a:p>
        </p:txBody>
      </p:sp>
      <p:sp>
        <p:nvSpPr>
          <p:cNvPr id="120" name="Rectangle 119"/>
          <p:cNvSpPr/>
          <p:nvPr/>
        </p:nvSpPr>
        <p:spPr>
          <a:xfrm>
            <a:off x="3203848" y="6249995"/>
            <a:ext cx="1404156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Check Par1 </a:t>
            </a:r>
            <a:endParaRPr lang="ar-EG" dirty="0"/>
          </a:p>
        </p:txBody>
      </p:sp>
      <p:sp>
        <p:nvSpPr>
          <p:cNvPr id="121" name="Rectangle 120"/>
          <p:cNvSpPr/>
          <p:nvPr/>
        </p:nvSpPr>
        <p:spPr>
          <a:xfrm>
            <a:off x="5284238" y="6263821"/>
            <a:ext cx="1404156" cy="41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Check Par2 </a:t>
            </a:r>
            <a:endParaRPr lang="ar-EG" dirty="0"/>
          </a:p>
        </p:txBody>
      </p:sp>
      <p:sp>
        <p:nvSpPr>
          <p:cNvPr id="122" name="Oval 121"/>
          <p:cNvSpPr/>
          <p:nvPr/>
        </p:nvSpPr>
        <p:spPr>
          <a:xfrm>
            <a:off x="7145778" y="6128872"/>
            <a:ext cx="1998222" cy="6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</a:t>
            </a:r>
            <a:endParaRPr lang="ar-EG" dirty="0"/>
          </a:p>
        </p:txBody>
      </p:sp>
      <p:cxnSp>
        <p:nvCxnSpPr>
          <p:cNvPr id="124" name="Straight Arrow Connector 123"/>
          <p:cNvCxnSpPr>
            <a:stCxn id="119" idx="6"/>
            <a:endCxn id="120" idx="1"/>
          </p:cNvCxnSpPr>
          <p:nvPr/>
        </p:nvCxnSpPr>
        <p:spPr>
          <a:xfrm>
            <a:off x="2571080" y="6470574"/>
            <a:ext cx="63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0" idx="3"/>
            <a:endCxn id="121" idx="1"/>
          </p:cNvCxnSpPr>
          <p:nvPr/>
        </p:nvCxnSpPr>
        <p:spPr>
          <a:xfrm>
            <a:off x="4608004" y="6470574"/>
            <a:ext cx="6762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1" idx="3"/>
            <a:endCxn id="122" idx="2"/>
          </p:cNvCxnSpPr>
          <p:nvPr/>
        </p:nvCxnSpPr>
        <p:spPr>
          <a:xfrm>
            <a:off x="6688394" y="6470574"/>
            <a:ext cx="457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651734" y="5157192"/>
            <a:ext cx="169651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Validation</a:t>
            </a:r>
            <a:endParaRPr lang="ar-EG" dirty="0"/>
          </a:p>
        </p:txBody>
      </p:sp>
      <p:cxnSp>
        <p:nvCxnSpPr>
          <p:cNvPr id="135" name="Straight Connector 134"/>
          <p:cNvCxnSpPr>
            <a:stCxn id="133" idx="3"/>
          </p:cNvCxnSpPr>
          <p:nvPr/>
        </p:nvCxnSpPr>
        <p:spPr>
          <a:xfrm>
            <a:off x="5348249" y="5445224"/>
            <a:ext cx="370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3" idx="1"/>
          </p:cNvCxnSpPr>
          <p:nvPr/>
        </p:nvCxnSpPr>
        <p:spPr>
          <a:xfrm flipH="1">
            <a:off x="24791" y="5445224"/>
            <a:ext cx="3626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4791" y="5445224"/>
            <a:ext cx="0" cy="68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055772" y="5445224"/>
            <a:ext cx="0" cy="68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2" idx="2"/>
            <a:endCxn id="10" idx="2"/>
          </p:cNvCxnSpPr>
          <p:nvPr/>
        </p:nvCxnSpPr>
        <p:spPr>
          <a:xfrm rot="16200000" flipH="1">
            <a:off x="2469089" y="3578023"/>
            <a:ext cx="884320" cy="5851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" idx="2"/>
            <a:endCxn id="10" idx="6"/>
          </p:cNvCxnSpPr>
          <p:nvPr/>
        </p:nvCxnSpPr>
        <p:spPr>
          <a:xfrm rot="5400000">
            <a:off x="4915067" y="2730143"/>
            <a:ext cx="2463708" cy="70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691680" y="63133"/>
            <a:ext cx="5760640" cy="6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Boolean Flag , String Line , </a:t>
            </a:r>
            <a:r>
              <a:rPr lang="en-US" dirty="0" err="1"/>
              <a:t>Int</a:t>
            </a:r>
            <a:r>
              <a:rPr lang="en-US" dirty="0"/>
              <a:t> Size , Step</a:t>
            </a:r>
            <a:endParaRPr lang="ar-EG" dirty="0"/>
          </a:p>
        </p:txBody>
      </p:sp>
      <p:sp>
        <p:nvSpPr>
          <p:cNvPr id="15" name="Flowchart: Decision 14"/>
          <p:cNvSpPr/>
          <p:nvPr/>
        </p:nvSpPr>
        <p:spPr>
          <a:xfrm>
            <a:off x="3995936" y="1340768"/>
            <a:ext cx="115212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Flag</a:t>
            </a:r>
            <a:endParaRPr lang="ar-EG" dirty="0"/>
          </a:p>
        </p:txBody>
      </p:sp>
      <p:sp>
        <p:nvSpPr>
          <p:cNvPr id="16" name="Oval 15"/>
          <p:cNvSpPr/>
          <p:nvPr/>
        </p:nvSpPr>
        <p:spPr>
          <a:xfrm>
            <a:off x="6629364" y="1376772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Return Line</a:t>
            </a:r>
            <a:endParaRPr lang="ar-EG" dirty="0"/>
          </a:p>
        </p:txBody>
      </p:sp>
      <p:sp>
        <p:nvSpPr>
          <p:cNvPr id="17" name="Flowchart: Decision 16"/>
          <p:cNvSpPr/>
          <p:nvPr/>
        </p:nvSpPr>
        <p:spPr>
          <a:xfrm>
            <a:off x="3401870" y="2492896"/>
            <a:ext cx="2340260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Line[Size] Is </a:t>
            </a:r>
            <a:r>
              <a:rPr lang="en-US" dirty="0" err="1"/>
              <a:t>Num</a:t>
            </a:r>
            <a:endParaRPr lang="ar-EG" dirty="0"/>
          </a:p>
        </p:txBody>
      </p:sp>
      <p:sp>
        <p:nvSpPr>
          <p:cNvPr id="19" name="Flowchart: Decision 18"/>
          <p:cNvSpPr/>
          <p:nvPr/>
        </p:nvSpPr>
        <p:spPr>
          <a:xfrm>
            <a:off x="3401870" y="3925765"/>
            <a:ext cx="2340260" cy="10801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Line[Size] Is Alpha</a:t>
            </a:r>
            <a:endParaRPr lang="ar-EG" dirty="0"/>
          </a:p>
        </p:txBody>
      </p:sp>
      <p:sp>
        <p:nvSpPr>
          <p:cNvPr id="20" name="Rectangle 19"/>
          <p:cNvSpPr/>
          <p:nvPr/>
        </p:nvSpPr>
        <p:spPr>
          <a:xfrm>
            <a:off x="6840252" y="4213166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--</a:t>
            </a:r>
            <a:endParaRPr lang="ar-EG" dirty="0"/>
          </a:p>
        </p:txBody>
      </p:sp>
      <p:cxnSp>
        <p:nvCxnSpPr>
          <p:cNvPr id="22" name="Straight Arrow Connector 21"/>
          <p:cNvCxnSpPr>
            <a:stCxn id="14" idx="4"/>
            <a:endCxn id="15" idx="0"/>
          </p:cNvCxnSpPr>
          <p:nvPr/>
        </p:nvCxnSpPr>
        <p:spPr>
          <a:xfrm>
            <a:off x="4572000" y="746537"/>
            <a:ext cx="0" cy="594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7" idx="0"/>
          </p:cNvCxnSpPr>
          <p:nvPr/>
        </p:nvCxnSpPr>
        <p:spPr>
          <a:xfrm>
            <a:off x="4572000" y="20608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9" idx="0"/>
          </p:cNvCxnSpPr>
          <p:nvPr/>
        </p:nvCxnSpPr>
        <p:spPr>
          <a:xfrm>
            <a:off x="4572000" y="3573016"/>
            <a:ext cx="0" cy="352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 flipV="1">
            <a:off x="5742130" y="4465194"/>
            <a:ext cx="1098122" cy="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0"/>
            <a:endCxn id="17" idx="3"/>
          </p:cNvCxnSpPr>
          <p:nvPr/>
        </p:nvCxnSpPr>
        <p:spPr>
          <a:xfrm rot="16200000" flipV="1">
            <a:off x="6007120" y="2767966"/>
            <a:ext cx="1180210" cy="1710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90442" y="278093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num</a:t>
            </a:r>
            <a:endParaRPr lang="ar-EG" dirty="0"/>
          </a:p>
        </p:txBody>
      </p:sp>
      <p:sp>
        <p:nvSpPr>
          <p:cNvPr id="33" name="Rectangle 32"/>
          <p:cNvSpPr/>
          <p:nvPr/>
        </p:nvSpPr>
        <p:spPr>
          <a:xfrm>
            <a:off x="251520" y="4213798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Alpha</a:t>
            </a:r>
            <a:endParaRPr lang="ar-EG" dirty="0"/>
          </a:p>
        </p:txBody>
      </p:sp>
      <p:cxnSp>
        <p:nvCxnSpPr>
          <p:cNvPr id="35" name="Elbow Connector 34"/>
          <p:cNvCxnSpPr>
            <a:stCxn id="32" idx="0"/>
            <a:endCxn id="15" idx="1"/>
          </p:cNvCxnSpPr>
          <p:nvPr/>
        </p:nvCxnSpPr>
        <p:spPr>
          <a:xfrm rot="5400000" flipH="1" flipV="1">
            <a:off x="2559162" y="1344156"/>
            <a:ext cx="1080122" cy="1793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0"/>
            <a:endCxn id="15" idx="1"/>
          </p:cNvCxnSpPr>
          <p:nvPr/>
        </p:nvCxnSpPr>
        <p:spPr>
          <a:xfrm rot="5400000" flipH="1" flipV="1">
            <a:off x="1173267" y="1391129"/>
            <a:ext cx="2512990" cy="31323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1"/>
            <a:endCxn id="33" idx="3"/>
          </p:cNvCxnSpPr>
          <p:nvPr/>
        </p:nvCxnSpPr>
        <p:spPr>
          <a:xfrm rot="10800000" flipV="1">
            <a:off x="1475656" y="4465824"/>
            <a:ext cx="192621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5" idx="3"/>
            <a:endCxn id="16" idx="2"/>
          </p:cNvCxnSpPr>
          <p:nvPr/>
        </p:nvCxnSpPr>
        <p:spPr>
          <a:xfrm>
            <a:off x="5148064" y="1700808"/>
            <a:ext cx="14813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1"/>
            <a:endCxn id="32" idx="3"/>
          </p:cNvCxnSpPr>
          <p:nvPr/>
        </p:nvCxnSpPr>
        <p:spPr>
          <a:xfrm rot="10800000" flipV="1">
            <a:off x="2814578" y="3032956"/>
            <a:ext cx="587292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83295" y="4189101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57" name="TextBox 56"/>
          <p:cNvSpPr txBox="1"/>
          <p:nvPr/>
        </p:nvSpPr>
        <p:spPr>
          <a:xfrm>
            <a:off x="2856457" y="2719390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59" name="TextBox 58"/>
          <p:cNvSpPr txBox="1"/>
          <p:nvPr/>
        </p:nvSpPr>
        <p:spPr>
          <a:xfrm>
            <a:off x="5136927" y="1376772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60" name="TextBox 59"/>
          <p:cNvSpPr txBox="1"/>
          <p:nvPr/>
        </p:nvSpPr>
        <p:spPr>
          <a:xfrm>
            <a:off x="5789254" y="4213166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61" name="TextBox 60"/>
          <p:cNvSpPr txBox="1"/>
          <p:nvPr/>
        </p:nvSpPr>
        <p:spPr>
          <a:xfrm>
            <a:off x="4555795" y="3532623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62" name="TextBox 61"/>
          <p:cNvSpPr txBox="1"/>
          <p:nvPr/>
        </p:nvSpPr>
        <p:spPr>
          <a:xfrm>
            <a:off x="4555795" y="2024844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58" name="Rectangle 57"/>
          <p:cNvSpPr/>
          <p:nvPr/>
        </p:nvSpPr>
        <p:spPr>
          <a:xfrm>
            <a:off x="3783353" y="5877272"/>
            <a:ext cx="157729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Increment</a:t>
            </a:r>
            <a:endParaRPr lang="ar-EG" dirty="0"/>
          </a:p>
        </p:txBody>
      </p:sp>
      <p:cxnSp>
        <p:nvCxnSpPr>
          <p:cNvPr id="1024" name="Elbow Connector 1023"/>
          <p:cNvCxnSpPr>
            <a:stCxn id="58" idx="3"/>
          </p:cNvCxnSpPr>
          <p:nvPr/>
        </p:nvCxnSpPr>
        <p:spPr>
          <a:xfrm>
            <a:off x="5360647" y="6201308"/>
            <a:ext cx="317179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>
            <a:stCxn id="58" idx="1"/>
          </p:cNvCxnSpPr>
          <p:nvPr/>
        </p:nvCxnSpPr>
        <p:spPr>
          <a:xfrm flipH="1">
            <a:off x="251520" y="6201308"/>
            <a:ext cx="3531833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/>
          <p:nvPr/>
        </p:nvCxnSpPr>
        <p:spPr>
          <a:xfrm flipV="1">
            <a:off x="8532440" y="5157192"/>
            <a:ext cx="0" cy="103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V="1">
            <a:off x="251520" y="5301208"/>
            <a:ext cx="0" cy="9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4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34573" y="0"/>
            <a:ext cx="175172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String Par1</a:t>
            </a: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6156176" y="844734"/>
            <a:ext cx="2508516" cy="70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Size = Length of Par1</a:t>
            </a:r>
          </a:p>
          <a:p>
            <a:pPr algn="ctr"/>
            <a:r>
              <a:rPr lang="en-US" dirty="0"/>
              <a:t>Boolean Flag = 0</a:t>
            </a:r>
            <a:endParaRPr lang="ar-EG" dirty="0"/>
          </a:p>
        </p:txBody>
      </p:sp>
      <p:sp>
        <p:nvSpPr>
          <p:cNvPr id="6" name="Flowchart: Decision 5"/>
          <p:cNvSpPr/>
          <p:nvPr/>
        </p:nvSpPr>
        <p:spPr>
          <a:xfrm>
            <a:off x="6195121" y="1659922"/>
            <a:ext cx="2430626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&gt; 0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dirty="0"/>
              <a:t>Size &lt; = 50</a:t>
            </a:r>
            <a:endParaRPr lang="ar-EG" dirty="0"/>
          </a:p>
        </p:txBody>
      </p:sp>
      <p:sp>
        <p:nvSpPr>
          <p:cNvPr id="7" name="Flowchart: Decision 6"/>
          <p:cNvSpPr/>
          <p:nvPr/>
        </p:nvSpPr>
        <p:spPr>
          <a:xfrm>
            <a:off x="5619152" y="3068960"/>
            <a:ext cx="3582564" cy="17281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Par1 Consists of Alpha , </a:t>
            </a:r>
            <a:r>
              <a:rPr lang="en-US" dirty="0" err="1"/>
              <a:t>num</a:t>
            </a:r>
            <a:r>
              <a:rPr lang="en-US" dirty="0"/>
              <a:t> , </a:t>
            </a:r>
            <a:r>
              <a:rPr lang="en-US" dirty="0" err="1"/>
              <a:t>Slashs</a:t>
            </a:r>
            <a:r>
              <a:rPr lang="en-US" dirty="0"/>
              <a:t>  &amp; </a:t>
            </a:r>
            <a:r>
              <a:rPr lang="en-US" dirty="0" err="1"/>
              <a:t>Dashs</a:t>
            </a:r>
            <a:r>
              <a:rPr lang="en-US" dirty="0"/>
              <a:t> ONLY</a:t>
            </a:r>
            <a:endParaRPr lang="ar-EG" dirty="0"/>
          </a:p>
        </p:txBody>
      </p:sp>
      <p:sp>
        <p:nvSpPr>
          <p:cNvPr id="9" name="Flowchart: Decision 8"/>
          <p:cNvSpPr/>
          <p:nvPr/>
        </p:nvSpPr>
        <p:spPr>
          <a:xfrm>
            <a:off x="5362665" y="5013176"/>
            <a:ext cx="4095537" cy="16561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Line[0] != ‘-’ &amp;</a:t>
            </a:r>
          </a:p>
          <a:p>
            <a:pPr algn="ctr"/>
            <a:r>
              <a:rPr lang="en-GB" dirty="0"/>
              <a:t> Line[0] != ‘/’ &amp; Line[Size-1] ! = ‘-’ &amp; Line[Size-1] != ‘/’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51177" y="1911950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Line = message </a:t>
            </a:r>
          </a:p>
          <a:p>
            <a:pPr algn="ctr"/>
            <a:r>
              <a:rPr lang="en-GB" dirty="0"/>
              <a:t>Flag = 1</a:t>
            </a:r>
            <a:endParaRPr lang="ar-EG" dirty="0"/>
          </a:p>
        </p:txBody>
      </p:sp>
      <p:sp>
        <p:nvSpPr>
          <p:cNvPr id="11" name="Rectangle 10"/>
          <p:cNvSpPr/>
          <p:nvPr/>
        </p:nvSpPr>
        <p:spPr>
          <a:xfrm>
            <a:off x="2915816" y="3573016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Line = message </a:t>
            </a:r>
          </a:p>
          <a:p>
            <a:pPr algn="ctr"/>
            <a:r>
              <a:rPr lang="en-GB" dirty="0"/>
              <a:t>Flag = 1</a:t>
            </a:r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2915816" y="5481228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Line = message </a:t>
            </a:r>
          </a:p>
          <a:p>
            <a:pPr algn="ctr"/>
            <a:r>
              <a:rPr lang="en-GB" dirty="0"/>
              <a:t>Flag = 1</a:t>
            </a: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942260" y="5988627"/>
            <a:ext cx="1543591" cy="881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String Line = Par1</a:t>
            </a:r>
          </a:p>
          <a:p>
            <a:pPr algn="ctr"/>
            <a:r>
              <a:rPr lang="en-GB" dirty="0"/>
              <a:t>Size -= 1 </a:t>
            </a:r>
            <a:endParaRPr lang="ar-EG" dirty="0"/>
          </a:p>
        </p:txBody>
      </p:sp>
      <p:sp>
        <p:nvSpPr>
          <p:cNvPr id="16" name="Oval 15"/>
          <p:cNvSpPr/>
          <p:nvPr/>
        </p:nvSpPr>
        <p:spPr>
          <a:xfrm>
            <a:off x="1513406" y="0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END</a:t>
            </a:r>
            <a:endParaRPr lang="ar-EG" dirty="0"/>
          </a:p>
        </p:txBody>
      </p:sp>
      <p:cxnSp>
        <p:nvCxnSpPr>
          <p:cNvPr id="18" name="Straight Arrow Connector 17"/>
          <p:cNvCxnSpPr>
            <a:stCxn id="6" idx="1"/>
            <a:endCxn id="10" idx="3"/>
          </p:cNvCxnSpPr>
          <p:nvPr/>
        </p:nvCxnSpPr>
        <p:spPr>
          <a:xfrm flipH="1">
            <a:off x="5039409" y="2271990"/>
            <a:ext cx="1155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11" idx="3"/>
          </p:cNvCxnSpPr>
          <p:nvPr/>
        </p:nvCxnSpPr>
        <p:spPr>
          <a:xfrm flipH="1">
            <a:off x="5004048" y="3933056"/>
            <a:ext cx="615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12" idx="3"/>
          </p:cNvCxnSpPr>
          <p:nvPr/>
        </p:nvCxnSpPr>
        <p:spPr>
          <a:xfrm flipH="1">
            <a:off x="5004048" y="5841268"/>
            <a:ext cx="3586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4"/>
            <a:endCxn id="5" idx="0"/>
          </p:cNvCxnSpPr>
          <p:nvPr/>
        </p:nvCxnSpPr>
        <p:spPr>
          <a:xfrm>
            <a:off x="7410434" y="648072"/>
            <a:ext cx="0" cy="19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>
            <a:off x="7410434" y="1545453"/>
            <a:ext cx="0" cy="114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7410434" y="2884058"/>
            <a:ext cx="0" cy="184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9" idx="0"/>
          </p:cNvCxnSpPr>
          <p:nvPr/>
        </p:nvCxnSpPr>
        <p:spPr>
          <a:xfrm>
            <a:off x="7410434" y="47971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13" idx="3"/>
          </p:cNvCxnSpPr>
          <p:nvPr/>
        </p:nvCxnSpPr>
        <p:spPr>
          <a:xfrm flipH="1" flipV="1">
            <a:off x="2485851" y="6429314"/>
            <a:ext cx="4924583" cy="240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1"/>
            <a:endCxn id="16" idx="4"/>
          </p:cNvCxnSpPr>
          <p:nvPr/>
        </p:nvCxnSpPr>
        <p:spPr>
          <a:xfrm rot="10800000">
            <a:off x="2233487" y="720080"/>
            <a:ext cx="717691" cy="15519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1"/>
            <a:endCxn id="16" idx="4"/>
          </p:cNvCxnSpPr>
          <p:nvPr/>
        </p:nvCxnSpPr>
        <p:spPr>
          <a:xfrm rot="10800000">
            <a:off x="2233486" y="720080"/>
            <a:ext cx="682330" cy="32129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" idx="1"/>
            <a:endCxn id="16" idx="4"/>
          </p:cNvCxnSpPr>
          <p:nvPr/>
        </p:nvCxnSpPr>
        <p:spPr>
          <a:xfrm rot="10800000">
            <a:off x="2233486" y="720080"/>
            <a:ext cx="682330" cy="5121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3" idx="0"/>
          </p:cNvCxnSpPr>
          <p:nvPr/>
        </p:nvCxnSpPr>
        <p:spPr>
          <a:xfrm rot="5400000" flipH="1" flipV="1">
            <a:off x="1889559" y="5665772"/>
            <a:ext cx="147352" cy="4983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-145675" y="3280674"/>
            <a:ext cx="1117870" cy="65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Check Par1</a:t>
            </a:r>
            <a:endParaRPr lang="ar-EG" dirty="0"/>
          </a:p>
        </p:txBody>
      </p:sp>
      <p:cxnSp>
        <p:nvCxnSpPr>
          <p:cNvPr id="70" name="Straight Connector 69"/>
          <p:cNvCxnSpPr>
            <a:stCxn id="47" idx="2"/>
          </p:cNvCxnSpPr>
          <p:nvPr/>
        </p:nvCxnSpPr>
        <p:spPr>
          <a:xfrm flipH="1">
            <a:off x="392187" y="3933057"/>
            <a:ext cx="21073" cy="2496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2187" y="6429314"/>
            <a:ext cx="408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7" idx="0"/>
          </p:cNvCxnSpPr>
          <p:nvPr/>
        </p:nvCxnSpPr>
        <p:spPr>
          <a:xfrm flipV="1">
            <a:off x="413260" y="360040"/>
            <a:ext cx="0" cy="2920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13260" y="360040"/>
            <a:ext cx="387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791" y="0"/>
            <a:ext cx="10908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LEVEL 3</a:t>
            </a:r>
            <a:endParaRPr lang="ar-EG" dirty="0"/>
          </a:p>
        </p:txBody>
      </p:sp>
      <p:sp>
        <p:nvSpPr>
          <p:cNvPr id="80" name="TextBox 79"/>
          <p:cNvSpPr txBox="1"/>
          <p:nvPr/>
        </p:nvSpPr>
        <p:spPr>
          <a:xfrm>
            <a:off x="6071039" y="6364671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81" name="TextBox 80"/>
          <p:cNvSpPr txBox="1"/>
          <p:nvPr/>
        </p:nvSpPr>
        <p:spPr>
          <a:xfrm>
            <a:off x="7308304" y="4720498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82" name="TextBox 81"/>
          <p:cNvSpPr txBox="1"/>
          <p:nvPr/>
        </p:nvSpPr>
        <p:spPr>
          <a:xfrm>
            <a:off x="7410433" y="2740124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83" name="TextBox 82"/>
          <p:cNvSpPr txBox="1"/>
          <p:nvPr/>
        </p:nvSpPr>
        <p:spPr>
          <a:xfrm>
            <a:off x="5004048" y="5471936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84" name="TextBox 83"/>
          <p:cNvSpPr txBox="1"/>
          <p:nvPr/>
        </p:nvSpPr>
        <p:spPr>
          <a:xfrm>
            <a:off x="5163207" y="3592854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85" name="TextBox 84"/>
          <p:cNvSpPr txBox="1"/>
          <p:nvPr/>
        </p:nvSpPr>
        <p:spPr>
          <a:xfrm>
            <a:off x="5652120" y="1925783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9946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5856" y="-609"/>
            <a:ext cx="2592288" cy="6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String Par2 , Line</a:t>
            </a:r>
            <a:endParaRPr lang="ar-EG" dirty="0"/>
          </a:p>
        </p:txBody>
      </p:sp>
      <p:sp>
        <p:nvSpPr>
          <p:cNvPr id="5" name="Flowchart: Decision 4"/>
          <p:cNvSpPr/>
          <p:nvPr/>
        </p:nvSpPr>
        <p:spPr>
          <a:xfrm>
            <a:off x="3995936" y="836712"/>
            <a:ext cx="115212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Flag</a:t>
            </a:r>
            <a:endParaRPr lang="ar-EG" dirty="0"/>
          </a:p>
        </p:txBody>
      </p:sp>
      <p:sp>
        <p:nvSpPr>
          <p:cNvPr id="6" name="Flowchart: Decision 5"/>
          <p:cNvSpPr/>
          <p:nvPr/>
        </p:nvSpPr>
        <p:spPr>
          <a:xfrm>
            <a:off x="3401870" y="1700808"/>
            <a:ext cx="2340260" cy="19442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Length of Par2 == 1 </a:t>
            </a:r>
          </a:p>
          <a:p>
            <a:pPr algn="ctr"/>
            <a:r>
              <a:rPr lang="en-US" dirty="0"/>
              <a:t>|</a:t>
            </a:r>
          </a:p>
          <a:p>
            <a:pPr algn="ctr"/>
            <a:r>
              <a:rPr lang="en-US" dirty="0"/>
              <a:t>Length of Par2 == 2</a:t>
            </a:r>
            <a:endParaRPr lang="ar-EG" dirty="0"/>
          </a:p>
        </p:txBody>
      </p:sp>
      <p:sp>
        <p:nvSpPr>
          <p:cNvPr id="7" name="Flowchart: Decision 6"/>
          <p:cNvSpPr/>
          <p:nvPr/>
        </p:nvSpPr>
        <p:spPr>
          <a:xfrm>
            <a:off x="3527884" y="3789040"/>
            <a:ext cx="2088232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Par2 Consists of </a:t>
            </a:r>
            <a:r>
              <a:rPr lang="en-US" dirty="0" err="1"/>
              <a:t>num</a:t>
            </a:r>
            <a:r>
              <a:rPr lang="en-US" dirty="0"/>
              <a:t> Only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5868144" y="4203086"/>
            <a:ext cx="208823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Step = (</a:t>
            </a:r>
            <a:r>
              <a:rPr lang="en-US" dirty="0" err="1"/>
              <a:t>Int</a:t>
            </a:r>
            <a:r>
              <a:rPr lang="en-US" dirty="0"/>
              <a:t>) Par2</a:t>
            </a:r>
            <a:endParaRPr lang="ar-EG" dirty="0"/>
          </a:p>
        </p:txBody>
      </p:sp>
      <p:sp>
        <p:nvSpPr>
          <p:cNvPr id="9" name="Flowchart: Decision 8"/>
          <p:cNvSpPr/>
          <p:nvPr/>
        </p:nvSpPr>
        <p:spPr>
          <a:xfrm>
            <a:off x="3383868" y="5109041"/>
            <a:ext cx="2376264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Step &gt; 0 &amp; Step &lt;= 50</a:t>
            </a:r>
            <a:endParaRPr lang="ar-EG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572000" y="15567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5" idx="0"/>
          </p:cNvCxnSpPr>
          <p:nvPr/>
        </p:nvCxnSpPr>
        <p:spPr>
          <a:xfrm>
            <a:off x="4572000" y="682795"/>
            <a:ext cx="0" cy="153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4572000" y="36450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616116" y="4401108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7584" y="2332495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Line = message </a:t>
            </a:r>
          </a:p>
          <a:p>
            <a:pPr algn="ctr"/>
            <a:r>
              <a:rPr lang="en-GB" dirty="0"/>
              <a:t>Flag = 1</a:t>
            </a:r>
            <a:endParaRPr lang="ar-EG" dirty="0"/>
          </a:p>
        </p:txBody>
      </p:sp>
      <p:sp>
        <p:nvSpPr>
          <p:cNvPr id="21" name="Rectangle 20"/>
          <p:cNvSpPr/>
          <p:nvPr/>
        </p:nvSpPr>
        <p:spPr>
          <a:xfrm>
            <a:off x="827584" y="4041068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Line = message </a:t>
            </a:r>
          </a:p>
          <a:p>
            <a:pPr algn="ctr"/>
            <a:r>
              <a:rPr lang="en-GB" dirty="0"/>
              <a:t>Flag = 1</a:t>
            </a:r>
            <a:endParaRPr lang="ar-EG" dirty="0"/>
          </a:p>
        </p:txBody>
      </p:sp>
      <p:sp>
        <p:nvSpPr>
          <p:cNvPr id="22" name="Rectangle 21"/>
          <p:cNvSpPr/>
          <p:nvPr/>
        </p:nvSpPr>
        <p:spPr>
          <a:xfrm>
            <a:off x="814895" y="5145045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Line = message </a:t>
            </a:r>
          </a:p>
          <a:p>
            <a:pPr algn="ctr"/>
            <a:r>
              <a:rPr lang="en-GB" dirty="0"/>
              <a:t>Flag = 1</a:t>
            </a:r>
            <a:endParaRPr lang="ar-EG" dirty="0"/>
          </a:p>
        </p:txBody>
      </p:sp>
      <p:cxnSp>
        <p:nvCxnSpPr>
          <p:cNvPr id="24" name="Straight Arrow Connector 23"/>
          <p:cNvCxnSpPr>
            <a:stCxn id="6" idx="1"/>
            <a:endCxn id="20" idx="3"/>
          </p:cNvCxnSpPr>
          <p:nvPr/>
        </p:nvCxnSpPr>
        <p:spPr>
          <a:xfrm flipH="1">
            <a:off x="2915816" y="2672916"/>
            <a:ext cx="486054" cy="19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  <a:endCxn id="21" idx="3"/>
          </p:cNvCxnSpPr>
          <p:nvPr/>
        </p:nvCxnSpPr>
        <p:spPr>
          <a:xfrm flipH="1">
            <a:off x="2915816" y="4401108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22" idx="3"/>
          </p:cNvCxnSpPr>
          <p:nvPr/>
        </p:nvCxnSpPr>
        <p:spPr>
          <a:xfrm flipH="1">
            <a:off x="2903127" y="5505085"/>
            <a:ext cx="480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9" idx="3"/>
          </p:cNvCxnSpPr>
          <p:nvPr/>
        </p:nvCxnSpPr>
        <p:spPr>
          <a:xfrm rot="5400000">
            <a:off x="5883219" y="4476043"/>
            <a:ext cx="905955" cy="11521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65771" y="1046493"/>
            <a:ext cx="1811857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END</a:t>
            </a:r>
            <a:endParaRPr lang="ar-EG" dirty="0"/>
          </a:p>
        </p:txBody>
      </p:sp>
      <p:cxnSp>
        <p:nvCxnSpPr>
          <p:cNvPr id="34" name="Straight Arrow Connector 33"/>
          <p:cNvCxnSpPr>
            <a:stCxn id="5" idx="1"/>
          </p:cNvCxnSpPr>
          <p:nvPr/>
        </p:nvCxnSpPr>
        <p:spPr>
          <a:xfrm flipH="1">
            <a:off x="2887486" y="1196752"/>
            <a:ext cx="1108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0"/>
            <a:endCxn id="32" idx="4"/>
          </p:cNvCxnSpPr>
          <p:nvPr/>
        </p:nvCxnSpPr>
        <p:spPr>
          <a:xfrm flipV="1">
            <a:off x="1871700" y="1406533"/>
            <a:ext cx="0" cy="92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1" idx="1"/>
            <a:endCxn id="32" idx="2"/>
          </p:cNvCxnSpPr>
          <p:nvPr/>
        </p:nvCxnSpPr>
        <p:spPr>
          <a:xfrm rot="10800000" flipH="1">
            <a:off x="827583" y="1226514"/>
            <a:ext cx="138187" cy="3174595"/>
          </a:xfrm>
          <a:prstGeom prst="bentConnector3">
            <a:avLst>
              <a:gd name="adj1" fmla="val -3334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1"/>
            <a:endCxn id="32" idx="2"/>
          </p:cNvCxnSpPr>
          <p:nvPr/>
        </p:nvCxnSpPr>
        <p:spPr>
          <a:xfrm rot="10800000" flipH="1">
            <a:off x="814895" y="1226513"/>
            <a:ext cx="150876" cy="4278572"/>
          </a:xfrm>
          <a:prstGeom prst="bentConnector3">
            <a:avLst>
              <a:gd name="adj1" fmla="val -2861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742900" y="2846677"/>
            <a:ext cx="1385753" cy="50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Check Par2</a:t>
            </a:r>
            <a:endParaRPr lang="ar-EG" dirty="0"/>
          </a:p>
        </p:txBody>
      </p:sp>
      <p:cxnSp>
        <p:nvCxnSpPr>
          <p:cNvPr id="48" name="Straight Connector 47"/>
          <p:cNvCxnSpPr>
            <a:stCxn id="46" idx="0"/>
          </p:cNvCxnSpPr>
          <p:nvPr/>
        </p:nvCxnSpPr>
        <p:spPr>
          <a:xfrm flipH="1" flipV="1">
            <a:off x="8435776" y="116632"/>
            <a:ext cx="1" cy="273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</p:cNvCxnSpPr>
          <p:nvPr/>
        </p:nvCxnSpPr>
        <p:spPr>
          <a:xfrm flipH="1">
            <a:off x="8435776" y="3349324"/>
            <a:ext cx="1" cy="317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380312" y="116632"/>
            <a:ext cx="105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236296" y="6497669"/>
            <a:ext cx="1199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3409" y="4422558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0" y="3532366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59" name="TextBox 58"/>
          <p:cNvSpPr txBox="1"/>
          <p:nvPr/>
        </p:nvSpPr>
        <p:spPr>
          <a:xfrm>
            <a:off x="3275856" y="861827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60" name="TextBox 59"/>
          <p:cNvSpPr txBox="1"/>
          <p:nvPr/>
        </p:nvSpPr>
        <p:spPr>
          <a:xfrm>
            <a:off x="4794615" y="5894944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cxnSp>
        <p:nvCxnSpPr>
          <p:cNvPr id="64" name="Elbow Connector 63"/>
          <p:cNvCxnSpPr>
            <a:stCxn id="9" idx="2"/>
            <a:endCxn id="32" idx="2"/>
          </p:cNvCxnSpPr>
          <p:nvPr/>
        </p:nvCxnSpPr>
        <p:spPr>
          <a:xfrm rot="5400000" flipH="1">
            <a:off x="431578" y="1760707"/>
            <a:ext cx="4674616" cy="3606229"/>
          </a:xfrm>
          <a:prstGeom prst="bentConnector4">
            <a:avLst>
              <a:gd name="adj1" fmla="val -4890"/>
              <a:gd name="adj2" fmla="val 1168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69822" y="5154942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76" name="TextBox 75"/>
          <p:cNvSpPr txBox="1"/>
          <p:nvPr/>
        </p:nvSpPr>
        <p:spPr>
          <a:xfrm>
            <a:off x="3023828" y="4084895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77" name="TextBox 76"/>
          <p:cNvSpPr txBox="1"/>
          <p:nvPr/>
        </p:nvSpPr>
        <p:spPr>
          <a:xfrm>
            <a:off x="2961545" y="2413869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78" name="TextBox 77"/>
          <p:cNvSpPr txBox="1"/>
          <p:nvPr/>
        </p:nvSpPr>
        <p:spPr>
          <a:xfrm>
            <a:off x="4542587" y="1481654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6659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5582" y="-3967"/>
            <a:ext cx="565290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String Line , </a:t>
            </a:r>
            <a:r>
              <a:rPr lang="en-US" dirty="0" err="1"/>
              <a:t>Int</a:t>
            </a:r>
            <a:r>
              <a:rPr lang="en-US" dirty="0"/>
              <a:t>  Step , Size , Boolean Flag</a:t>
            </a: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3440124" y="692696"/>
            <a:ext cx="240776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Line[Size] += Step % 10</a:t>
            </a:r>
            <a:endParaRPr lang="ar-EG" dirty="0"/>
          </a:p>
          <a:p>
            <a:pPr algn="ctr"/>
            <a:r>
              <a:rPr lang="ar-EG" dirty="0"/>
              <a:t>10</a:t>
            </a:r>
            <a:r>
              <a:rPr lang="en-US" dirty="0"/>
              <a:t>Step /= </a:t>
            </a:r>
            <a:endParaRPr lang="ar-EG" dirty="0"/>
          </a:p>
        </p:txBody>
      </p:sp>
      <p:sp>
        <p:nvSpPr>
          <p:cNvPr id="6" name="Flowchart: Decision 5"/>
          <p:cNvSpPr/>
          <p:nvPr/>
        </p:nvSpPr>
        <p:spPr>
          <a:xfrm>
            <a:off x="3563888" y="1451980"/>
            <a:ext cx="216024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Step == 0</a:t>
            </a:r>
            <a:endParaRPr lang="ar-EG" dirty="0"/>
          </a:p>
        </p:txBody>
      </p:sp>
      <p:sp>
        <p:nvSpPr>
          <p:cNvPr id="7" name="Flowchart: Decision 6"/>
          <p:cNvSpPr/>
          <p:nvPr/>
        </p:nvSpPr>
        <p:spPr>
          <a:xfrm>
            <a:off x="3629145" y="2553647"/>
            <a:ext cx="2029725" cy="8866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== 0</a:t>
            </a:r>
            <a:endParaRPr lang="ar-EG" dirty="0"/>
          </a:p>
        </p:txBody>
      </p:sp>
      <p:sp>
        <p:nvSpPr>
          <p:cNvPr id="8" name="Flowchart: Decision 7"/>
          <p:cNvSpPr/>
          <p:nvPr/>
        </p:nvSpPr>
        <p:spPr>
          <a:xfrm>
            <a:off x="3595948" y="3733733"/>
            <a:ext cx="2088232" cy="14401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Length of Line &lt; = 48</a:t>
            </a:r>
            <a:endParaRPr lang="ar-EG" dirty="0"/>
          </a:p>
        </p:txBody>
      </p:sp>
      <p:sp>
        <p:nvSpPr>
          <p:cNvPr id="9" name="Oval 8"/>
          <p:cNvSpPr/>
          <p:nvPr/>
        </p:nvSpPr>
        <p:spPr>
          <a:xfrm>
            <a:off x="95164" y="248061"/>
            <a:ext cx="1080120" cy="67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</a:t>
            </a:r>
            <a:endParaRPr lang="ar-EG" dirty="0"/>
          </a:p>
        </p:txBody>
      </p:sp>
      <p:sp>
        <p:nvSpPr>
          <p:cNvPr id="10" name="Rectangle 9"/>
          <p:cNvSpPr/>
          <p:nvPr/>
        </p:nvSpPr>
        <p:spPr>
          <a:xfrm>
            <a:off x="2102387" y="1668004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Flag =  1</a:t>
            </a:r>
            <a:endParaRPr lang="ar-EG" dirty="0"/>
          </a:p>
        </p:txBody>
      </p:sp>
      <p:sp>
        <p:nvSpPr>
          <p:cNvPr id="11" name="Rectangle 10"/>
          <p:cNvSpPr/>
          <p:nvPr/>
        </p:nvSpPr>
        <p:spPr>
          <a:xfrm>
            <a:off x="1847777" y="281693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--</a:t>
            </a:r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1511380" y="4165781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Flag = 1</a:t>
            </a:r>
          </a:p>
          <a:p>
            <a:pPr algn="ctr"/>
            <a:r>
              <a:rPr lang="en-US" dirty="0"/>
              <a:t>Line = message</a:t>
            </a: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3334362" y="5428029"/>
            <a:ext cx="26192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 = “1-” + Line</a:t>
            </a:r>
          </a:p>
          <a:p>
            <a:pPr algn="ctr"/>
            <a:r>
              <a:rPr lang="en-US" dirty="0"/>
              <a:t>Size = Length of Line - 1</a:t>
            </a:r>
            <a:endParaRPr lang="ar-EG" dirty="0"/>
          </a:p>
        </p:txBody>
      </p:sp>
      <p:sp>
        <p:nvSpPr>
          <p:cNvPr id="14" name="Rectangle 13"/>
          <p:cNvSpPr/>
          <p:nvPr/>
        </p:nvSpPr>
        <p:spPr>
          <a:xfrm>
            <a:off x="899595" y="5428029"/>
            <a:ext cx="177885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Make Zeros</a:t>
            </a:r>
            <a:endParaRPr lang="ar-EG" dirty="0"/>
          </a:p>
        </p:txBody>
      </p: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>
            <a:off x="4642036" y="500089"/>
            <a:ext cx="1972" cy="192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4644008" y="1268760"/>
            <a:ext cx="0" cy="18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>
            <a:off x="4644008" y="2244068"/>
            <a:ext cx="0" cy="309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 flipH="1">
            <a:off x="4640064" y="3440257"/>
            <a:ext cx="3944" cy="293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3" idx="0"/>
          </p:cNvCxnSpPr>
          <p:nvPr/>
        </p:nvCxnSpPr>
        <p:spPr>
          <a:xfrm>
            <a:off x="4640064" y="5173893"/>
            <a:ext cx="3944" cy="25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  <a:endCxn id="14" idx="3"/>
          </p:cNvCxnSpPr>
          <p:nvPr/>
        </p:nvCxnSpPr>
        <p:spPr>
          <a:xfrm flipH="1">
            <a:off x="2678453" y="5788069"/>
            <a:ext cx="6559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10" idx="3"/>
          </p:cNvCxnSpPr>
          <p:nvPr/>
        </p:nvCxnSpPr>
        <p:spPr>
          <a:xfrm flipH="1">
            <a:off x="3254515" y="1848024"/>
            <a:ext cx="3093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1"/>
            <a:endCxn id="11" idx="3"/>
          </p:cNvCxnSpPr>
          <p:nvPr/>
        </p:nvCxnSpPr>
        <p:spPr>
          <a:xfrm flipH="1">
            <a:off x="3143921" y="2996952"/>
            <a:ext cx="485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1"/>
            <a:endCxn id="12" idx="3"/>
          </p:cNvCxnSpPr>
          <p:nvPr/>
        </p:nvCxnSpPr>
        <p:spPr>
          <a:xfrm flipH="1">
            <a:off x="3239572" y="4453813"/>
            <a:ext cx="356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9" idx="6"/>
          </p:cNvCxnSpPr>
          <p:nvPr/>
        </p:nvCxnSpPr>
        <p:spPr>
          <a:xfrm flipH="1" flipV="1">
            <a:off x="1175284" y="587152"/>
            <a:ext cx="1503167" cy="108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1" idx="1"/>
            <a:endCxn id="9" idx="5"/>
          </p:cNvCxnSpPr>
          <p:nvPr/>
        </p:nvCxnSpPr>
        <p:spPr>
          <a:xfrm rot="10800000">
            <a:off x="1017105" y="826926"/>
            <a:ext cx="830673" cy="21700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" idx="1"/>
            <a:endCxn id="9" idx="4"/>
          </p:cNvCxnSpPr>
          <p:nvPr/>
        </p:nvCxnSpPr>
        <p:spPr>
          <a:xfrm rot="10800000">
            <a:off x="635224" y="926243"/>
            <a:ext cx="876156" cy="3527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4" idx="1"/>
            <a:endCxn id="9" idx="3"/>
          </p:cNvCxnSpPr>
          <p:nvPr/>
        </p:nvCxnSpPr>
        <p:spPr>
          <a:xfrm rot="10800000">
            <a:off x="253345" y="826927"/>
            <a:ext cx="646251" cy="49611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48076" y="5039449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85" name="TextBox 84"/>
          <p:cNvSpPr txBox="1"/>
          <p:nvPr/>
        </p:nvSpPr>
        <p:spPr>
          <a:xfrm>
            <a:off x="4600409" y="3392190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86" name="TextBox 85"/>
          <p:cNvSpPr txBox="1"/>
          <p:nvPr/>
        </p:nvSpPr>
        <p:spPr>
          <a:xfrm>
            <a:off x="3319218" y="1516908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87" name="TextBox 86"/>
          <p:cNvSpPr txBox="1"/>
          <p:nvPr/>
        </p:nvSpPr>
        <p:spPr>
          <a:xfrm>
            <a:off x="4644008" y="2223907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88" name="TextBox 87"/>
          <p:cNvSpPr txBox="1"/>
          <p:nvPr/>
        </p:nvSpPr>
        <p:spPr>
          <a:xfrm>
            <a:off x="3209978" y="2702085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89" name="TextBox 88"/>
          <p:cNvSpPr txBox="1"/>
          <p:nvPr/>
        </p:nvSpPr>
        <p:spPr>
          <a:xfrm>
            <a:off x="3209978" y="4151582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101" name="Rectangle 100"/>
          <p:cNvSpPr/>
          <p:nvPr/>
        </p:nvSpPr>
        <p:spPr>
          <a:xfrm>
            <a:off x="7553087" y="2808457"/>
            <a:ext cx="1224136" cy="58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num</a:t>
            </a:r>
            <a:endParaRPr lang="ar-EG" dirty="0"/>
          </a:p>
        </p:txBody>
      </p:sp>
      <p:cxnSp>
        <p:nvCxnSpPr>
          <p:cNvPr id="103" name="Straight Connector 102"/>
          <p:cNvCxnSpPr>
            <a:stCxn id="101" idx="0"/>
          </p:cNvCxnSpPr>
          <p:nvPr/>
        </p:nvCxnSpPr>
        <p:spPr>
          <a:xfrm flipV="1">
            <a:off x="8165155" y="248061"/>
            <a:ext cx="0" cy="2560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7772733" y="266542"/>
            <a:ext cx="392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1" idx="2"/>
          </p:cNvCxnSpPr>
          <p:nvPr/>
        </p:nvCxnSpPr>
        <p:spPr>
          <a:xfrm>
            <a:off x="8165155" y="3392190"/>
            <a:ext cx="0" cy="275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772733" y="6148109"/>
            <a:ext cx="392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23728" y="0"/>
            <a:ext cx="49685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String Line , </a:t>
            </a:r>
            <a:r>
              <a:rPr lang="en-US" dirty="0" err="1"/>
              <a:t>Int</a:t>
            </a:r>
            <a:r>
              <a:rPr lang="en-US" dirty="0"/>
              <a:t> Step , Boolean Flag</a:t>
            </a: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2735796" y="598375"/>
            <a:ext cx="3744416" cy="132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[ ] = { ‘A’ , … , ‘Z’ }</a:t>
            </a:r>
          </a:p>
          <a:p>
            <a:pPr algn="ctr"/>
            <a:r>
              <a:rPr lang="en-US" dirty="0" err="1"/>
              <a:t>IndexInArr</a:t>
            </a:r>
            <a:r>
              <a:rPr lang="en-US" dirty="0"/>
              <a:t> = Index of Line[Size] In </a:t>
            </a:r>
            <a:r>
              <a:rPr lang="en-US" dirty="0" err="1"/>
              <a:t>Arr</a:t>
            </a:r>
            <a:endParaRPr lang="en-US" dirty="0"/>
          </a:p>
          <a:p>
            <a:pPr algn="ctr"/>
            <a:r>
              <a:rPr lang="en-US" dirty="0" err="1"/>
              <a:t>IndexInArr</a:t>
            </a:r>
            <a:r>
              <a:rPr lang="en-US" dirty="0"/>
              <a:t> += Step % 26</a:t>
            </a:r>
          </a:p>
          <a:p>
            <a:pPr algn="ctr"/>
            <a:r>
              <a:rPr lang="en-US" dirty="0"/>
              <a:t>Line[Size]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IndexInArr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Step /= 26</a:t>
            </a:r>
            <a:endParaRPr lang="ar-EG" dirty="0"/>
          </a:p>
        </p:txBody>
      </p:sp>
      <p:sp>
        <p:nvSpPr>
          <p:cNvPr id="12" name="Flowchart: Decision 11"/>
          <p:cNvSpPr/>
          <p:nvPr/>
        </p:nvSpPr>
        <p:spPr>
          <a:xfrm>
            <a:off x="3548576" y="3165939"/>
            <a:ext cx="2110734" cy="7607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== 0</a:t>
            </a:r>
            <a:endParaRPr lang="ar-EG" dirty="0"/>
          </a:p>
        </p:txBody>
      </p:sp>
      <p:sp>
        <p:nvSpPr>
          <p:cNvPr id="13" name="Flowchart: Decision 12"/>
          <p:cNvSpPr/>
          <p:nvPr/>
        </p:nvSpPr>
        <p:spPr>
          <a:xfrm>
            <a:off x="3563888" y="4323125"/>
            <a:ext cx="2088232" cy="14401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Length of Line &lt; = 48</a:t>
            </a:r>
            <a:endParaRPr lang="ar-EG" dirty="0"/>
          </a:p>
        </p:txBody>
      </p:sp>
      <p:sp>
        <p:nvSpPr>
          <p:cNvPr id="14" name="Rectangle 13"/>
          <p:cNvSpPr/>
          <p:nvPr/>
        </p:nvSpPr>
        <p:spPr>
          <a:xfrm>
            <a:off x="2123728" y="236683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Flag =  1</a:t>
            </a:r>
            <a:endParaRPr lang="ar-EG" dirty="0"/>
          </a:p>
        </p:txBody>
      </p:sp>
      <p:sp>
        <p:nvSpPr>
          <p:cNvPr id="15" name="Rectangle 14"/>
          <p:cNvSpPr/>
          <p:nvPr/>
        </p:nvSpPr>
        <p:spPr>
          <a:xfrm>
            <a:off x="1620507" y="336163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--</a:t>
            </a:r>
            <a:endParaRPr lang="ar-EG" dirty="0"/>
          </a:p>
        </p:txBody>
      </p:sp>
      <p:sp>
        <p:nvSpPr>
          <p:cNvPr id="16" name="Rectangle 15"/>
          <p:cNvSpPr/>
          <p:nvPr/>
        </p:nvSpPr>
        <p:spPr>
          <a:xfrm>
            <a:off x="1166834" y="4755173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Flag = 1</a:t>
            </a:r>
          </a:p>
          <a:p>
            <a:pPr algn="ctr"/>
            <a:r>
              <a:rPr lang="en-US" dirty="0"/>
              <a:t>Line = message</a:t>
            </a:r>
            <a:endParaRPr lang="ar-EG" dirty="0"/>
          </a:p>
        </p:txBody>
      </p:sp>
      <p:sp>
        <p:nvSpPr>
          <p:cNvPr id="17" name="Rectangle 16"/>
          <p:cNvSpPr/>
          <p:nvPr/>
        </p:nvSpPr>
        <p:spPr>
          <a:xfrm>
            <a:off x="3298358" y="6092719"/>
            <a:ext cx="261929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 = “A-” + Line</a:t>
            </a:r>
          </a:p>
          <a:p>
            <a:pPr algn="ctr"/>
            <a:r>
              <a:rPr lang="en-US" dirty="0"/>
              <a:t>Size = Length of Line - 1</a:t>
            </a:r>
            <a:endParaRPr lang="ar-EG" dirty="0"/>
          </a:p>
        </p:txBody>
      </p:sp>
      <p:sp>
        <p:nvSpPr>
          <p:cNvPr id="18" name="Rectangle 17"/>
          <p:cNvSpPr/>
          <p:nvPr/>
        </p:nvSpPr>
        <p:spPr>
          <a:xfrm>
            <a:off x="604844" y="6092719"/>
            <a:ext cx="177885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Make Zeros</a:t>
            </a:r>
            <a:endParaRPr lang="ar-EG" dirty="0"/>
          </a:p>
        </p:txBody>
      </p:sp>
      <p:cxnSp>
        <p:nvCxnSpPr>
          <p:cNvPr id="19" name="Straight Arrow Connector 18"/>
          <p:cNvCxnSpPr>
            <a:stCxn id="31" idx="2"/>
            <a:endCxn id="12" idx="0"/>
          </p:cNvCxnSpPr>
          <p:nvPr/>
        </p:nvCxnSpPr>
        <p:spPr>
          <a:xfrm flipH="1">
            <a:off x="4603943" y="2942899"/>
            <a:ext cx="4061" cy="22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4603943" y="3926669"/>
            <a:ext cx="4061" cy="396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7" idx="0"/>
          </p:cNvCxnSpPr>
          <p:nvPr/>
        </p:nvCxnSpPr>
        <p:spPr>
          <a:xfrm>
            <a:off x="4608004" y="5763285"/>
            <a:ext cx="0" cy="329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18" idx="3"/>
          </p:cNvCxnSpPr>
          <p:nvPr/>
        </p:nvCxnSpPr>
        <p:spPr>
          <a:xfrm flipH="1">
            <a:off x="2383702" y="6452759"/>
            <a:ext cx="914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1"/>
            <a:endCxn id="14" idx="3"/>
          </p:cNvCxnSpPr>
          <p:nvPr/>
        </p:nvCxnSpPr>
        <p:spPr>
          <a:xfrm flipH="1">
            <a:off x="3275856" y="2546855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  <a:endCxn id="15" idx="3"/>
          </p:cNvCxnSpPr>
          <p:nvPr/>
        </p:nvCxnSpPr>
        <p:spPr>
          <a:xfrm flipH="1" flipV="1">
            <a:off x="2916651" y="3541658"/>
            <a:ext cx="631925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16" idx="3"/>
          </p:cNvCxnSpPr>
          <p:nvPr/>
        </p:nvCxnSpPr>
        <p:spPr>
          <a:xfrm flipH="1">
            <a:off x="2895026" y="5043205"/>
            <a:ext cx="668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0578" y="2006043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27" name="TextBox 26"/>
          <p:cNvSpPr txBox="1"/>
          <p:nvPr/>
        </p:nvSpPr>
        <p:spPr>
          <a:xfrm>
            <a:off x="4588167" y="3940231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28" name="TextBox 27"/>
          <p:cNvSpPr txBox="1"/>
          <p:nvPr/>
        </p:nvSpPr>
        <p:spPr>
          <a:xfrm>
            <a:off x="4588167" y="2759181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29" name="TextBox 28"/>
          <p:cNvSpPr txBox="1"/>
          <p:nvPr/>
        </p:nvSpPr>
        <p:spPr>
          <a:xfrm>
            <a:off x="3059832" y="3270511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30" name="TextBox 29"/>
          <p:cNvSpPr txBox="1"/>
          <p:nvPr/>
        </p:nvSpPr>
        <p:spPr>
          <a:xfrm>
            <a:off x="3059832" y="4732077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31" name="Flowchart: Decision 30"/>
          <p:cNvSpPr/>
          <p:nvPr/>
        </p:nvSpPr>
        <p:spPr>
          <a:xfrm>
            <a:off x="3527884" y="2150811"/>
            <a:ext cx="2160240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Step == 0</a:t>
            </a:r>
            <a:endParaRPr lang="ar-EG" dirty="0"/>
          </a:p>
        </p:txBody>
      </p:sp>
      <p:cxnSp>
        <p:nvCxnSpPr>
          <p:cNvPr id="69" name="Straight Arrow Connector 68"/>
          <p:cNvCxnSpPr>
            <a:stCxn id="4" idx="4"/>
            <a:endCxn id="5" idx="0"/>
          </p:cNvCxnSpPr>
          <p:nvPr/>
        </p:nvCxnSpPr>
        <p:spPr>
          <a:xfrm>
            <a:off x="4608004" y="504056"/>
            <a:ext cx="0" cy="94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2"/>
            <a:endCxn id="31" idx="0"/>
          </p:cNvCxnSpPr>
          <p:nvPr/>
        </p:nvCxnSpPr>
        <p:spPr>
          <a:xfrm>
            <a:off x="4608004" y="1924216"/>
            <a:ext cx="0" cy="226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95164" y="248061"/>
            <a:ext cx="1080120" cy="678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</a:t>
            </a:r>
            <a:endParaRPr lang="ar-EG" dirty="0"/>
          </a:p>
        </p:txBody>
      </p:sp>
      <p:cxnSp>
        <p:nvCxnSpPr>
          <p:cNvPr id="87" name="Elbow Connector 86"/>
          <p:cNvCxnSpPr>
            <a:stCxn id="16" idx="1"/>
            <a:endCxn id="86" idx="4"/>
          </p:cNvCxnSpPr>
          <p:nvPr/>
        </p:nvCxnSpPr>
        <p:spPr>
          <a:xfrm rot="10800000">
            <a:off x="635224" y="926243"/>
            <a:ext cx="531610" cy="41169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4" idx="0"/>
            <a:endCxn id="86" idx="6"/>
          </p:cNvCxnSpPr>
          <p:nvPr/>
        </p:nvCxnSpPr>
        <p:spPr>
          <a:xfrm flipH="1" flipV="1">
            <a:off x="1175284" y="587152"/>
            <a:ext cx="1524508" cy="1779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5" idx="1"/>
            <a:endCxn id="86" idx="5"/>
          </p:cNvCxnSpPr>
          <p:nvPr/>
        </p:nvCxnSpPr>
        <p:spPr>
          <a:xfrm rot="10800000">
            <a:off x="1017105" y="826926"/>
            <a:ext cx="603403" cy="27147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8" idx="1"/>
            <a:endCxn id="86" idx="3"/>
          </p:cNvCxnSpPr>
          <p:nvPr/>
        </p:nvCxnSpPr>
        <p:spPr>
          <a:xfrm rot="10800000">
            <a:off x="253344" y="826927"/>
            <a:ext cx="351500" cy="5625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586864" y="5707186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102" name="Rectangle 101"/>
          <p:cNvSpPr/>
          <p:nvPr/>
        </p:nvSpPr>
        <p:spPr>
          <a:xfrm>
            <a:off x="7553087" y="3153983"/>
            <a:ext cx="1224136" cy="58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Alpha</a:t>
            </a:r>
            <a:endParaRPr lang="ar-EG" dirty="0"/>
          </a:p>
        </p:txBody>
      </p:sp>
      <p:cxnSp>
        <p:nvCxnSpPr>
          <p:cNvPr id="103" name="Straight Connector 102"/>
          <p:cNvCxnSpPr>
            <a:stCxn id="102" idx="0"/>
          </p:cNvCxnSpPr>
          <p:nvPr/>
        </p:nvCxnSpPr>
        <p:spPr>
          <a:xfrm flipH="1" flipV="1">
            <a:off x="8165154" y="248061"/>
            <a:ext cx="1" cy="290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380312" y="266542"/>
            <a:ext cx="784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2" idx="2"/>
          </p:cNvCxnSpPr>
          <p:nvPr/>
        </p:nvCxnSpPr>
        <p:spPr>
          <a:xfrm>
            <a:off x="8165155" y="3737716"/>
            <a:ext cx="0" cy="307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380311" y="6808509"/>
            <a:ext cx="784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0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91" y="0"/>
            <a:ext cx="10908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LEVEL 4</a:t>
            </a:r>
            <a:endParaRPr lang="ar-EG" dirty="0"/>
          </a:p>
        </p:txBody>
      </p:sp>
      <p:sp>
        <p:nvSpPr>
          <p:cNvPr id="5" name="Oval 4"/>
          <p:cNvSpPr/>
          <p:nvPr/>
        </p:nvSpPr>
        <p:spPr>
          <a:xfrm>
            <a:off x="3172566" y="171646"/>
            <a:ext cx="2952328" cy="39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Int</a:t>
            </a:r>
            <a:r>
              <a:rPr lang="en-US" dirty="0"/>
              <a:t> Size , String Line</a:t>
            </a:r>
            <a:endParaRPr lang="ar-EG" dirty="0"/>
          </a:p>
        </p:txBody>
      </p:sp>
      <p:sp>
        <p:nvSpPr>
          <p:cNvPr id="6" name="Flowchart: Decision 5"/>
          <p:cNvSpPr/>
          <p:nvPr/>
        </p:nvSpPr>
        <p:spPr>
          <a:xfrm>
            <a:off x="3534967" y="757897"/>
            <a:ext cx="2227526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Line[Size] Is </a:t>
            </a:r>
            <a:r>
              <a:rPr lang="en-US" dirty="0" err="1"/>
              <a:t>num</a:t>
            </a:r>
            <a:endParaRPr lang="ar-EG" dirty="0"/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4648730" y="567018"/>
            <a:ext cx="0" cy="19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68993" y="1917778"/>
            <a:ext cx="175947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Line[Size] = ‘ A 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203" y="941320"/>
            <a:ext cx="1440160" cy="56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Line[Size] = 0</a:t>
            </a:r>
            <a:endParaRPr lang="ar-EG" dirty="0"/>
          </a:p>
        </p:txBody>
      </p:sp>
      <p:cxnSp>
        <p:nvCxnSpPr>
          <p:cNvPr id="12" name="Straight Arrow Connector 11"/>
          <p:cNvCxnSpPr>
            <a:stCxn id="6" idx="1"/>
            <a:endCxn id="10" idx="3"/>
          </p:cNvCxnSpPr>
          <p:nvPr/>
        </p:nvCxnSpPr>
        <p:spPr>
          <a:xfrm flipH="1">
            <a:off x="2010363" y="1225949"/>
            <a:ext cx="1524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>
            <a:off x="4648730" y="1694001"/>
            <a:ext cx="0" cy="22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68993" y="3068960"/>
            <a:ext cx="175947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--</a:t>
            </a:r>
            <a:endParaRPr lang="ar-EG" dirty="0"/>
          </a:p>
        </p:txBody>
      </p:sp>
      <p:sp>
        <p:nvSpPr>
          <p:cNvPr id="19" name="Flowchart: Decision 18"/>
          <p:cNvSpPr/>
          <p:nvPr/>
        </p:nvSpPr>
        <p:spPr>
          <a:xfrm>
            <a:off x="3577020" y="3974030"/>
            <a:ext cx="2143419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&gt;  1</a:t>
            </a:r>
            <a:endParaRPr lang="ar-EG" dirty="0"/>
          </a:p>
        </p:txBody>
      </p:sp>
      <p:cxnSp>
        <p:nvCxnSpPr>
          <p:cNvPr id="21" name="Elbow Connector 20"/>
          <p:cNvCxnSpPr>
            <a:stCxn id="10" idx="2"/>
            <a:endCxn id="18" idx="1"/>
          </p:cNvCxnSpPr>
          <p:nvPr/>
        </p:nvCxnSpPr>
        <p:spPr>
          <a:xfrm rot="16200000" flipH="1">
            <a:off x="1642435" y="1158425"/>
            <a:ext cx="1774407" cy="2478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8" idx="0"/>
          </p:cNvCxnSpPr>
          <p:nvPr/>
        </p:nvCxnSpPr>
        <p:spPr>
          <a:xfrm>
            <a:off x="4648730" y="2493842"/>
            <a:ext cx="0" cy="575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>
            <a:off x="4648730" y="3501008"/>
            <a:ext cx="0" cy="473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82464" y="5151457"/>
            <a:ext cx="1532531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</a:t>
            </a:r>
            <a:endParaRPr lang="ar-EG" dirty="0"/>
          </a:p>
        </p:txBody>
      </p:sp>
      <p:cxnSp>
        <p:nvCxnSpPr>
          <p:cNvPr id="30" name="Straight Arrow Connector 29"/>
          <p:cNvCxnSpPr>
            <a:stCxn id="19" idx="2"/>
            <a:endCxn id="28" idx="0"/>
          </p:cNvCxnSpPr>
          <p:nvPr/>
        </p:nvCxnSpPr>
        <p:spPr>
          <a:xfrm>
            <a:off x="4648730" y="4838126"/>
            <a:ext cx="0" cy="313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3"/>
            <a:endCxn id="6" idx="3"/>
          </p:cNvCxnSpPr>
          <p:nvPr/>
        </p:nvCxnSpPr>
        <p:spPr>
          <a:xfrm flipV="1">
            <a:off x="5720439" y="1225949"/>
            <a:ext cx="42054" cy="3180129"/>
          </a:xfrm>
          <a:prstGeom prst="bentConnector3">
            <a:avLst>
              <a:gd name="adj1" fmla="val 12993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0439" y="4053358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37" name="TextBox 36"/>
          <p:cNvSpPr txBox="1"/>
          <p:nvPr/>
        </p:nvSpPr>
        <p:spPr>
          <a:xfrm>
            <a:off x="2982189" y="941320"/>
            <a:ext cx="5454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YES</a:t>
            </a:r>
            <a:endParaRPr lang="ar-EG" dirty="0"/>
          </a:p>
        </p:txBody>
      </p:sp>
      <p:sp>
        <p:nvSpPr>
          <p:cNvPr id="38" name="TextBox 37"/>
          <p:cNvSpPr txBox="1"/>
          <p:nvPr/>
        </p:nvSpPr>
        <p:spPr>
          <a:xfrm>
            <a:off x="4614904" y="4782125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39" name="TextBox 38"/>
          <p:cNvSpPr txBox="1"/>
          <p:nvPr/>
        </p:nvSpPr>
        <p:spPr>
          <a:xfrm>
            <a:off x="4110848" y="1621223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</a:t>
            </a:r>
            <a:endParaRPr lang="ar-EG" dirty="0"/>
          </a:p>
        </p:txBody>
      </p:sp>
      <p:sp>
        <p:nvSpPr>
          <p:cNvPr id="40" name="Rectangle 39"/>
          <p:cNvSpPr/>
          <p:nvPr/>
        </p:nvSpPr>
        <p:spPr>
          <a:xfrm>
            <a:off x="7365142" y="2605166"/>
            <a:ext cx="177885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Make Zeros</a:t>
            </a:r>
            <a:endParaRPr lang="ar-EG" dirty="0"/>
          </a:p>
        </p:txBody>
      </p:sp>
      <p:cxnSp>
        <p:nvCxnSpPr>
          <p:cNvPr id="42" name="Straight Connector 41"/>
          <p:cNvCxnSpPr>
            <a:stCxn id="40" idx="0"/>
          </p:cNvCxnSpPr>
          <p:nvPr/>
        </p:nvCxnSpPr>
        <p:spPr>
          <a:xfrm flipV="1">
            <a:off x="8254571" y="184666"/>
            <a:ext cx="0" cy="242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65142" y="184666"/>
            <a:ext cx="88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2"/>
          </p:cNvCxnSpPr>
          <p:nvPr/>
        </p:nvCxnSpPr>
        <p:spPr>
          <a:xfrm>
            <a:off x="8254571" y="3325246"/>
            <a:ext cx="0" cy="24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524328" y="5799529"/>
            <a:ext cx="730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4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446</Words>
  <Application>Microsoft Office PowerPoint</Application>
  <PresentationFormat>On-screen Show (4:3)</PresentationFormat>
  <Paragraphs>147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Sehes</cp:lastModifiedBy>
  <cp:revision>56</cp:revision>
  <dcterms:created xsi:type="dcterms:W3CDTF">2018-07-06T07:16:09Z</dcterms:created>
  <dcterms:modified xsi:type="dcterms:W3CDTF">2022-07-01T09:48:10Z</dcterms:modified>
</cp:coreProperties>
</file>