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55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6085-CB5B-485D-BEE5-7D682FE63752}" type="datetimeFigureOut">
              <a:rPr lang="ar-EG" smtClean="0"/>
              <a:t>15/11/1439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7FC-E86C-45C4-ADB1-60E33B1928A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3684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6085-CB5B-485D-BEE5-7D682FE63752}" type="datetimeFigureOut">
              <a:rPr lang="ar-EG" smtClean="0"/>
              <a:t>15/11/1439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7FC-E86C-45C4-ADB1-60E33B1928A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0334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6085-CB5B-485D-BEE5-7D682FE63752}" type="datetimeFigureOut">
              <a:rPr lang="ar-EG" smtClean="0"/>
              <a:t>15/11/1439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7FC-E86C-45C4-ADB1-60E33B1928A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6533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6085-CB5B-485D-BEE5-7D682FE63752}" type="datetimeFigureOut">
              <a:rPr lang="ar-EG" smtClean="0"/>
              <a:t>15/11/1439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7FC-E86C-45C4-ADB1-60E33B1928A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4808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6085-CB5B-485D-BEE5-7D682FE63752}" type="datetimeFigureOut">
              <a:rPr lang="ar-EG" smtClean="0"/>
              <a:t>15/11/1439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7FC-E86C-45C4-ADB1-60E33B1928A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2218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6085-CB5B-485D-BEE5-7D682FE63752}" type="datetimeFigureOut">
              <a:rPr lang="ar-EG" smtClean="0"/>
              <a:t>15/11/1439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7FC-E86C-45C4-ADB1-60E33B1928A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3934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6085-CB5B-485D-BEE5-7D682FE63752}" type="datetimeFigureOut">
              <a:rPr lang="ar-EG" smtClean="0"/>
              <a:t>15/11/1439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7FC-E86C-45C4-ADB1-60E33B1928A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4905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6085-CB5B-485D-BEE5-7D682FE63752}" type="datetimeFigureOut">
              <a:rPr lang="ar-EG" smtClean="0"/>
              <a:t>15/11/1439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7FC-E86C-45C4-ADB1-60E33B1928A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5376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6085-CB5B-485D-BEE5-7D682FE63752}" type="datetimeFigureOut">
              <a:rPr lang="ar-EG" smtClean="0"/>
              <a:t>15/11/1439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7FC-E86C-45C4-ADB1-60E33B1928A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4591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6085-CB5B-485D-BEE5-7D682FE63752}" type="datetimeFigureOut">
              <a:rPr lang="ar-EG" smtClean="0"/>
              <a:t>15/11/1439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7FC-E86C-45C4-ADB1-60E33B1928A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6076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6085-CB5B-485D-BEE5-7D682FE63752}" type="datetimeFigureOut">
              <a:rPr lang="ar-EG" smtClean="0"/>
              <a:t>15/11/1439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77FC-E86C-45C4-ADB1-60E33B1928A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758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16085-CB5B-485D-BEE5-7D682FE63752}" type="datetimeFigureOut">
              <a:rPr lang="ar-EG" smtClean="0"/>
              <a:t>15/11/1439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C77FC-E86C-45C4-ADB1-60E33B1928A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6576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07904" y="0"/>
            <a:ext cx="1872208" cy="404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err="1" smtClean="0"/>
              <a:t>CodeManipulator</a:t>
            </a:r>
            <a:endParaRPr lang="ar-EG" sz="1200" dirty="0"/>
          </a:p>
        </p:txBody>
      </p:sp>
      <p:sp>
        <p:nvSpPr>
          <p:cNvPr id="5" name="Oval 4"/>
          <p:cNvSpPr/>
          <p:nvPr/>
        </p:nvSpPr>
        <p:spPr>
          <a:xfrm>
            <a:off x="1561682" y="652399"/>
            <a:ext cx="1872208" cy="404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smtClean="0"/>
              <a:t>decrement</a:t>
            </a:r>
            <a:endParaRPr lang="ar-EG" sz="1200" dirty="0"/>
          </a:p>
        </p:txBody>
      </p:sp>
      <p:sp>
        <p:nvSpPr>
          <p:cNvPr id="6" name="Oval 5"/>
          <p:cNvSpPr/>
          <p:nvPr/>
        </p:nvSpPr>
        <p:spPr>
          <a:xfrm>
            <a:off x="6084168" y="404664"/>
            <a:ext cx="1872208" cy="404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smtClean="0"/>
              <a:t>increment</a:t>
            </a:r>
            <a:endParaRPr lang="ar-EG" sz="1200" dirty="0"/>
          </a:p>
        </p:txBody>
      </p:sp>
      <p:sp>
        <p:nvSpPr>
          <p:cNvPr id="7" name="Oval 6"/>
          <p:cNvSpPr/>
          <p:nvPr/>
        </p:nvSpPr>
        <p:spPr>
          <a:xfrm>
            <a:off x="4796408" y="864096"/>
            <a:ext cx="1872208" cy="404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err="1" smtClean="0"/>
              <a:t>IncCharNum</a:t>
            </a:r>
            <a:endParaRPr lang="ar-EG" sz="1200" dirty="0"/>
          </a:p>
        </p:txBody>
      </p:sp>
      <p:sp>
        <p:nvSpPr>
          <p:cNvPr id="8" name="Oval 7"/>
          <p:cNvSpPr/>
          <p:nvPr/>
        </p:nvSpPr>
        <p:spPr>
          <a:xfrm>
            <a:off x="7271792" y="864096"/>
            <a:ext cx="1872208" cy="404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err="1" smtClean="0"/>
              <a:t>IncCharAlpha</a:t>
            </a:r>
            <a:endParaRPr lang="ar-EG" sz="1200" dirty="0"/>
          </a:p>
        </p:txBody>
      </p:sp>
      <p:cxnSp>
        <p:nvCxnSpPr>
          <p:cNvPr id="10" name="Straight Arrow Connector 9"/>
          <p:cNvCxnSpPr>
            <a:stCxn id="4" idx="6"/>
            <a:endCxn id="6" idx="0"/>
          </p:cNvCxnSpPr>
          <p:nvPr/>
        </p:nvCxnSpPr>
        <p:spPr>
          <a:xfrm>
            <a:off x="5580112" y="202332"/>
            <a:ext cx="1440160" cy="2023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7" idx="0"/>
          </p:cNvCxnSpPr>
          <p:nvPr/>
        </p:nvCxnSpPr>
        <p:spPr>
          <a:xfrm flipH="1">
            <a:off x="5732512" y="750066"/>
            <a:ext cx="625835" cy="114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5"/>
            <a:endCxn id="8" idx="0"/>
          </p:cNvCxnSpPr>
          <p:nvPr/>
        </p:nvCxnSpPr>
        <p:spPr>
          <a:xfrm>
            <a:off x="7682197" y="750066"/>
            <a:ext cx="525699" cy="114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5" idx="0"/>
          </p:cNvCxnSpPr>
          <p:nvPr/>
        </p:nvCxnSpPr>
        <p:spPr>
          <a:xfrm flipH="1">
            <a:off x="2497786" y="345402"/>
            <a:ext cx="1484297" cy="3069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1848" y="2985829"/>
            <a:ext cx="1872208" cy="404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err="1" smtClean="0"/>
              <a:t>getnext</a:t>
            </a:r>
            <a:endParaRPr lang="ar-EG" sz="1200" dirty="0"/>
          </a:p>
        </p:txBody>
      </p:sp>
      <p:sp>
        <p:nvSpPr>
          <p:cNvPr id="19" name="Oval 18"/>
          <p:cNvSpPr/>
          <p:nvPr/>
        </p:nvSpPr>
        <p:spPr>
          <a:xfrm>
            <a:off x="3630262" y="3046377"/>
            <a:ext cx="1872208" cy="404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err="1" smtClean="0"/>
              <a:t>CharDecremented</a:t>
            </a:r>
            <a:endParaRPr lang="ar-EG" sz="1200" dirty="0"/>
          </a:p>
        </p:txBody>
      </p:sp>
      <p:sp>
        <p:nvSpPr>
          <p:cNvPr id="20" name="Oval 19"/>
          <p:cNvSpPr/>
          <p:nvPr/>
        </p:nvSpPr>
        <p:spPr>
          <a:xfrm>
            <a:off x="3860304" y="1659913"/>
            <a:ext cx="1872208" cy="404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err="1" smtClean="0"/>
              <a:t>DecCharAlpha</a:t>
            </a:r>
            <a:endParaRPr lang="ar-EG" sz="1200" dirty="0"/>
          </a:p>
        </p:txBody>
      </p:sp>
      <p:sp>
        <p:nvSpPr>
          <p:cNvPr id="21" name="Oval 20"/>
          <p:cNvSpPr/>
          <p:nvPr/>
        </p:nvSpPr>
        <p:spPr>
          <a:xfrm>
            <a:off x="345719" y="1465081"/>
            <a:ext cx="1872208" cy="404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err="1" smtClean="0"/>
              <a:t>DecCharNum</a:t>
            </a:r>
            <a:endParaRPr lang="ar-EG" sz="1200" dirty="0"/>
          </a:p>
        </p:txBody>
      </p:sp>
      <p:cxnSp>
        <p:nvCxnSpPr>
          <p:cNvPr id="23" name="Straight Arrow Connector 22"/>
          <p:cNvCxnSpPr>
            <a:stCxn id="5" idx="3"/>
            <a:endCxn id="21" idx="0"/>
          </p:cNvCxnSpPr>
          <p:nvPr/>
        </p:nvCxnSpPr>
        <p:spPr>
          <a:xfrm flipH="1">
            <a:off x="1281823" y="997801"/>
            <a:ext cx="554038" cy="467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  <a:endCxn id="20" idx="0"/>
          </p:cNvCxnSpPr>
          <p:nvPr/>
        </p:nvCxnSpPr>
        <p:spPr>
          <a:xfrm>
            <a:off x="3159711" y="997801"/>
            <a:ext cx="1636697" cy="662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4"/>
            <a:endCxn id="19" idx="0"/>
          </p:cNvCxnSpPr>
          <p:nvPr/>
        </p:nvCxnSpPr>
        <p:spPr>
          <a:xfrm>
            <a:off x="1281823" y="1869745"/>
            <a:ext cx="3284543" cy="11766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4"/>
            <a:endCxn id="18" idx="0"/>
          </p:cNvCxnSpPr>
          <p:nvPr/>
        </p:nvCxnSpPr>
        <p:spPr>
          <a:xfrm flipH="1">
            <a:off x="1587952" y="2064577"/>
            <a:ext cx="3208456" cy="9212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1" idx="4"/>
            <a:endCxn id="18" idx="0"/>
          </p:cNvCxnSpPr>
          <p:nvPr/>
        </p:nvCxnSpPr>
        <p:spPr>
          <a:xfrm>
            <a:off x="1281823" y="1869745"/>
            <a:ext cx="306129" cy="11160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4"/>
            <a:endCxn id="19" idx="0"/>
          </p:cNvCxnSpPr>
          <p:nvPr/>
        </p:nvCxnSpPr>
        <p:spPr>
          <a:xfrm flipH="1">
            <a:off x="4566366" y="2064577"/>
            <a:ext cx="230042" cy="98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372807" y="5730857"/>
            <a:ext cx="1872208" cy="404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err="1" smtClean="0"/>
              <a:t>max_before</a:t>
            </a:r>
            <a:endParaRPr lang="ar-EG" sz="1200" dirty="0"/>
          </a:p>
        </p:txBody>
      </p:sp>
      <p:sp>
        <p:nvSpPr>
          <p:cNvPr id="36" name="Oval 35"/>
          <p:cNvSpPr/>
          <p:nvPr/>
        </p:nvSpPr>
        <p:spPr>
          <a:xfrm>
            <a:off x="696720" y="4455212"/>
            <a:ext cx="1872208" cy="404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err="1" smtClean="0"/>
              <a:t>UpdateCode</a:t>
            </a:r>
            <a:endParaRPr lang="ar-EG" sz="1200" dirty="0"/>
          </a:p>
        </p:txBody>
      </p:sp>
      <p:sp>
        <p:nvSpPr>
          <p:cNvPr id="37" name="Oval 36"/>
          <p:cNvSpPr/>
          <p:nvPr/>
        </p:nvSpPr>
        <p:spPr>
          <a:xfrm>
            <a:off x="3982083" y="4459180"/>
            <a:ext cx="1872208" cy="404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smtClean="0"/>
              <a:t>reset</a:t>
            </a:r>
            <a:endParaRPr lang="ar-EG" sz="1200" dirty="0"/>
          </a:p>
        </p:txBody>
      </p:sp>
      <p:cxnSp>
        <p:nvCxnSpPr>
          <p:cNvPr id="41" name="Straight Arrow Connector 40"/>
          <p:cNvCxnSpPr>
            <a:stCxn id="18" idx="4"/>
            <a:endCxn id="37" idx="0"/>
          </p:cNvCxnSpPr>
          <p:nvPr/>
        </p:nvCxnSpPr>
        <p:spPr>
          <a:xfrm>
            <a:off x="1587952" y="3390493"/>
            <a:ext cx="3330235" cy="10686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4"/>
            <a:endCxn id="36" idx="0"/>
          </p:cNvCxnSpPr>
          <p:nvPr/>
        </p:nvCxnSpPr>
        <p:spPr>
          <a:xfrm>
            <a:off x="1587952" y="3390493"/>
            <a:ext cx="44872" cy="1064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9" idx="4"/>
            <a:endCxn id="37" idx="7"/>
          </p:cNvCxnSpPr>
          <p:nvPr/>
        </p:nvCxnSpPr>
        <p:spPr>
          <a:xfrm>
            <a:off x="4566366" y="3451041"/>
            <a:ext cx="1013746" cy="10674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6" idx="6"/>
            <a:endCxn id="37" idx="2"/>
          </p:cNvCxnSpPr>
          <p:nvPr/>
        </p:nvCxnSpPr>
        <p:spPr>
          <a:xfrm>
            <a:off x="2568928" y="4657544"/>
            <a:ext cx="1413155" cy="39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6" idx="4"/>
            <a:endCxn id="35" idx="0"/>
          </p:cNvCxnSpPr>
          <p:nvPr/>
        </p:nvCxnSpPr>
        <p:spPr>
          <a:xfrm>
            <a:off x="1632824" y="4859876"/>
            <a:ext cx="1676087" cy="8709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593889" y="1869745"/>
            <a:ext cx="1872208" cy="404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err="1" smtClean="0"/>
              <a:t>CodeValidation</a:t>
            </a:r>
            <a:endParaRPr lang="ar-EG" sz="1200" dirty="0"/>
          </a:p>
        </p:txBody>
      </p:sp>
      <p:sp>
        <p:nvSpPr>
          <p:cNvPr id="32" name="Oval 31"/>
          <p:cNvSpPr/>
          <p:nvPr/>
        </p:nvSpPr>
        <p:spPr>
          <a:xfrm>
            <a:off x="6593889" y="2844045"/>
            <a:ext cx="1872208" cy="404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err="1" smtClean="0"/>
              <a:t>CodeRange</a:t>
            </a:r>
            <a:endParaRPr lang="ar-EG" sz="1200" dirty="0"/>
          </a:p>
        </p:txBody>
      </p:sp>
      <p:sp>
        <p:nvSpPr>
          <p:cNvPr id="33" name="Oval 32"/>
          <p:cNvSpPr/>
          <p:nvPr/>
        </p:nvSpPr>
        <p:spPr>
          <a:xfrm>
            <a:off x="6593889" y="4852619"/>
            <a:ext cx="1872208" cy="404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err="1" smtClean="0"/>
              <a:t>StepRange</a:t>
            </a:r>
            <a:endParaRPr lang="ar-EG" sz="1200" dirty="0"/>
          </a:p>
        </p:txBody>
      </p:sp>
      <p:sp>
        <p:nvSpPr>
          <p:cNvPr id="38" name="Oval 37"/>
          <p:cNvSpPr/>
          <p:nvPr/>
        </p:nvSpPr>
        <p:spPr>
          <a:xfrm>
            <a:off x="6593889" y="4054516"/>
            <a:ext cx="1872208" cy="404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err="1" smtClean="0"/>
              <a:t>StepValidation</a:t>
            </a:r>
            <a:endParaRPr lang="ar-EG" sz="1200" dirty="0"/>
          </a:p>
        </p:txBody>
      </p:sp>
      <p:cxnSp>
        <p:nvCxnSpPr>
          <p:cNvPr id="9" name="Straight Arrow Connector 8"/>
          <p:cNvCxnSpPr>
            <a:stCxn id="38" idx="4"/>
            <a:endCxn id="33" idx="0"/>
          </p:cNvCxnSpPr>
          <p:nvPr/>
        </p:nvCxnSpPr>
        <p:spPr>
          <a:xfrm>
            <a:off x="7529993" y="4459180"/>
            <a:ext cx="0" cy="3934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0" idx="4"/>
            <a:endCxn id="32" idx="0"/>
          </p:cNvCxnSpPr>
          <p:nvPr/>
        </p:nvCxnSpPr>
        <p:spPr>
          <a:xfrm>
            <a:off x="7529993" y="2274409"/>
            <a:ext cx="0" cy="5696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530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16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6</cp:revision>
  <dcterms:created xsi:type="dcterms:W3CDTF">2018-07-26T07:52:17Z</dcterms:created>
  <dcterms:modified xsi:type="dcterms:W3CDTF">2018-07-27T10:53:14Z</dcterms:modified>
</cp:coreProperties>
</file>