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5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0526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909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533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6165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9366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2422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680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3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1141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8131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5047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7327-467A-45B4-BF4F-933E8AA0CD85}" type="datetimeFigureOut">
              <a:rPr lang="ar-EG" smtClean="0"/>
              <a:t>19/11/1439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B1F1-0960-41F9-90B5-F7CA33AAB55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3748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38608" y="202302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/>
              <a:t> </a:t>
            </a:r>
            <a:r>
              <a:rPr lang="en-GB" sz="1200" dirty="0" err="1"/>
              <a:t>numeric_to_text</a:t>
            </a:r>
            <a:endParaRPr lang="ar-EG" sz="1200" dirty="0"/>
          </a:p>
        </p:txBody>
      </p:sp>
      <p:sp>
        <p:nvSpPr>
          <p:cNvPr id="5" name="Oval 4"/>
          <p:cNvSpPr/>
          <p:nvPr/>
        </p:nvSpPr>
        <p:spPr>
          <a:xfrm>
            <a:off x="5310816" y="606966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 err="1"/>
              <a:t>Ar_converter</a:t>
            </a:r>
            <a:endParaRPr lang="ar-EG" sz="1200" dirty="0"/>
          </a:p>
        </p:txBody>
      </p:sp>
      <p:sp>
        <p:nvSpPr>
          <p:cNvPr id="6" name="Oval 5"/>
          <p:cNvSpPr/>
          <p:nvPr/>
        </p:nvSpPr>
        <p:spPr>
          <a:xfrm>
            <a:off x="1566400" y="606966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 err="1"/>
              <a:t>En_converter</a:t>
            </a:r>
            <a:endParaRPr lang="ar-EG" sz="1200" dirty="0"/>
          </a:p>
        </p:txBody>
      </p:sp>
      <p:sp>
        <p:nvSpPr>
          <p:cNvPr id="7" name="Oval 6"/>
          <p:cNvSpPr/>
          <p:nvPr/>
        </p:nvSpPr>
        <p:spPr>
          <a:xfrm>
            <a:off x="1313819" y="3988119"/>
            <a:ext cx="2074590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 err="1"/>
              <a:t>language_validation</a:t>
            </a:r>
            <a:endParaRPr lang="ar-EG" sz="1200" dirty="0"/>
          </a:p>
        </p:txBody>
      </p:sp>
      <p:sp>
        <p:nvSpPr>
          <p:cNvPr id="8" name="Oval 7"/>
          <p:cNvSpPr/>
          <p:nvPr/>
        </p:nvSpPr>
        <p:spPr>
          <a:xfrm>
            <a:off x="5443961" y="3988119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 err="1"/>
              <a:t>value_validation</a:t>
            </a:r>
            <a:endParaRPr lang="ar-EG" sz="1200" dirty="0"/>
          </a:p>
        </p:txBody>
      </p:sp>
      <p:sp>
        <p:nvSpPr>
          <p:cNvPr id="9" name="Oval 8"/>
          <p:cNvSpPr/>
          <p:nvPr/>
        </p:nvSpPr>
        <p:spPr>
          <a:xfrm>
            <a:off x="6516216" y="2575294"/>
            <a:ext cx="220407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 err="1"/>
              <a:t>integer_converter_Ar</a:t>
            </a:r>
            <a:endParaRPr lang="ar-EG" sz="1200" dirty="0"/>
          </a:p>
        </p:txBody>
      </p:sp>
      <p:sp>
        <p:nvSpPr>
          <p:cNvPr id="10" name="Oval 9"/>
          <p:cNvSpPr/>
          <p:nvPr/>
        </p:nvSpPr>
        <p:spPr>
          <a:xfrm>
            <a:off x="2843808" y="1723752"/>
            <a:ext cx="220407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 err="1" smtClean="0"/>
              <a:t>integer_converter_En</a:t>
            </a:r>
            <a:endParaRPr lang="ar-EG" sz="1200" dirty="0"/>
          </a:p>
        </p:txBody>
      </p:sp>
      <p:sp>
        <p:nvSpPr>
          <p:cNvPr id="11" name="Oval 10"/>
          <p:cNvSpPr/>
          <p:nvPr/>
        </p:nvSpPr>
        <p:spPr>
          <a:xfrm>
            <a:off x="3814413" y="2575294"/>
            <a:ext cx="2429502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 err="1" smtClean="0"/>
              <a:t>fractional_converter_Ar</a:t>
            </a:r>
            <a:endParaRPr lang="ar-EG" sz="1200" dirty="0"/>
          </a:p>
        </p:txBody>
      </p:sp>
      <p:sp>
        <p:nvSpPr>
          <p:cNvPr id="12" name="Oval 11"/>
          <p:cNvSpPr/>
          <p:nvPr/>
        </p:nvSpPr>
        <p:spPr>
          <a:xfrm>
            <a:off x="-32450" y="1723752"/>
            <a:ext cx="2429502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 err="1" smtClean="0"/>
              <a:t>fractional_converter_En</a:t>
            </a:r>
            <a:endParaRPr lang="ar-EG" sz="1200" dirty="0"/>
          </a:p>
        </p:txBody>
      </p:sp>
      <p:cxnSp>
        <p:nvCxnSpPr>
          <p:cNvPr id="16" name="Straight Arrow Connector 15"/>
          <p:cNvCxnSpPr>
            <a:stCxn id="6" idx="3"/>
            <a:endCxn id="12" idx="0"/>
          </p:cNvCxnSpPr>
          <p:nvPr/>
        </p:nvCxnSpPr>
        <p:spPr>
          <a:xfrm flipH="1">
            <a:off x="1182301" y="952368"/>
            <a:ext cx="658278" cy="77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10" idx="0"/>
          </p:cNvCxnSpPr>
          <p:nvPr/>
        </p:nvCxnSpPr>
        <p:spPr>
          <a:xfrm>
            <a:off x="3164429" y="952368"/>
            <a:ext cx="781418" cy="77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 flipH="1">
            <a:off x="2502504" y="404634"/>
            <a:ext cx="936104" cy="202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5" idx="0"/>
          </p:cNvCxnSpPr>
          <p:nvPr/>
        </p:nvCxnSpPr>
        <p:spPr>
          <a:xfrm>
            <a:off x="5310816" y="404634"/>
            <a:ext cx="936104" cy="202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1" idx="0"/>
          </p:cNvCxnSpPr>
          <p:nvPr/>
        </p:nvCxnSpPr>
        <p:spPr>
          <a:xfrm flipH="1">
            <a:off x="5029164" y="952368"/>
            <a:ext cx="555831" cy="1622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9" idx="0"/>
          </p:cNvCxnSpPr>
          <p:nvPr/>
        </p:nvCxnSpPr>
        <p:spPr>
          <a:xfrm>
            <a:off x="6908845" y="952368"/>
            <a:ext cx="709410" cy="1622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9" idx="3"/>
            <a:endCxn id="9" idx="5"/>
          </p:cNvCxnSpPr>
          <p:nvPr/>
        </p:nvCxnSpPr>
        <p:spPr>
          <a:xfrm rot="16200000" flipH="1">
            <a:off x="7618255" y="2141437"/>
            <a:ext cx="12700" cy="1558518"/>
          </a:xfrm>
          <a:prstGeom prst="curvedConnector3">
            <a:avLst>
              <a:gd name="adj1" fmla="val 226663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5"/>
            <a:endCxn id="10" idx="3"/>
          </p:cNvCxnSpPr>
          <p:nvPr/>
        </p:nvCxnSpPr>
        <p:spPr>
          <a:xfrm rot="5400000">
            <a:off x="3945847" y="1289895"/>
            <a:ext cx="12700" cy="1558518"/>
          </a:xfrm>
          <a:prstGeom prst="curvedConnector3">
            <a:avLst>
              <a:gd name="adj1" fmla="val 226663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6"/>
            <a:endCxn id="10" idx="2"/>
          </p:cNvCxnSpPr>
          <p:nvPr/>
        </p:nvCxnSpPr>
        <p:spPr>
          <a:xfrm>
            <a:off x="2397052" y="1926084"/>
            <a:ext cx="4467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6"/>
            <a:endCxn id="9" idx="2"/>
          </p:cNvCxnSpPr>
          <p:nvPr/>
        </p:nvCxnSpPr>
        <p:spPr>
          <a:xfrm>
            <a:off x="6243915" y="2777626"/>
            <a:ext cx="2723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3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</cp:revision>
  <dcterms:created xsi:type="dcterms:W3CDTF">2018-07-31T10:26:57Z</dcterms:created>
  <dcterms:modified xsi:type="dcterms:W3CDTF">2018-07-31T10:42:42Z</dcterms:modified>
</cp:coreProperties>
</file>