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2"/>
  </p:notesMasterIdLst>
  <p:sldIdLst>
    <p:sldId id="256" r:id="rId2"/>
    <p:sldId id="290" r:id="rId3"/>
    <p:sldId id="259" r:id="rId4"/>
    <p:sldId id="292" r:id="rId5"/>
    <p:sldId id="260" r:id="rId6"/>
    <p:sldId id="261" r:id="rId7"/>
    <p:sldId id="262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5" r:id="rId25"/>
    <p:sldId id="276" r:id="rId26"/>
    <p:sldId id="277" r:id="rId27"/>
    <p:sldId id="286" r:id="rId28"/>
    <p:sldId id="288" r:id="rId29"/>
    <p:sldId id="289" r:id="rId30"/>
    <p:sldId id="287" r:id="rId31"/>
    <p:sldId id="278" r:id="rId32"/>
    <p:sldId id="283" r:id="rId33"/>
    <p:sldId id="284" r:id="rId34"/>
    <p:sldId id="291" r:id="rId35"/>
    <p:sldId id="298" r:id="rId36"/>
    <p:sldId id="295" r:id="rId37"/>
    <p:sldId id="296" r:id="rId38"/>
    <p:sldId id="297" r:id="rId39"/>
    <p:sldId id="282" r:id="rId40"/>
    <p:sldId id="293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F934D-647A-4044-9E7E-012D28E0FA27}" v="1347" dt="2022-05-19T15:24:4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세훈" userId="5cbae70a-f82d-4e76-9082-f41e91c29fa9" providerId="ADAL" clId="{3BDF934D-647A-4044-9E7E-012D28E0FA27}"/>
    <pc:docChg chg="undo custSel addSld delSld modSld sldOrd">
      <pc:chgData name="박세훈" userId="5cbae70a-f82d-4e76-9082-f41e91c29fa9" providerId="ADAL" clId="{3BDF934D-647A-4044-9E7E-012D28E0FA27}" dt="2022-05-19T15:24:41.145" v="9761" actId="20577"/>
      <pc:docMkLst>
        <pc:docMk/>
      </pc:docMkLst>
      <pc:sldChg chg="modSp mod">
        <pc:chgData name="박세훈" userId="5cbae70a-f82d-4e76-9082-f41e91c29fa9" providerId="ADAL" clId="{3BDF934D-647A-4044-9E7E-012D28E0FA27}" dt="2022-05-19T09:37:00.947" v="3244"/>
        <pc:sldMkLst>
          <pc:docMk/>
          <pc:sldMk cId="558245092" sldId="258"/>
        </pc:sldMkLst>
        <pc:spChg chg="mod">
          <ac:chgData name="박세훈" userId="5cbae70a-f82d-4e76-9082-f41e91c29fa9" providerId="ADAL" clId="{3BDF934D-647A-4044-9E7E-012D28E0FA27}" dt="2022-05-19T09:37:00.947" v="3244"/>
          <ac:spMkLst>
            <pc:docMk/>
            <pc:sldMk cId="558245092" sldId="258"/>
            <ac:spMk id="7" creationId="{585D2BF6-55D8-E2E2-EBD4-93C22C92182A}"/>
          </ac:spMkLst>
        </pc:spChg>
      </pc:sldChg>
      <pc:sldChg chg="addSp delSp modSp mod modNotesTx">
        <pc:chgData name="박세훈" userId="5cbae70a-f82d-4e76-9082-f41e91c29fa9" providerId="ADAL" clId="{3BDF934D-647A-4044-9E7E-012D28E0FA27}" dt="2022-05-19T14:44:41.926" v="8096" actId="20577"/>
        <pc:sldMkLst>
          <pc:docMk/>
          <pc:sldMk cId="1722947275" sldId="259"/>
        </pc:sldMkLst>
        <pc:spChg chg="mod">
          <ac:chgData name="박세훈" userId="5cbae70a-f82d-4e76-9082-f41e91c29fa9" providerId="ADAL" clId="{3BDF934D-647A-4044-9E7E-012D28E0FA27}" dt="2022-05-19T14:39:21.147" v="7778" actId="20577"/>
          <ac:spMkLst>
            <pc:docMk/>
            <pc:sldMk cId="1722947275" sldId="259"/>
            <ac:spMk id="4" creationId="{D1EC271E-4687-0FAB-1381-DE92F2BA6A2F}"/>
          </ac:spMkLst>
        </pc:spChg>
        <pc:spChg chg="add mod">
          <ac:chgData name="박세훈" userId="5cbae70a-f82d-4e76-9082-f41e91c29fa9" providerId="ADAL" clId="{3BDF934D-647A-4044-9E7E-012D28E0FA27}" dt="2022-05-19T14:42:56.649" v="7914" actId="207"/>
          <ac:spMkLst>
            <pc:docMk/>
            <pc:sldMk cId="1722947275" sldId="259"/>
            <ac:spMk id="7" creationId="{BE35A262-8ECC-D541-7183-033179681035}"/>
          </ac:spMkLst>
        </pc:spChg>
        <pc:spChg chg="add mod">
          <ac:chgData name="박세훈" userId="5cbae70a-f82d-4e76-9082-f41e91c29fa9" providerId="ADAL" clId="{3BDF934D-647A-4044-9E7E-012D28E0FA27}" dt="2022-05-19T14:43:24.651" v="7921" actId="1076"/>
          <ac:spMkLst>
            <pc:docMk/>
            <pc:sldMk cId="1722947275" sldId="259"/>
            <ac:spMk id="8" creationId="{84EED4E1-37DD-20B7-7E63-0D84ED681D62}"/>
          </ac:spMkLst>
        </pc:spChg>
        <pc:picChg chg="del">
          <ac:chgData name="박세훈" userId="5cbae70a-f82d-4e76-9082-f41e91c29fa9" providerId="ADAL" clId="{3BDF934D-647A-4044-9E7E-012D28E0FA27}" dt="2022-05-19T14:39:31.913" v="7779" actId="478"/>
          <ac:picMkLst>
            <pc:docMk/>
            <pc:sldMk cId="1722947275" sldId="259"/>
            <ac:picMk id="3" creationId="{7818CC24-7E12-1E53-E306-76DBA84AFC28}"/>
          </ac:picMkLst>
        </pc:picChg>
        <pc:picChg chg="add mod">
          <ac:chgData name="박세훈" userId="5cbae70a-f82d-4e76-9082-f41e91c29fa9" providerId="ADAL" clId="{3BDF934D-647A-4044-9E7E-012D28E0FA27}" dt="2022-05-19T14:40:56.350" v="7911" actId="1076"/>
          <ac:picMkLst>
            <pc:docMk/>
            <pc:sldMk cId="1722947275" sldId="259"/>
            <ac:picMk id="6" creationId="{2D2083CF-35D2-3DA1-B56F-6028B14BDD09}"/>
          </ac:picMkLst>
        </pc:picChg>
      </pc:sldChg>
      <pc:sldChg chg="addSp delSp modSp mod">
        <pc:chgData name="박세훈" userId="5cbae70a-f82d-4e76-9082-f41e91c29fa9" providerId="ADAL" clId="{3BDF934D-647A-4044-9E7E-012D28E0FA27}" dt="2022-05-19T09:37:20.330" v="3251"/>
        <pc:sldMkLst>
          <pc:docMk/>
          <pc:sldMk cId="2236635564" sldId="266"/>
        </pc:sldMkLst>
        <pc:spChg chg="del">
          <ac:chgData name="박세훈" userId="5cbae70a-f82d-4e76-9082-f41e91c29fa9" providerId="ADAL" clId="{3BDF934D-647A-4044-9E7E-012D28E0FA27}" dt="2022-05-19T09:37:09.995" v="3245" actId="478"/>
          <ac:spMkLst>
            <pc:docMk/>
            <pc:sldMk cId="2236635564" sldId="266"/>
            <ac:spMk id="7" creationId="{585D2BF6-55D8-E2E2-EBD4-93C22C92182A}"/>
          </ac:spMkLst>
        </pc:spChg>
        <pc:spChg chg="add del">
          <ac:chgData name="박세훈" userId="5cbae70a-f82d-4e76-9082-f41e91c29fa9" providerId="ADAL" clId="{3BDF934D-647A-4044-9E7E-012D28E0FA27}" dt="2022-05-19T09:37:11.619" v="3247" actId="22"/>
          <ac:spMkLst>
            <pc:docMk/>
            <pc:sldMk cId="2236635564" sldId="266"/>
            <ac:spMk id="8" creationId="{1AD2D85B-8EB1-C4A3-FA5E-23587C5E53F7}"/>
          </ac:spMkLst>
        </pc:spChg>
        <pc:spChg chg="add del mod">
          <ac:chgData name="박세훈" userId="5cbae70a-f82d-4e76-9082-f41e91c29fa9" providerId="ADAL" clId="{3BDF934D-647A-4044-9E7E-012D28E0FA27}" dt="2022-05-19T09:37:19.982" v="3250" actId="478"/>
          <ac:spMkLst>
            <pc:docMk/>
            <pc:sldMk cId="2236635564" sldId="266"/>
            <ac:spMk id="10" creationId="{C14DBD5F-0D08-E6C6-D52C-2AF889C31188}"/>
          </ac:spMkLst>
        </pc:spChg>
        <pc:spChg chg="add mod">
          <ac:chgData name="박세훈" userId="5cbae70a-f82d-4e76-9082-f41e91c29fa9" providerId="ADAL" clId="{3BDF934D-647A-4044-9E7E-012D28E0FA27}" dt="2022-05-19T09:37:20.330" v="3251"/>
          <ac:spMkLst>
            <pc:docMk/>
            <pc:sldMk cId="2236635564" sldId="266"/>
            <ac:spMk id="11" creationId="{B58CAE17-28B3-3FED-7AAA-F85583731993}"/>
          </ac:spMkLst>
        </pc:spChg>
      </pc:sldChg>
      <pc:sldChg chg="addSp modSp mod modNotesTx">
        <pc:chgData name="박세훈" userId="5cbae70a-f82d-4e76-9082-f41e91c29fa9" providerId="ADAL" clId="{3BDF934D-647A-4044-9E7E-012D28E0FA27}" dt="2022-05-19T09:55:00.604" v="3365" actId="1076"/>
        <pc:sldMkLst>
          <pc:docMk/>
          <pc:sldMk cId="765288157" sldId="268"/>
        </pc:sldMkLst>
        <pc:spChg chg="add mod">
          <ac:chgData name="박세훈" userId="5cbae70a-f82d-4e76-9082-f41e91c29fa9" providerId="ADAL" clId="{3BDF934D-647A-4044-9E7E-012D28E0FA27}" dt="2022-05-19T09:55:00.604" v="3365" actId="1076"/>
          <ac:spMkLst>
            <pc:docMk/>
            <pc:sldMk cId="765288157" sldId="268"/>
            <ac:spMk id="2" creationId="{6E24FB25-EFC9-D3A6-54F2-969A6EA301A5}"/>
          </ac:spMkLst>
        </pc:spChg>
      </pc:sldChg>
      <pc:sldChg chg="modSp mod">
        <pc:chgData name="박세훈" userId="5cbae70a-f82d-4e76-9082-f41e91c29fa9" providerId="ADAL" clId="{3BDF934D-647A-4044-9E7E-012D28E0FA27}" dt="2022-05-19T09:44:02.552" v="3358" actId="1035"/>
        <pc:sldMkLst>
          <pc:docMk/>
          <pc:sldMk cId="3866572638" sldId="269"/>
        </pc:sldMkLst>
        <pc:spChg chg="mod">
          <ac:chgData name="박세훈" userId="5cbae70a-f82d-4e76-9082-f41e91c29fa9" providerId="ADAL" clId="{3BDF934D-647A-4044-9E7E-012D28E0FA27}" dt="2022-05-19T09:44:02.552" v="3358" actId="1035"/>
          <ac:spMkLst>
            <pc:docMk/>
            <pc:sldMk cId="3866572638" sldId="269"/>
            <ac:spMk id="8" creationId="{1BEC5926-E2B0-C866-8CA7-B44F1EE0AAD5}"/>
          </ac:spMkLst>
        </pc:spChg>
      </pc:sldChg>
      <pc:sldChg chg="modSp mod modNotesTx">
        <pc:chgData name="박세훈" userId="5cbae70a-f82d-4e76-9082-f41e91c29fa9" providerId="ADAL" clId="{3BDF934D-647A-4044-9E7E-012D28E0FA27}" dt="2022-05-19T08:51:51.724" v="1841" actId="20577"/>
        <pc:sldMkLst>
          <pc:docMk/>
          <pc:sldMk cId="308373215" sldId="271"/>
        </pc:sldMkLst>
        <pc:spChg chg="mod">
          <ac:chgData name="박세훈" userId="5cbae70a-f82d-4e76-9082-f41e91c29fa9" providerId="ADAL" clId="{3BDF934D-647A-4044-9E7E-012D28E0FA27}" dt="2022-05-19T08:15:42.498" v="11" actId="14100"/>
          <ac:spMkLst>
            <pc:docMk/>
            <pc:sldMk cId="308373215" sldId="271"/>
            <ac:spMk id="7" creationId="{5321CE9D-FB3B-6DCF-8A82-30A07EFAA70D}"/>
          </ac:spMkLst>
        </pc:spChg>
        <pc:spChg chg="mod">
          <ac:chgData name="박세훈" userId="5cbae70a-f82d-4e76-9082-f41e91c29fa9" providerId="ADAL" clId="{3BDF934D-647A-4044-9E7E-012D28E0FA27}" dt="2022-05-19T08:15:54.892" v="13" actId="14100"/>
          <ac:spMkLst>
            <pc:docMk/>
            <pc:sldMk cId="308373215" sldId="271"/>
            <ac:spMk id="9" creationId="{D060AD4F-738F-494A-BB3F-D91BB86A5B2C}"/>
          </ac:spMkLst>
        </pc:spChg>
        <pc:spChg chg="mod">
          <ac:chgData name="박세훈" userId="5cbae70a-f82d-4e76-9082-f41e91c29fa9" providerId="ADAL" clId="{3BDF934D-647A-4044-9E7E-012D28E0FA27}" dt="2022-05-19T08:15:59.986" v="15" actId="14100"/>
          <ac:spMkLst>
            <pc:docMk/>
            <pc:sldMk cId="308373215" sldId="271"/>
            <ac:spMk id="10" creationId="{451A060C-A536-A0E3-2C44-324884F0CB4D}"/>
          </ac:spMkLst>
        </pc:spChg>
        <pc:picChg chg="mod">
          <ac:chgData name="박세훈" userId="5cbae70a-f82d-4e76-9082-f41e91c29fa9" providerId="ADAL" clId="{3BDF934D-647A-4044-9E7E-012D28E0FA27}" dt="2022-05-19T08:15:34.784" v="6" actId="1076"/>
          <ac:picMkLst>
            <pc:docMk/>
            <pc:sldMk cId="308373215" sldId="271"/>
            <ac:picMk id="6" creationId="{7125F83E-9B94-37B0-563A-BD11175332FC}"/>
          </ac:picMkLst>
        </pc:picChg>
      </pc:sldChg>
      <pc:sldChg chg="addSp delSp modSp add mod modNotesTx">
        <pc:chgData name="박세훈" userId="5cbae70a-f82d-4e76-9082-f41e91c29fa9" providerId="ADAL" clId="{3BDF934D-647A-4044-9E7E-012D28E0FA27}" dt="2022-05-19T08:29:18.582" v="1059" actId="207"/>
        <pc:sldMkLst>
          <pc:docMk/>
          <pc:sldMk cId="3490686166" sldId="272"/>
        </pc:sldMkLst>
        <pc:spChg chg="add mod">
          <ac:chgData name="박세훈" userId="5cbae70a-f82d-4e76-9082-f41e91c29fa9" providerId="ADAL" clId="{3BDF934D-647A-4044-9E7E-012D28E0FA27}" dt="2022-05-19T08:29:18.582" v="1059" actId="207"/>
          <ac:spMkLst>
            <pc:docMk/>
            <pc:sldMk cId="3490686166" sldId="272"/>
            <ac:spMk id="2" creationId="{709711B0-002C-0DF7-B8AF-F1159D56A215}"/>
          </ac:spMkLst>
        </pc:spChg>
        <pc:spChg chg="add mod">
          <ac:chgData name="박세훈" userId="5cbae70a-f82d-4e76-9082-f41e91c29fa9" providerId="ADAL" clId="{3BDF934D-647A-4044-9E7E-012D28E0FA27}" dt="2022-05-19T08:25:53.929" v="782" actId="1582"/>
          <ac:spMkLst>
            <pc:docMk/>
            <pc:sldMk cId="3490686166" sldId="272"/>
            <ac:spMk id="3" creationId="{D09E723F-34FC-96D6-614D-0D63C8980CE1}"/>
          </ac:spMkLst>
        </pc:spChg>
        <pc:spChg chg="del">
          <ac:chgData name="박세훈" userId="5cbae70a-f82d-4e76-9082-f41e91c29fa9" providerId="ADAL" clId="{3BDF934D-647A-4044-9E7E-012D28E0FA27}" dt="2022-05-19T08:21:37.654" v="524" actId="478"/>
          <ac:spMkLst>
            <pc:docMk/>
            <pc:sldMk cId="3490686166" sldId="272"/>
            <ac:spMk id="7" creationId="{5321CE9D-FB3B-6DCF-8A82-30A07EFAA70D}"/>
          </ac:spMkLst>
        </pc:spChg>
        <pc:spChg chg="del">
          <ac:chgData name="박세훈" userId="5cbae70a-f82d-4e76-9082-f41e91c29fa9" providerId="ADAL" clId="{3BDF934D-647A-4044-9E7E-012D28E0FA27}" dt="2022-05-19T08:21:38.318" v="525" actId="478"/>
          <ac:spMkLst>
            <pc:docMk/>
            <pc:sldMk cId="3490686166" sldId="272"/>
            <ac:spMk id="9" creationId="{D060AD4F-738F-494A-BB3F-D91BB86A5B2C}"/>
          </ac:spMkLst>
        </pc:spChg>
        <pc:spChg chg="del">
          <ac:chgData name="박세훈" userId="5cbae70a-f82d-4e76-9082-f41e91c29fa9" providerId="ADAL" clId="{3BDF934D-647A-4044-9E7E-012D28E0FA27}" dt="2022-05-19T08:21:39.023" v="526" actId="478"/>
          <ac:spMkLst>
            <pc:docMk/>
            <pc:sldMk cId="3490686166" sldId="272"/>
            <ac:spMk id="10" creationId="{451A060C-A536-A0E3-2C44-324884F0CB4D}"/>
          </ac:spMkLst>
        </pc:spChg>
        <pc:spChg chg="add del mod">
          <ac:chgData name="박세훈" userId="5cbae70a-f82d-4e76-9082-f41e91c29fa9" providerId="ADAL" clId="{3BDF934D-647A-4044-9E7E-012D28E0FA27}" dt="2022-05-19T08:27:31.926" v="981" actId="478"/>
          <ac:spMkLst>
            <pc:docMk/>
            <pc:sldMk cId="3490686166" sldId="272"/>
            <ac:spMk id="11" creationId="{6B25621F-B9C3-4752-7C6C-0B2F23AA3027}"/>
          </ac:spMkLst>
        </pc:spChg>
        <pc:spChg chg="add del mod">
          <ac:chgData name="박세훈" userId="5cbae70a-f82d-4e76-9082-f41e91c29fa9" providerId="ADAL" clId="{3BDF934D-647A-4044-9E7E-012D28E0FA27}" dt="2022-05-19T08:27:30.658" v="980" actId="478"/>
          <ac:spMkLst>
            <pc:docMk/>
            <pc:sldMk cId="3490686166" sldId="272"/>
            <ac:spMk id="12" creationId="{7B3DB08B-90EF-1FCE-7EB8-8B83A917D877}"/>
          </ac:spMkLst>
        </pc:spChg>
        <pc:picChg chg="del mod">
          <ac:chgData name="박세훈" userId="5cbae70a-f82d-4e76-9082-f41e91c29fa9" providerId="ADAL" clId="{3BDF934D-647A-4044-9E7E-012D28E0FA27}" dt="2022-05-19T08:21:36.949" v="523" actId="478"/>
          <ac:picMkLst>
            <pc:docMk/>
            <pc:sldMk cId="3490686166" sldId="272"/>
            <ac:picMk id="6" creationId="{7125F83E-9B94-37B0-563A-BD11175332FC}"/>
          </ac:picMkLst>
        </pc:picChg>
      </pc:sldChg>
      <pc:sldChg chg="modSp add mod modNotesTx">
        <pc:chgData name="박세훈" userId="5cbae70a-f82d-4e76-9082-f41e91c29fa9" providerId="ADAL" clId="{3BDF934D-647A-4044-9E7E-012D28E0FA27}" dt="2022-05-19T08:31:09.003" v="1262" actId="207"/>
        <pc:sldMkLst>
          <pc:docMk/>
          <pc:sldMk cId="2414266696" sldId="273"/>
        </pc:sldMkLst>
        <pc:spChg chg="mod">
          <ac:chgData name="박세훈" userId="5cbae70a-f82d-4e76-9082-f41e91c29fa9" providerId="ADAL" clId="{3BDF934D-647A-4044-9E7E-012D28E0FA27}" dt="2022-05-19T08:31:09.003" v="1262" actId="207"/>
          <ac:spMkLst>
            <pc:docMk/>
            <pc:sldMk cId="2414266696" sldId="273"/>
            <ac:spMk id="11" creationId="{6B25621F-B9C3-4752-7C6C-0B2F23AA3027}"/>
          </ac:spMkLst>
        </pc:spChg>
        <pc:spChg chg="mod">
          <ac:chgData name="박세훈" userId="5cbae70a-f82d-4e76-9082-f41e91c29fa9" providerId="ADAL" clId="{3BDF934D-647A-4044-9E7E-012D28E0FA27}" dt="2022-05-19T08:27:43.674" v="982" actId="1076"/>
          <ac:spMkLst>
            <pc:docMk/>
            <pc:sldMk cId="2414266696" sldId="273"/>
            <ac:spMk id="12" creationId="{7B3DB08B-90EF-1FCE-7EB8-8B83A917D877}"/>
          </ac:spMkLst>
        </pc:spChg>
      </pc:sldChg>
      <pc:sldChg chg="addSp delSp modSp add mod ord modNotesTx">
        <pc:chgData name="박세훈" userId="5cbae70a-f82d-4e76-9082-f41e91c29fa9" providerId="ADAL" clId="{3BDF934D-647A-4044-9E7E-012D28E0FA27}" dt="2022-05-19T08:56:04.377" v="2084" actId="20577"/>
        <pc:sldMkLst>
          <pc:docMk/>
          <pc:sldMk cId="2035667947" sldId="274"/>
        </pc:sldMkLst>
        <pc:spChg chg="del">
          <ac:chgData name="박세훈" userId="5cbae70a-f82d-4e76-9082-f41e91c29fa9" providerId="ADAL" clId="{3BDF934D-647A-4044-9E7E-012D28E0FA27}" dt="2022-05-19T08:32:24.511" v="1269" actId="478"/>
          <ac:spMkLst>
            <pc:docMk/>
            <pc:sldMk cId="2035667947" sldId="274"/>
            <ac:spMk id="7" creationId="{5321CE9D-FB3B-6DCF-8A82-30A07EFAA70D}"/>
          </ac:spMkLst>
        </pc:spChg>
        <pc:spChg chg="mod">
          <ac:chgData name="박세훈" userId="5cbae70a-f82d-4e76-9082-f41e91c29fa9" providerId="ADAL" clId="{3BDF934D-647A-4044-9E7E-012D28E0FA27}" dt="2022-05-19T08:33:19.624" v="1299"/>
          <ac:spMkLst>
            <pc:docMk/>
            <pc:sldMk cId="2035667947" sldId="274"/>
            <ac:spMk id="8" creationId="{1BEC5926-E2B0-C866-8CA7-B44F1EE0AAD5}"/>
          </ac:spMkLst>
        </pc:spChg>
        <pc:spChg chg="del">
          <ac:chgData name="박세훈" userId="5cbae70a-f82d-4e76-9082-f41e91c29fa9" providerId="ADAL" clId="{3BDF934D-647A-4044-9E7E-012D28E0FA27}" dt="2022-05-19T08:32:26.497" v="1270" actId="478"/>
          <ac:spMkLst>
            <pc:docMk/>
            <pc:sldMk cId="2035667947" sldId="274"/>
            <ac:spMk id="9" creationId="{D060AD4F-738F-494A-BB3F-D91BB86A5B2C}"/>
          </ac:spMkLst>
        </pc:spChg>
        <pc:spChg chg="mod">
          <ac:chgData name="박세훈" userId="5cbae70a-f82d-4e76-9082-f41e91c29fa9" providerId="ADAL" clId="{3BDF934D-647A-4044-9E7E-012D28E0FA27}" dt="2022-05-19T08:33:29.421" v="1303" actId="14100"/>
          <ac:spMkLst>
            <pc:docMk/>
            <pc:sldMk cId="2035667947" sldId="274"/>
            <ac:spMk id="10" creationId="{451A060C-A536-A0E3-2C44-324884F0CB4D}"/>
          </ac:spMkLst>
        </pc:spChg>
        <pc:spChg chg="add mod">
          <ac:chgData name="박세훈" userId="5cbae70a-f82d-4e76-9082-f41e91c29fa9" providerId="ADAL" clId="{3BDF934D-647A-4044-9E7E-012D28E0FA27}" dt="2022-05-19T08:56:04.377" v="2084" actId="20577"/>
          <ac:spMkLst>
            <pc:docMk/>
            <pc:sldMk cId="2035667947" sldId="274"/>
            <ac:spMk id="13" creationId="{CF2957C2-003C-1FAC-0BD7-3A803B40C47B}"/>
          </ac:spMkLst>
        </pc:spChg>
        <pc:picChg chg="add del">
          <ac:chgData name="박세훈" userId="5cbae70a-f82d-4e76-9082-f41e91c29fa9" providerId="ADAL" clId="{3BDF934D-647A-4044-9E7E-012D28E0FA27}" dt="2022-05-19T08:32:23.261" v="1268" actId="22"/>
          <ac:picMkLst>
            <pc:docMk/>
            <pc:sldMk cId="2035667947" sldId="274"/>
            <ac:picMk id="3" creationId="{639A6E6B-35A0-6CEF-285C-14357ABEDB47}"/>
          </ac:picMkLst>
        </pc:picChg>
        <pc:picChg chg="del">
          <ac:chgData name="박세훈" userId="5cbae70a-f82d-4e76-9082-f41e91c29fa9" providerId="ADAL" clId="{3BDF934D-647A-4044-9E7E-012D28E0FA27}" dt="2022-05-19T08:32:21.333" v="1266" actId="478"/>
          <ac:picMkLst>
            <pc:docMk/>
            <pc:sldMk cId="2035667947" sldId="274"/>
            <ac:picMk id="6" creationId="{7125F83E-9B94-37B0-563A-BD11175332FC}"/>
          </ac:picMkLst>
        </pc:picChg>
        <pc:picChg chg="add ord">
          <ac:chgData name="박세훈" userId="5cbae70a-f82d-4e76-9082-f41e91c29fa9" providerId="ADAL" clId="{3BDF934D-647A-4044-9E7E-012D28E0FA27}" dt="2022-05-19T08:33:24.091" v="1301" actId="167"/>
          <ac:picMkLst>
            <pc:docMk/>
            <pc:sldMk cId="2035667947" sldId="274"/>
            <ac:picMk id="12" creationId="{DE75984C-611C-74E2-FAAA-7513751C01F0}"/>
          </ac:picMkLst>
        </pc:picChg>
      </pc:sldChg>
      <pc:sldChg chg="addSp modSp add mod modNotesTx">
        <pc:chgData name="박세훈" userId="5cbae70a-f82d-4e76-9082-f41e91c29fa9" providerId="ADAL" clId="{3BDF934D-647A-4044-9E7E-012D28E0FA27}" dt="2022-05-19T08:55:34.816" v="2069" actId="1076"/>
        <pc:sldMkLst>
          <pc:docMk/>
          <pc:sldMk cId="2509534754" sldId="275"/>
        </pc:sldMkLst>
        <pc:spChg chg="add mod">
          <ac:chgData name="박세훈" userId="5cbae70a-f82d-4e76-9082-f41e91c29fa9" providerId="ADAL" clId="{3BDF934D-647A-4044-9E7E-012D28E0FA27}" dt="2022-05-19T08:55:34.816" v="2069" actId="1076"/>
          <ac:spMkLst>
            <pc:docMk/>
            <pc:sldMk cId="2509534754" sldId="275"/>
            <ac:spMk id="2" creationId="{F73E26DA-8141-41A1-1370-27C5102B04A1}"/>
          </ac:spMkLst>
        </pc:spChg>
        <pc:spChg chg="mod">
          <ac:chgData name="박세훈" userId="5cbae70a-f82d-4e76-9082-f41e91c29fa9" providerId="ADAL" clId="{3BDF934D-647A-4044-9E7E-012D28E0FA27}" dt="2022-05-19T08:54:30.398" v="2010" actId="14100"/>
          <ac:spMkLst>
            <pc:docMk/>
            <pc:sldMk cId="2509534754" sldId="275"/>
            <ac:spMk id="10" creationId="{451A060C-A536-A0E3-2C44-324884F0CB4D}"/>
          </ac:spMkLst>
        </pc:spChg>
      </pc:sldChg>
      <pc:sldChg chg="modSp add mod modNotesTx">
        <pc:chgData name="박세훈" userId="5cbae70a-f82d-4e76-9082-f41e91c29fa9" providerId="ADAL" clId="{3BDF934D-647A-4044-9E7E-012D28E0FA27}" dt="2022-05-19T10:02:56.290" v="3716" actId="20577"/>
        <pc:sldMkLst>
          <pc:docMk/>
          <pc:sldMk cId="1056930361" sldId="276"/>
        </pc:sldMkLst>
        <pc:spChg chg="mod">
          <ac:chgData name="박세훈" userId="5cbae70a-f82d-4e76-9082-f41e91c29fa9" providerId="ADAL" clId="{3BDF934D-647A-4044-9E7E-012D28E0FA27}" dt="2022-05-19T09:58:20.744" v="3559" actId="14100"/>
          <ac:spMkLst>
            <pc:docMk/>
            <pc:sldMk cId="1056930361" sldId="276"/>
            <ac:spMk id="10" creationId="{451A060C-A536-A0E3-2C44-324884F0CB4D}"/>
          </ac:spMkLst>
        </pc:spChg>
        <pc:picChg chg="mod">
          <ac:chgData name="박세훈" userId="5cbae70a-f82d-4e76-9082-f41e91c29fa9" providerId="ADAL" clId="{3BDF934D-647A-4044-9E7E-012D28E0FA27}" dt="2022-05-19T09:55:39.729" v="3368" actId="1076"/>
          <ac:picMkLst>
            <pc:docMk/>
            <pc:sldMk cId="1056930361" sldId="276"/>
            <ac:picMk id="12" creationId="{DE75984C-611C-74E2-FAAA-7513751C01F0}"/>
          </ac:picMkLst>
        </pc:picChg>
      </pc:sldChg>
      <pc:sldChg chg="addSp modSp add mod modNotesTx">
        <pc:chgData name="박세훈" userId="5cbae70a-f82d-4e76-9082-f41e91c29fa9" providerId="ADAL" clId="{3BDF934D-647A-4044-9E7E-012D28E0FA27}" dt="2022-05-19T10:39:12.649" v="4366"/>
        <pc:sldMkLst>
          <pc:docMk/>
          <pc:sldMk cId="3572440919" sldId="277"/>
        </pc:sldMkLst>
        <pc:spChg chg="add mod">
          <ac:chgData name="박세훈" userId="5cbae70a-f82d-4e76-9082-f41e91c29fa9" providerId="ADAL" clId="{3BDF934D-647A-4044-9E7E-012D28E0FA27}" dt="2022-05-19T10:39:12.649" v="4366"/>
          <ac:spMkLst>
            <pc:docMk/>
            <pc:sldMk cId="3572440919" sldId="277"/>
            <ac:spMk id="7" creationId="{D1BFE2A7-2A47-C36F-0583-43719492CCAE}"/>
          </ac:spMkLst>
        </pc:spChg>
        <pc:spChg chg="mod">
          <ac:chgData name="박세훈" userId="5cbae70a-f82d-4e76-9082-f41e91c29fa9" providerId="ADAL" clId="{3BDF934D-647A-4044-9E7E-012D28E0FA27}" dt="2022-05-19T08:36:29.290" v="1425" actId="14100"/>
          <ac:spMkLst>
            <pc:docMk/>
            <pc:sldMk cId="3572440919" sldId="277"/>
            <ac:spMk id="10" creationId="{451A060C-A536-A0E3-2C44-324884F0CB4D}"/>
          </ac:spMkLst>
        </pc:spChg>
      </pc:sldChg>
      <pc:sldChg chg="addSp modSp add mod modNotesTx">
        <pc:chgData name="박세훈" userId="5cbae70a-f82d-4e76-9082-f41e91c29fa9" providerId="ADAL" clId="{3BDF934D-647A-4044-9E7E-012D28E0FA27}" dt="2022-05-19T14:38:52.178" v="7757" actId="20577"/>
        <pc:sldMkLst>
          <pc:docMk/>
          <pc:sldMk cId="780361153" sldId="278"/>
        </pc:sldMkLst>
        <pc:spChg chg="add mod">
          <ac:chgData name="박세훈" userId="5cbae70a-f82d-4e76-9082-f41e91c29fa9" providerId="ADAL" clId="{3BDF934D-647A-4044-9E7E-012D28E0FA27}" dt="2022-05-19T13:12:04.435" v="6485"/>
          <ac:spMkLst>
            <pc:docMk/>
            <pc:sldMk cId="780361153" sldId="278"/>
            <ac:spMk id="2" creationId="{FCB436E1-0AFF-7482-E924-74A92577D456}"/>
          </ac:spMkLst>
        </pc:spChg>
        <pc:spChg chg="mod">
          <ac:chgData name="박세훈" userId="5cbae70a-f82d-4e76-9082-f41e91c29fa9" providerId="ADAL" clId="{3BDF934D-647A-4044-9E7E-012D28E0FA27}" dt="2022-05-19T08:36:37.344" v="1427" actId="14100"/>
          <ac:spMkLst>
            <pc:docMk/>
            <pc:sldMk cId="780361153" sldId="278"/>
            <ac:spMk id="10" creationId="{451A060C-A536-A0E3-2C44-324884F0CB4D}"/>
          </ac:spMkLst>
        </pc:spChg>
      </pc:sldChg>
      <pc:sldChg chg="addSp modSp add mod modNotesTx">
        <pc:chgData name="박세훈" userId="5cbae70a-f82d-4e76-9082-f41e91c29fa9" providerId="ADAL" clId="{3BDF934D-647A-4044-9E7E-012D28E0FA27}" dt="2022-05-19T09:08:56.680" v="2745" actId="14100"/>
        <pc:sldMkLst>
          <pc:docMk/>
          <pc:sldMk cId="1432306647" sldId="279"/>
        </pc:sldMkLst>
        <pc:spChg chg="add mod">
          <ac:chgData name="박세훈" userId="5cbae70a-f82d-4e76-9082-f41e91c29fa9" providerId="ADAL" clId="{3BDF934D-647A-4044-9E7E-012D28E0FA27}" dt="2022-05-19T08:58:33.963" v="2322" actId="14100"/>
          <ac:spMkLst>
            <pc:docMk/>
            <pc:sldMk cId="1432306647" sldId="279"/>
            <ac:spMk id="7" creationId="{C820BD4D-3D9F-8743-F5B8-CEF171B702C5}"/>
          </ac:spMkLst>
        </pc:spChg>
        <pc:spChg chg="mod">
          <ac:chgData name="박세훈" userId="5cbae70a-f82d-4e76-9082-f41e91c29fa9" providerId="ADAL" clId="{3BDF934D-647A-4044-9E7E-012D28E0FA27}" dt="2022-05-19T09:08:56.680" v="2745" actId="14100"/>
          <ac:spMkLst>
            <pc:docMk/>
            <pc:sldMk cId="1432306647" sldId="279"/>
            <ac:spMk id="10" creationId="{451A060C-A536-A0E3-2C44-324884F0CB4D}"/>
          </ac:spMkLst>
        </pc:spChg>
        <pc:picChg chg="mod">
          <ac:chgData name="박세훈" userId="5cbae70a-f82d-4e76-9082-f41e91c29fa9" providerId="ADAL" clId="{3BDF934D-647A-4044-9E7E-012D28E0FA27}" dt="2022-05-19T08:57:39.974" v="2235" actId="1076"/>
          <ac:picMkLst>
            <pc:docMk/>
            <pc:sldMk cId="1432306647" sldId="279"/>
            <ac:picMk id="12" creationId="{DE75984C-611C-74E2-FAAA-7513751C01F0}"/>
          </ac:picMkLst>
        </pc:picChg>
      </pc:sldChg>
      <pc:sldChg chg="addSp delSp modSp add mod modNotesTx">
        <pc:chgData name="박세훈" userId="5cbae70a-f82d-4e76-9082-f41e91c29fa9" providerId="ADAL" clId="{3BDF934D-647A-4044-9E7E-012D28E0FA27}" dt="2022-05-19T09:41:45.275" v="3330" actId="1076"/>
        <pc:sldMkLst>
          <pc:docMk/>
          <pc:sldMk cId="739085907" sldId="280"/>
        </pc:sldMkLst>
        <pc:spChg chg="del">
          <ac:chgData name="박세훈" userId="5cbae70a-f82d-4e76-9082-f41e91c29fa9" providerId="ADAL" clId="{3BDF934D-647A-4044-9E7E-012D28E0FA27}" dt="2022-05-19T08:59:27.502" v="2387" actId="478"/>
          <ac:spMkLst>
            <pc:docMk/>
            <pc:sldMk cId="739085907" sldId="280"/>
            <ac:spMk id="7" creationId="{C820BD4D-3D9F-8743-F5B8-CEF171B702C5}"/>
          </ac:spMkLst>
        </pc:spChg>
        <pc:spChg chg="mod">
          <ac:chgData name="박세훈" userId="5cbae70a-f82d-4e76-9082-f41e91c29fa9" providerId="ADAL" clId="{3BDF934D-647A-4044-9E7E-012D28E0FA27}" dt="2022-05-19T09:41:45.275" v="3330" actId="1076"/>
          <ac:spMkLst>
            <pc:docMk/>
            <pc:sldMk cId="739085907" sldId="280"/>
            <ac:spMk id="8" creationId="{1BEC5926-E2B0-C866-8CA7-B44F1EE0AAD5}"/>
          </ac:spMkLst>
        </pc:spChg>
        <pc:spChg chg="add mod">
          <ac:chgData name="박세훈" userId="5cbae70a-f82d-4e76-9082-f41e91c29fa9" providerId="ADAL" clId="{3BDF934D-647A-4044-9E7E-012D28E0FA27}" dt="2022-05-19T09:05:14.421" v="2612" actId="6549"/>
          <ac:spMkLst>
            <pc:docMk/>
            <pc:sldMk cId="739085907" sldId="280"/>
            <ac:spMk id="9" creationId="{3592A2E9-8631-2CF0-DDFA-07598614AE96}"/>
          </ac:spMkLst>
        </pc:spChg>
        <pc:spChg chg="del">
          <ac:chgData name="박세훈" userId="5cbae70a-f82d-4e76-9082-f41e91c29fa9" providerId="ADAL" clId="{3BDF934D-647A-4044-9E7E-012D28E0FA27}" dt="2022-05-19T08:59:24.878" v="2386" actId="478"/>
          <ac:spMkLst>
            <pc:docMk/>
            <pc:sldMk cId="739085907" sldId="280"/>
            <ac:spMk id="10" creationId="{451A060C-A536-A0E3-2C44-324884F0CB4D}"/>
          </ac:spMkLst>
        </pc:spChg>
        <pc:spChg chg="add mod">
          <ac:chgData name="박세훈" userId="5cbae70a-f82d-4e76-9082-f41e91c29fa9" providerId="ADAL" clId="{3BDF934D-647A-4044-9E7E-012D28E0FA27}" dt="2022-05-19T08:59:34.470" v="2399"/>
          <ac:spMkLst>
            <pc:docMk/>
            <pc:sldMk cId="739085907" sldId="280"/>
            <ac:spMk id="11" creationId="{F36EDB00-E160-FC0F-4ABE-E05D51518B17}"/>
          </ac:spMkLst>
        </pc:spChg>
        <pc:spChg chg="add mod">
          <ac:chgData name="박세훈" userId="5cbae70a-f82d-4e76-9082-f41e91c29fa9" providerId="ADAL" clId="{3BDF934D-647A-4044-9E7E-012D28E0FA27}" dt="2022-05-19T09:05:27.815" v="2618" actId="404"/>
          <ac:spMkLst>
            <pc:docMk/>
            <pc:sldMk cId="739085907" sldId="280"/>
            <ac:spMk id="13" creationId="{74B88B81-8B96-03D6-8827-2AC2AC802AAD}"/>
          </ac:spMkLst>
        </pc:spChg>
        <pc:picChg chg="del">
          <ac:chgData name="박세훈" userId="5cbae70a-f82d-4e76-9082-f41e91c29fa9" providerId="ADAL" clId="{3BDF934D-647A-4044-9E7E-012D28E0FA27}" dt="2022-05-19T08:59:17.652" v="2385" actId="478"/>
          <ac:picMkLst>
            <pc:docMk/>
            <pc:sldMk cId="739085907" sldId="280"/>
            <ac:picMk id="12" creationId="{DE75984C-611C-74E2-FAAA-7513751C01F0}"/>
          </ac:picMkLst>
        </pc:picChg>
      </pc:sldChg>
      <pc:sldChg chg="addSp delSp modSp add mod ord modNotesTx">
        <pc:chgData name="박세훈" userId="5cbae70a-f82d-4e76-9082-f41e91c29fa9" providerId="ADAL" clId="{3BDF934D-647A-4044-9E7E-012D28E0FA27}" dt="2022-05-19T10:23:26.840" v="3759" actId="6549"/>
        <pc:sldMkLst>
          <pc:docMk/>
          <pc:sldMk cId="4032175641" sldId="281"/>
        </pc:sldMkLst>
        <pc:spChg chg="mod">
          <ac:chgData name="박세훈" userId="5cbae70a-f82d-4e76-9082-f41e91c29fa9" providerId="ADAL" clId="{3BDF934D-647A-4044-9E7E-012D28E0FA27}" dt="2022-05-19T09:28:32.836" v="3064" actId="1076"/>
          <ac:spMkLst>
            <pc:docMk/>
            <pc:sldMk cId="4032175641" sldId="281"/>
            <ac:spMk id="7" creationId="{C820BD4D-3D9F-8743-F5B8-CEF171B702C5}"/>
          </ac:spMkLst>
        </pc:spChg>
        <pc:spChg chg="mod">
          <ac:chgData name="박세훈" userId="5cbae70a-f82d-4e76-9082-f41e91c29fa9" providerId="ADAL" clId="{3BDF934D-647A-4044-9E7E-012D28E0FA27}" dt="2022-05-19T09:40:46.655" v="3313"/>
          <ac:spMkLst>
            <pc:docMk/>
            <pc:sldMk cId="4032175641" sldId="281"/>
            <ac:spMk id="8" creationId="{1BEC5926-E2B0-C866-8CA7-B44F1EE0AAD5}"/>
          </ac:spMkLst>
        </pc:spChg>
        <pc:spChg chg="mod">
          <ac:chgData name="박세훈" userId="5cbae70a-f82d-4e76-9082-f41e91c29fa9" providerId="ADAL" clId="{3BDF934D-647A-4044-9E7E-012D28E0FA27}" dt="2022-05-19T09:28:29.052" v="3063" actId="1076"/>
          <ac:spMkLst>
            <pc:docMk/>
            <pc:sldMk cId="4032175641" sldId="281"/>
            <ac:spMk id="10" creationId="{451A060C-A536-A0E3-2C44-324884F0CB4D}"/>
          </ac:spMkLst>
        </pc:spChg>
        <pc:spChg chg="mod">
          <ac:chgData name="박세훈" userId="5cbae70a-f82d-4e76-9082-f41e91c29fa9" providerId="ADAL" clId="{3BDF934D-647A-4044-9E7E-012D28E0FA27}" dt="2022-05-19T09:27:59.687" v="3058"/>
          <ac:spMkLst>
            <pc:docMk/>
            <pc:sldMk cId="4032175641" sldId="281"/>
            <ac:spMk id="13" creationId="{4E35E757-D096-5DCF-5910-19E1B5E2BB66}"/>
          </ac:spMkLst>
        </pc:spChg>
        <pc:spChg chg="mod">
          <ac:chgData name="박세훈" userId="5cbae70a-f82d-4e76-9082-f41e91c29fa9" providerId="ADAL" clId="{3BDF934D-647A-4044-9E7E-012D28E0FA27}" dt="2022-05-19T09:27:59.687" v="3058"/>
          <ac:spMkLst>
            <pc:docMk/>
            <pc:sldMk cId="4032175641" sldId="281"/>
            <ac:spMk id="14" creationId="{075DD094-1FDD-E41F-2B3A-9311CE50E5F8}"/>
          </ac:spMkLst>
        </pc:spChg>
        <pc:grpChg chg="add del mod">
          <ac:chgData name="박세훈" userId="5cbae70a-f82d-4e76-9082-f41e91c29fa9" providerId="ADAL" clId="{3BDF934D-647A-4044-9E7E-012D28E0FA27}" dt="2022-05-19T10:23:22.346" v="3758" actId="478"/>
          <ac:grpSpMkLst>
            <pc:docMk/>
            <pc:sldMk cId="4032175641" sldId="281"/>
            <ac:grpSpMk id="9" creationId="{A019FA65-B95A-E575-7857-5B45D26F023A}"/>
          </ac:grpSpMkLst>
        </pc:grpChg>
        <pc:picChg chg="mod">
          <ac:chgData name="박세훈" userId="5cbae70a-f82d-4e76-9082-f41e91c29fa9" providerId="ADAL" clId="{3BDF934D-647A-4044-9E7E-012D28E0FA27}" dt="2022-05-19T09:28:45.299" v="3067" actId="1076"/>
          <ac:picMkLst>
            <pc:docMk/>
            <pc:sldMk cId="4032175641" sldId="281"/>
            <ac:picMk id="11" creationId="{72FF1944-6525-E390-492D-3144CA20229B}"/>
          </ac:picMkLst>
        </pc:picChg>
        <pc:picChg chg="mod modCrop">
          <ac:chgData name="박세훈" userId="5cbae70a-f82d-4e76-9082-f41e91c29fa9" providerId="ADAL" clId="{3BDF934D-647A-4044-9E7E-012D28E0FA27}" dt="2022-05-19T09:28:41.187" v="3066" actId="732"/>
          <ac:picMkLst>
            <pc:docMk/>
            <pc:sldMk cId="4032175641" sldId="281"/>
            <ac:picMk id="12" creationId="{DE75984C-611C-74E2-FAAA-7513751C01F0}"/>
          </ac:picMkLst>
        </pc:picChg>
      </pc:sldChg>
      <pc:sldChg chg="addSp delSp modSp add del mod">
        <pc:chgData name="박세훈" userId="5cbae70a-f82d-4e76-9082-f41e91c29fa9" providerId="ADAL" clId="{3BDF934D-647A-4044-9E7E-012D28E0FA27}" dt="2022-05-19T09:28:59.644" v="3096" actId="47"/>
        <pc:sldMkLst>
          <pc:docMk/>
          <pc:sldMk cId="2092083887" sldId="282"/>
        </pc:sldMkLst>
        <pc:spChg chg="add mod">
          <ac:chgData name="박세훈" userId="5cbae70a-f82d-4e76-9082-f41e91c29fa9" providerId="ADAL" clId="{3BDF934D-647A-4044-9E7E-012D28E0FA27}" dt="2022-05-19T09:27:33.799" v="3054" actId="164"/>
          <ac:spMkLst>
            <pc:docMk/>
            <pc:sldMk cId="2092083887" sldId="282"/>
            <ac:spMk id="6" creationId="{9C4A8B16-66CC-171E-ACD2-051183F98CE8}"/>
          </ac:spMkLst>
        </pc:spChg>
        <pc:spChg chg="del mod">
          <ac:chgData name="박세훈" userId="5cbae70a-f82d-4e76-9082-f41e91c29fa9" providerId="ADAL" clId="{3BDF934D-647A-4044-9E7E-012D28E0FA27}" dt="2022-05-19T09:26:18.365" v="3027" actId="478"/>
          <ac:spMkLst>
            <pc:docMk/>
            <pc:sldMk cId="2092083887" sldId="282"/>
            <ac:spMk id="9" creationId="{3592A2E9-8631-2CF0-DDFA-07598614AE96}"/>
          </ac:spMkLst>
        </pc:spChg>
        <pc:spChg chg="del">
          <ac:chgData name="박세훈" userId="5cbae70a-f82d-4e76-9082-f41e91c29fa9" providerId="ADAL" clId="{3BDF934D-647A-4044-9E7E-012D28E0FA27}" dt="2022-05-19T09:26:19.482" v="3028" actId="478"/>
          <ac:spMkLst>
            <pc:docMk/>
            <pc:sldMk cId="2092083887" sldId="282"/>
            <ac:spMk id="11" creationId="{F36EDB00-E160-FC0F-4ABE-E05D51518B17}"/>
          </ac:spMkLst>
        </pc:spChg>
        <pc:spChg chg="add mod">
          <ac:chgData name="박세훈" userId="5cbae70a-f82d-4e76-9082-f41e91c29fa9" providerId="ADAL" clId="{3BDF934D-647A-4044-9E7E-012D28E0FA27}" dt="2022-05-19T09:27:33.799" v="3054" actId="164"/>
          <ac:spMkLst>
            <pc:docMk/>
            <pc:sldMk cId="2092083887" sldId="282"/>
            <ac:spMk id="12" creationId="{1DCE8203-0A7A-91C2-0DD4-0F55A11A4E81}"/>
          </ac:spMkLst>
        </pc:spChg>
        <pc:spChg chg="del">
          <ac:chgData name="박세훈" userId="5cbae70a-f82d-4e76-9082-f41e91c29fa9" providerId="ADAL" clId="{3BDF934D-647A-4044-9E7E-012D28E0FA27}" dt="2022-05-19T09:26:20.229" v="3029" actId="478"/>
          <ac:spMkLst>
            <pc:docMk/>
            <pc:sldMk cId="2092083887" sldId="282"/>
            <ac:spMk id="13" creationId="{74B88B81-8B96-03D6-8827-2AC2AC802AAD}"/>
          </ac:spMkLst>
        </pc:spChg>
        <pc:grpChg chg="add mod">
          <ac:chgData name="박세훈" userId="5cbae70a-f82d-4e76-9082-f41e91c29fa9" providerId="ADAL" clId="{3BDF934D-647A-4044-9E7E-012D28E0FA27}" dt="2022-05-19T09:27:49.099" v="3057" actId="1076"/>
          <ac:grpSpMkLst>
            <pc:docMk/>
            <pc:sldMk cId="2092083887" sldId="282"/>
            <ac:grpSpMk id="7" creationId="{FE64B99A-03EF-D7AD-DF18-CEFC467D026D}"/>
          </ac:grpSpMkLst>
        </pc:grpChg>
        <pc:picChg chg="add mod modCrop">
          <ac:chgData name="박세훈" userId="5cbae70a-f82d-4e76-9082-f41e91c29fa9" providerId="ADAL" clId="{3BDF934D-647A-4044-9E7E-012D28E0FA27}" dt="2022-05-19T09:27:44.039" v="3056" actId="732"/>
          <ac:picMkLst>
            <pc:docMk/>
            <pc:sldMk cId="2092083887" sldId="282"/>
            <ac:picMk id="3" creationId="{F15D1D46-0F4F-D961-B599-9B8145784A44}"/>
          </ac:picMkLst>
        </pc:picChg>
      </pc:sldChg>
      <pc:sldChg chg="delSp modSp add mod modNotesTx">
        <pc:chgData name="박세훈" userId="5cbae70a-f82d-4e76-9082-f41e91c29fa9" providerId="ADAL" clId="{3BDF934D-647A-4044-9E7E-012D28E0FA27}" dt="2022-05-19T15:24:08.995" v="9755" actId="20577"/>
        <pc:sldMkLst>
          <pc:docMk/>
          <pc:sldMk cId="2324298149" sldId="282"/>
        </pc:sldMkLst>
        <pc:spChg chg="mod">
          <ac:chgData name="박세훈" userId="5cbae70a-f82d-4e76-9082-f41e91c29fa9" providerId="ADAL" clId="{3BDF934D-647A-4044-9E7E-012D28E0FA27}" dt="2022-05-19T09:36:04.173" v="3222"/>
          <ac:spMkLst>
            <pc:docMk/>
            <pc:sldMk cId="2324298149" sldId="282"/>
            <ac:spMk id="4" creationId="{D1EC271E-4687-0FAB-1381-DE92F2BA6A2F}"/>
          </ac:spMkLst>
        </pc:spChg>
        <pc:spChg chg="mod">
          <ac:chgData name="박세훈" userId="5cbae70a-f82d-4e76-9082-f41e91c29fa9" providerId="ADAL" clId="{3BDF934D-647A-4044-9E7E-012D28E0FA27}" dt="2022-05-19T13:11:01.683" v="6459" actId="404"/>
          <ac:spMkLst>
            <pc:docMk/>
            <pc:sldMk cId="2324298149" sldId="282"/>
            <ac:spMk id="8" creationId="{1BEC5926-E2B0-C866-8CA7-B44F1EE0AAD5}"/>
          </ac:spMkLst>
        </pc:spChg>
        <pc:spChg chg="del">
          <ac:chgData name="박세훈" userId="5cbae70a-f82d-4e76-9082-f41e91c29fa9" providerId="ADAL" clId="{3BDF934D-647A-4044-9E7E-012D28E0FA27}" dt="2022-05-19T09:36:05.961" v="3224" actId="478"/>
          <ac:spMkLst>
            <pc:docMk/>
            <pc:sldMk cId="2324298149" sldId="282"/>
            <ac:spMk id="10" creationId="{451A060C-A536-A0E3-2C44-324884F0CB4D}"/>
          </ac:spMkLst>
        </pc:spChg>
        <pc:picChg chg="del">
          <ac:chgData name="박세훈" userId="5cbae70a-f82d-4e76-9082-f41e91c29fa9" providerId="ADAL" clId="{3BDF934D-647A-4044-9E7E-012D28E0FA27}" dt="2022-05-19T09:36:04.996" v="3223" actId="478"/>
          <ac:picMkLst>
            <pc:docMk/>
            <pc:sldMk cId="2324298149" sldId="282"/>
            <ac:picMk id="12" creationId="{DE75984C-611C-74E2-FAAA-7513751C01F0}"/>
          </ac:picMkLst>
        </pc:picChg>
      </pc:sldChg>
      <pc:sldChg chg="add del">
        <pc:chgData name="박세훈" userId="5cbae70a-f82d-4e76-9082-f41e91c29fa9" providerId="ADAL" clId="{3BDF934D-647A-4044-9E7E-012D28E0FA27}" dt="2022-05-19T09:58:02.055" v="3550" actId="47"/>
        <pc:sldMkLst>
          <pc:docMk/>
          <pc:sldMk cId="1962963423" sldId="283"/>
        </pc:sldMkLst>
      </pc:sldChg>
      <pc:sldChg chg="addSp delSp modSp add mod modNotesTx">
        <pc:chgData name="박세훈" userId="5cbae70a-f82d-4e76-9082-f41e91c29fa9" providerId="ADAL" clId="{3BDF934D-647A-4044-9E7E-012D28E0FA27}" dt="2022-05-19T14:25:01.069" v="7181" actId="20577"/>
        <pc:sldMkLst>
          <pc:docMk/>
          <pc:sldMk cId="2913649888" sldId="283"/>
        </pc:sldMkLst>
        <pc:spChg chg="add del">
          <ac:chgData name="박세훈" userId="5cbae70a-f82d-4e76-9082-f41e91c29fa9" providerId="ADAL" clId="{3BDF934D-647A-4044-9E7E-012D28E0FA27}" dt="2022-05-19T10:04:49.686" v="3737" actId="478"/>
          <ac:spMkLst>
            <pc:docMk/>
            <pc:sldMk cId="2913649888" sldId="283"/>
            <ac:spMk id="2" creationId="{4841677E-6D26-B1C9-D8A4-38C878C50545}"/>
          </ac:spMkLst>
        </pc:spChg>
        <pc:spChg chg="add mod">
          <ac:chgData name="박세훈" userId="5cbae70a-f82d-4e76-9082-f41e91c29fa9" providerId="ADAL" clId="{3BDF934D-647A-4044-9E7E-012D28E0FA27}" dt="2022-05-19T14:20:38.806" v="6766" actId="2711"/>
          <ac:spMkLst>
            <pc:docMk/>
            <pc:sldMk cId="2913649888" sldId="283"/>
            <ac:spMk id="3" creationId="{4ED304F0-B358-F8DD-A10E-2B2647C29313}"/>
          </ac:spMkLst>
        </pc:spChg>
        <pc:spChg chg="add mod">
          <ac:chgData name="박세훈" userId="5cbae70a-f82d-4e76-9082-f41e91c29fa9" providerId="ADAL" clId="{3BDF934D-647A-4044-9E7E-012D28E0FA27}" dt="2022-05-19T10:05:00.080" v="3742" actId="1076"/>
          <ac:spMkLst>
            <pc:docMk/>
            <pc:sldMk cId="2913649888" sldId="283"/>
            <ac:spMk id="9" creationId="{B004EC1B-7DAD-AFBA-5FD7-5A60C80BD3F6}"/>
          </ac:spMkLst>
        </pc:spChg>
        <pc:spChg chg="mod">
          <ac:chgData name="박세훈" userId="5cbae70a-f82d-4e76-9082-f41e91c29fa9" providerId="ADAL" clId="{3BDF934D-647A-4044-9E7E-012D28E0FA27}" dt="2022-05-19T10:04:51.618" v="3738" actId="1076"/>
          <ac:spMkLst>
            <pc:docMk/>
            <pc:sldMk cId="2913649888" sldId="283"/>
            <ac:spMk id="10" creationId="{451A060C-A536-A0E3-2C44-324884F0CB4D}"/>
          </ac:spMkLst>
        </pc:spChg>
        <pc:spChg chg="add mod">
          <ac:chgData name="박세훈" userId="5cbae70a-f82d-4e76-9082-f41e91c29fa9" providerId="ADAL" clId="{3BDF934D-647A-4044-9E7E-012D28E0FA27}" dt="2022-05-19T14:20:55.026" v="6799" actId="2711"/>
          <ac:spMkLst>
            <pc:docMk/>
            <pc:sldMk cId="2913649888" sldId="283"/>
            <ac:spMk id="11" creationId="{AB165FE1-D236-1A9A-1862-2A32545A25DE}"/>
          </ac:spMkLst>
        </pc:spChg>
        <pc:picChg chg="add mod">
          <ac:chgData name="박세훈" userId="5cbae70a-f82d-4e76-9082-f41e91c29fa9" providerId="ADAL" clId="{3BDF934D-647A-4044-9E7E-012D28E0FA27}" dt="2022-05-19T10:04:29.448" v="3735" actId="1076"/>
          <ac:picMkLst>
            <pc:docMk/>
            <pc:sldMk cId="2913649888" sldId="283"/>
            <ac:picMk id="7" creationId="{85DC1590-53F2-0A85-90AD-2C3CDF74E502}"/>
          </ac:picMkLst>
        </pc:picChg>
        <pc:picChg chg="mod">
          <ac:chgData name="박세훈" userId="5cbae70a-f82d-4e76-9082-f41e91c29fa9" providerId="ADAL" clId="{3BDF934D-647A-4044-9E7E-012D28E0FA27}" dt="2022-05-19T10:04:27.076" v="3734" actId="1076"/>
          <ac:picMkLst>
            <pc:docMk/>
            <pc:sldMk cId="2913649888" sldId="283"/>
            <ac:picMk id="12" creationId="{DE75984C-611C-74E2-FAAA-7513751C01F0}"/>
          </ac:picMkLst>
        </pc:picChg>
      </pc:sldChg>
      <pc:sldChg chg="addSp delSp modSp add mod modNotesTx">
        <pc:chgData name="박세훈" userId="5cbae70a-f82d-4e76-9082-f41e91c29fa9" providerId="ADAL" clId="{3BDF934D-647A-4044-9E7E-012D28E0FA27}" dt="2022-05-19T14:38:17.103" v="7741" actId="20577"/>
        <pc:sldMkLst>
          <pc:docMk/>
          <pc:sldMk cId="3943626536" sldId="284"/>
        </pc:sldMkLst>
        <pc:spChg chg="mod">
          <ac:chgData name="박세훈" userId="5cbae70a-f82d-4e76-9082-f41e91c29fa9" providerId="ADAL" clId="{3BDF934D-647A-4044-9E7E-012D28E0FA27}" dt="2022-05-19T10:21:26.058" v="3756"/>
          <ac:spMkLst>
            <pc:docMk/>
            <pc:sldMk cId="3943626536" sldId="284"/>
            <ac:spMk id="4" creationId="{D1EC271E-4687-0FAB-1381-DE92F2BA6A2F}"/>
          </ac:spMkLst>
        </pc:spChg>
        <pc:spChg chg="del">
          <ac:chgData name="박세훈" userId="5cbae70a-f82d-4e76-9082-f41e91c29fa9" providerId="ADAL" clId="{3BDF934D-647A-4044-9E7E-012D28E0FA27}" dt="2022-05-19T14:36:57.786" v="7571" actId="478"/>
          <ac:spMkLst>
            <pc:docMk/>
            <pc:sldMk cId="3943626536" sldId="284"/>
            <ac:spMk id="8" creationId="{1BEC5926-E2B0-C866-8CA7-B44F1EE0AAD5}"/>
          </ac:spMkLst>
        </pc:spChg>
        <pc:spChg chg="del">
          <ac:chgData name="박세훈" userId="5cbae70a-f82d-4e76-9082-f41e91c29fa9" providerId="ADAL" clId="{3BDF934D-647A-4044-9E7E-012D28E0FA27}" dt="2022-05-19T10:03:48.916" v="3722" actId="478"/>
          <ac:spMkLst>
            <pc:docMk/>
            <pc:sldMk cId="3943626536" sldId="284"/>
            <ac:spMk id="10" creationId="{451A060C-A536-A0E3-2C44-324884F0CB4D}"/>
          </ac:spMkLst>
        </pc:spChg>
        <pc:picChg chg="add del mod">
          <ac:chgData name="박세훈" userId="5cbae70a-f82d-4e76-9082-f41e91c29fa9" providerId="ADAL" clId="{3BDF934D-647A-4044-9E7E-012D28E0FA27}" dt="2022-05-19T10:04:02.328" v="3727" actId="21"/>
          <ac:picMkLst>
            <pc:docMk/>
            <pc:sldMk cId="3943626536" sldId="284"/>
            <ac:picMk id="3" creationId="{D65F4DF5-F77F-00E6-0B73-75DEF81811B2}"/>
          </ac:picMkLst>
        </pc:picChg>
        <pc:picChg chg="add mod">
          <ac:chgData name="박세훈" userId="5cbae70a-f82d-4e76-9082-f41e91c29fa9" providerId="ADAL" clId="{3BDF934D-647A-4044-9E7E-012D28E0FA27}" dt="2022-05-19T14:37:26.607" v="7575" actId="1076"/>
          <ac:picMkLst>
            <pc:docMk/>
            <pc:sldMk cId="3943626536" sldId="284"/>
            <ac:picMk id="7" creationId="{5FF9B0B5-6808-0CB2-9F51-EFBBA56168A7}"/>
          </ac:picMkLst>
        </pc:picChg>
        <pc:picChg chg="del">
          <ac:chgData name="박세훈" userId="5cbae70a-f82d-4e76-9082-f41e91c29fa9" providerId="ADAL" clId="{3BDF934D-647A-4044-9E7E-012D28E0FA27}" dt="2022-05-19T10:03:48.017" v="3721" actId="478"/>
          <ac:picMkLst>
            <pc:docMk/>
            <pc:sldMk cId="3943626536" sldId="284"/>
            <ac:picMk id="12" creationId="{DE75984C-611C-74E2-FAAA-7513751C01F0}"/>
          </ac:picMkLst>
        </pc:picChg>
      </pc:sldChg>
      <pc:sldChg chg="add modNotesTx">
        <pc:chgData name="박세훈" userId="5cbae70a-f82d-4e76-9082-f41e91c29fa9" providerId="ADAL" clId="{3BDF934D-647A-4044-9E7E-012D28E0FA27}" dt="2022-05-19T10:23:30.329" v="3761" actId="6549"/>
        <pc:sldMkLst>
          <pc:docMk/>
          <pc:sldMk cId="2094934891" sldId="285"/>
        </pc:sldMkLst>
      </pc:sldChg>
      <pc:sldChg chg="addSp delSp modSp add mod modNotesTx">
        <pc:chgData name="박세훈" userId="5cbae70a-f82d-4e76-9082-f41e91c29fa9" providerId="ADAL" clId="{3BDF934D-647A-4044-9E7E-012D28E0FA27}" dt="2022-05-19T10:53:23.477" v="5564" actId="20577"/>
        <pc:sldMkLst>
          <pc:docMk/>
          <pc:sldMk cId="4066365280" sldId="286"/>
        </pc:sldMkLst>
        <pc:spChg chg="del">
          <ac:chgData name="박세훈" userId="5cbae70a-f82d-4e76-9082-f41e91c29fa9" providerId="ADAL" clId="{3BDF934D-647A-4044-9E7E-012D28E0FA27}" dt="2022-05-19T10:28:04.408" v="3948" actId="478"/>
          <ac:spMkLst>
            <pc:docMk/>
            <pc:sldMk cId="4066365280" sldId="286"/>
            <ac:spMk id="7" creationId="{D1BFE2A7-2A47-C36F-0583-43719492CCAE}"/>
          </ac:spMkLst>
        </pc:spChg>
        <pc:spChg chg="mod">
          <ac:chgData name="박세훈" userId="5cbae70a-f82d-4e76-9082-f41e91c29fa9" providerId="ADAL" clId="{3BDF934D-647A-4044-9E7E-012D28E0FA27}" dt="2022-05-19T10:39:06.920" v="4362"/>
          <ac:spMkLst>
            <pc:docMk/>
            <pc:sldMk cId="4066365280" sldId="286"/>
            <ac:spMk id="8" creationId="{1BEC5926-E2B0-C866-8CA7-B44F1EE0AAD5}"/>
          </ac:spMkLst>
        </pc:spChg>
        <pc:spChg chg="add mod">
          <ac:chgData name="박세훈" userId="5cbae70a-f82d-4e76-9082-f41e91c29fa9" providerId="ADAL" clId="{3BDF934D-647A-4044-9E7E-012D28E0FA27}" dt="2022-05-19T10:49:24.751" v="5283" actId="2711"/>
          <ac:spMkLst>
            <pc:docMk/>
            <pc:sldMk cId="4066365280" sldId="286"/>
            <ac:spMk id="9" creationId="{E2778DBC-A33E-A646-76B5-EB0B579F12AA}"/>
          </ac:spMkLst>
        </pc:spChg>
        <pc:spChg chg="del">
          <ac:chgData name="박세훈" userId="5cbae70a-f82d-4e76-9082-f41e91c29fa9" providerId="ADAL" clId="{3BDF934D-647A-4044-9E7E-012D28E0FA27}" dt="2022-05-19T10:28:05.435" v="3949" actId="478"/>
          <ac:spMkLst>
            <pc:docMk/>
            <pc:sldMk cId="4066365280" sldId="286"/>
            <ac:spMk id="10" creationId="{451A060C-A536-A0E3-2C44-324884F0CB4D}"/>
          </ac:spMkLst>
        </pc:spChg>
        <pc:spChg chg="add mod">
          <ac:chgData name="박세훈" userId="5cbae70a-f82d-4e76-9082-f41e91c29fa9" providerId="ADAL" clId="{3BDF934D-647A-4044-9E7E-012D28E0FA27}" dt="2022-05-19T10:32:43.656" v="4121"/>
          <ac:spMkLst>
            <pc:docMk/>
            <pc:sldMk cId="4066365280" sldId="286"/>
            <ac:spMk id="11" creationId="{0242E478-C9CB-3870-5C88-05C67CA2CA5D}"/>
          </ac:spMkLst>
        </pc:spChg>
        <pc:spChg chg="add del mod">
          <ac:chgData name="박세훈" userId="5cbae70a-f82d-4e76-9082-f41e91c29fa9" providerId="ADAL" clId="{3BDF934D-647A-4044-9E7E-012D28E0FA27}" dt="2022-05-19T10:52:33.162" v="5476" actId="478"/>
          <ac:spMkLst>
            <pc:docMk/>
            <pc:sldMk cId="4066365280" sldId="286"/>
            <ac:spMk id="13" creationId="{6B3E4584-CC85-7546-1117-98A9F81AED64}"/>
          </ac:spMkLst>
        </pc:spChg>
        <pc:spChg chg="add del mod">
          <ac:chgData name="박세훈" userId="5cbae70a-f82d-4e76-9082-f41e91c29fa9" providerId="ADAL" clId="{3BDF934D-647A-4044-9E7E-012D28E0FA27}" dt="2022-05-19T10:52:33.162" v="5476" actId="478"/>
          <ac:spMkLst>
            <pc:docMk/>
            <pc:sldMk cId="4066365280" sldId="286"/>
            <ac:spMk id="14" creationId="{71AB427A-D217-42E6-57CB-44F8002921A8}"/>
          </ac:spMkLst>
        </pc:spChg>
        <pc:spChg chg="add del mod">
          <ac:chgData name="박세훈" userId="5cbae70a-f82d-4e76-9082-f41e91c29fa9" providerId="ADAL" clId="{3BDF934D-647A-4044-9E7E-012D28E0FA27}" dt="2022-05-19T10:41:30.513" v="4600" actId="478"/>
          <ac:spMkLst>
            <pc:docMk/>
            <pc:sldMk cId="4066365280" sldId="286"/>
            <ac:spMk id="15" creationId="{71AFA7F2-421C-2CEF-2C13-986555F09279}"/>
          </ac:spMkLst>
        </pc:spChg>
        <pc:spChg chg="add del mod">
          <ac:chgData name="박세훈" userId="5cbae70a-f82d-4e76-9082-f41e91c29fa9" providerId="ADAL" clId="{3BDF934D-647A-4044-9E7E-012D28E0FA27}" dt="2022-05-19T10:41:29.027" v="4599" actId="478"/>
          <ac:spMkLst>
            <pc:docMk/>
            <pc:sldMk cId="4066365280" sldId="286"/>
            <ac:spMk id="16" creationId="{22562BF9-2E55-21C2-9DE0-E39F68FF1624}"/>
          </ac:spMkLst>
        </pc:spChg>
        <pc:spChg chg="add del mod">
          <ac:chgData name="박세훈" userId="5cbae70a-f82d-4e76-9082-f41e91c29fa9" providerId="ADAL" clId="{3BDF934D-647A-4044-9E7E-012D28E0FA27}" dt="2022-05-19T10:52:33.162" v="5476" actId="478"/>
          <ac:spMkLst>
            <pc:docMk/>
            <pc:sldMk cId="4066365280" sldId="286"/>
            <ac:spMk id="17" creationId="{05B3D0D2-A38C-EFB9-CF81-EFA0E46F05B6}"/>
          </ac:spMkLst>
        </pc:spChg>
        <pc:spChg chg="add del mod">
          <ac:chgData name="박세훈" userId="5cbae70a-f82d-4e76-9082-f41e91c29fa9" providerId="ADAL" clId="{3BDF934D-647A-4044-9E7E-012D28E0FA27}" dt="2022-05-19T10:52:33.162" v="5476" actId="478"/>
          <ac:spMkLst>
            <pc:docMk/>
            <pc:sldMk cId="4066365280" sldId="286"/>
            <ac:spMk id="18" creationId="{7C20C2AB-DEC6-5116-F655-8774571C572B}"/>
          </ac:spMkLst>
        </pc:spChg>
        <pc:picChg chg="del">
          <ac:chgData name="박세훈" userId="5cbae70a-f82d-4e76-9082-f41e91c29fa9" providerId="ADAL" clId="{3BDF934D-647A-4044-9E7E-012D28E0FA27}" dt="2022-05-19T10:28:03.785" v="3947" actId="478"/>
          <ac:picMkLst>
            <pc:docMk/>
            <pc:sldMk cId="4066365280" sldId="286"/>
            <ac:picMk id="12" creationId="{DE75984C-611C-74E2-FAAA-7513751C01F0}"/>
          </ac:picMkLst>
        </pc:picChg>
      </pc:sldChg>
      <pc:sldChg chg="delSp modSp add mod modNotesTx">
        <pc:chgData name="박세훈" userId="5cbae70a-f82d-4e76-9082-f41e91c29fa9" providerId="ADAL" clId="{3BDF934D-647A-4044-9E7E-012D28E0FA27}" dt="2022-05-19T13:09:30.443" v="6408"/>
        <pc:sldMkLst>
          <pc:docMk/>
          <pc:sldMk cId="2966048239" sldId="287"/>
        </pc:sldMkLst>
        <pc:spChg chg="del">
          <ac:chgData name="박세훈" userId="5cbae70a-f82d-4e76-9082-f41e91c29fa9" providerId="ADAL" clId="{3BDF934D-647A-4044-9E7E-012D28E0FA27}" dt="2022-05-19T10:41:57.907" v="4609" actId="478"/>
          <ac:spMkLst>
            <pc:docMk/>
            <pc:sldMk cId="2966048239" sldId="287"/>
            <ac:spMk id="9" creationId="{E2778DBC-A33E-A646-76B5-EB0B579F12AA}"/>
          </ac:spMkLst>
        </pc:spChg>
        <pc:spChg chg="del">
          <ac:chgData name="박세훈" userId="5cbae70a-f82d-4e76-9082-f41e91c29fa9" providerId="ADAL" clId="{3BDF934D-647A-4044-9E7E-012D28E0FA27}" dt="2022-05-19T10:41:58.495" v="4610" actId="478"/>
          <ac:spMkLst>
            <pc:docMk/>
            <pc:sldMk cId="2966048239" sldId="287"/>
            <ac:spMk id="11" creationId="{0242E478-C9CB-3870-5C88-05C67CA2CA5D}"/>
          </ac:spMkLst>
        </pc:spChg>
        <pc:spChg chg="del">
          <ac:chgData name="박세훈" userId="5cbae70a-f82d-4e76-9082-f41e91c29fa9" providerId="ADAL" clId="{3BDF934D-647A-4044-9E7E-012D28E0FA27}" dt="2022-05-19T10:41:56.300" v="4607" actId="478"/>
          <ac:spMkLst>
            <pc:docMk/>
            <pc:sldMk cId="2966048239" sldId="287"/>
            <ac:spMk id="13" creationId="{6B3E4584-CC85-7546-1117-98A9F81AED64}"/>
          </ac:spMkLst>
        </pc:spChg>
        <pc:spChg chg="del">
          <ac:chgData name="박세훈" userId="5cbae70a-f82d-4e76-9082-f41e91c29fa9" providerId="ADAL" clId="{3BDF934D-647A-4044-9E7E-012D28E0FA27}" dt="2022-05-19T10:41:57.323" v="4608" actId="478"/>
          <ac:spMkLst>
            <pc:docMk/>
            <pc:sldMk cId="2966048239" sldId="287"/>
            <ac:spMk id="14" creationId="{71AB427A-D217-42E6-57CB-44F8002921A8}"/>
          </ac:spMkLst>
        </pc:spChg>
        <pc:spChg chg="mod">
          <ac:chgData name="박세훈" userId="5cbae70a-f82d-4e76-9082-f41e91c29fa9" providerId="ADAL" clId="{3BDF934D-647A-4044-9E7E-012D28E0FA27}" dt="2022-05-19T12:59:07.628" v="6017" actId="207"/>
          <ac:spMkLst>
            <pc:docMk/>
            <pc:sldMk cId="2966048239" sldId="287"/>
            <ac:spMk id="15" creationId="{71AFA7F2-421C-2CEF-2C13-986555F09279}"/>
          </ac:spMkLst>
        </pc:spChg>
        <pc:spChg chg="mod">
          <ac:chgData name="박세훈" userId="5cbae70a-f82d-4e76-9082-f41e91c29fa9" providerId="ADAL" clId="{3BDF934D-647A-4044-9E7E-012D28E0FA27}" dt="2022-05-19T13:09:30.443" v="6408"/>
          <ac:spMkLst>
            <pc:docMk/>
            <pc:sldMk cId="2966048239" sldId="287"/>
            <ac:spMk id="16" creationId="{22562BF9-2E55-21C2-9DE0-E39F68FF1624}"/>
          </ac:spMkLst>
        </pc:spChg>
      </pc:sldChg>
      <pc:sldChg chg="delSp modSp add mod modNotesTx">
        <pc:chgData name="박세훈" userId="5cbae70a-f82d-4e76-9082-f41e91c29fa9" providerId="ADAL" clId="{3BDF934D-647A-4044-9E7E-012D28E0FA27}" dt="2022-05-19T13:09:51.835" v="6418"/>
        <pc:sldMkLst>
          <pc:docMk/>
          <pc:sldMk cId="1931083346" sldId="288"/>
        </pc:sldMkLst>
        <pc:spChg chg="mod">
          <ac:chgData name="박세훈" userId="5cbae70a-f82d-4e76-9082-f41e91c29fa9" providerId="ADAL" clId="{3BDF934D-647A-4044-9E7E-012D28E0FA27}" dt="2022-05-19T13:09:04.835" v="6404" actId="1036"/>
          <ac:spMkLst>
            <pc:docMk/>
            <pc:sldMk cId="1931083346" sldId="288"/>
            <ac:spMk id="13" creationId="{6B3E4584-CC85-7546-1117-98A9F81AED64}"/>
          </ac:spMkLst>
        </pc:spChg>
        <pc:spChg chg="mod">
          <ac:chgData name="박세훈" userId="5cbae70a-f82d-4e76-9082-f41e91c29fa9" providerId="ADAL" clId="{3BDF934D-647A-4044-9E7E-012D28E0FA27}" dt="2022-05-19T13:09:51.835" v="6418"/>
          <ac:spMkLst>
            <pc:docMk/>
            <pc:sldMk cId="1931083346" sldId="288"/>
            <ac:spMk id="14" creationId="{71AB427A-D217-42E6-57CB-44F8002921A8}"/>
          </ac:spMkLst>
        </pc:spChg>
        <pc:spChg chg="del">
          <ac:chgData name="박세훈" userId="5cbae70a-f82d-4e76-9082-f41e91c29fa9" providerId="ADAL" clId="{3BDF934D-647A-4044-9E7E-012D28E0FA27}" dt="2022-05-19T10:52:36.509" v="5477" actId="478"/>
          <ac:spMkLst>
            <pc:docMk/>
            <pc:sldMk cId="1931083346" sldId="288"/>
            <ac:spMk id="17" creationId="{05B3D0D2-A38C-EFB9-CF81-EFA0E46F05B6}"/>
          </ac:spMkLst>
        </pc:spChg>
        <pc:spChg chg="del">
          <ac:chgData name="박세훈" userId="5cbae70a-f82d-4e76-9082-f41e91c29fa9" providerId="ADAL" clId="{3BDF934D-647A-4044-9E7E-012D28E0FA27}" dt="2022-05-19T10:52:36.509" v="5477" actId="478"/>
          <ac:spMkLst>
            <pc:docMk/>
            <pc:sldMk cId="1931083346" sldId="288"/>
            <ac:spMk id="18" creationId="{7C20C2AB-DEC6-5116-F655-8774571C572B}"/>
          </ac:spMkLst>
        </pc:spChg>
      </pc:sldChg>
      <pc:sldChg chg="modSp add mod">
        <pc:chgData name="박세훈" userId="5cbae70a-f82d-4e76-9082-f41e91c29fa9" providerId="ADAL" clId="{3BDF934D-647A-4044-9E7E-012D28E0FA27}" dt="2022-05-19T13:09:56.689" v="6419"/>
        <pc:sldMkLst>
          <pc:docMk/>
          <pc:sldMk cId="1980134863" sldId="289"/>
        </pc:sldMkLst>
        <pc:spChg chg="mod">
          <ac:chgData name="박세훈" userId="5cbae70a-f82d-4e76-9082-f41e91c29fa9" providerId="ADAL" clId="{3BDF934D-647A-4044-9E7E-012D28E0FA27}" dt="2022-05-19T13:01:33.320" v="6167" actId="1035"/>
          <ac:spMkLst>
            <pc:docMk/>
            <pc:sldMk cId="1980134863" sldId="289"/>
            <ac:spMk id="13" creationId="{6B3E4584-CC85-7546-1117-98A9F81AED64}"/>
          </ac:spMkLst>
        </pc:spChg>
        <pc:spChg chg="mod">
          <ac:chgData name="박세훈" userId="5cbae70a-f82d-4e76-9082-f41e91c29fa9" providerId="ADAL" clId="{3BDF934D-647A-4044-9E7E-012D28E0FA27}" dt="2022-05-19T13:09:56.689" v="6419"/>
          <ac:spMkLst>
            <pc:docMk/>
            <pc:sldMk cId="1980134863" sldId="289"/>
            <ac:spMk id="14" creationId="{71AB427A-D217-42E6-57CB-44F8002921A8}"/>
          </ac:spMkLst>
        </pc:spChg>
        <pc:spChg chg="mod">
          <ac:chgData name="박세훈" userId="5cbae70a-f82d-4e76-9082-f41e91c29fa9" providerId="ADAL" clId="{3BDF934D-647A-4044-9E7E-012D28E0FA27}" dt="2022-05-19T13:01:15.887" v="6151" actId="1036"/>
          <ac:spMkLst>
            <pc:docMk/>
            <pc:sldMk cId="1980134863" sldId="289"/>
            <ac:spMk id="17" creationId="{05B3D0D2-A38C-EFB9-CF81-EFA0E46F05B6}"/>
          </ac:spMkLst>
        </pc:spChg>
        <pc:spChg chg="mod">
          <ac:chgData name="박세훈" userId="5cbae70a-f82d-4e76-9082-f41e91c29fa9" providerId="ADAL" clId="{3BDF934D-647A-4044-9E7E-012D28E0FA27}" dt="2022-05-19T13:01:15.887" v="6151" actId="1036"/>
          <ac:spMkLst>
            <pc:docMk/>
            <pc:sldMk cId="1980134863" sldId="289"/>
            <ac:spMk id="18" creationId="{7C20C2AB-DEC6-5116-F655-8774571C572B}"/>
          </ac:spMkLst>
        </pc:spChg>
      </pc:sldChg>
      <pc:sldChg chg="addSp delSp modSp new mod modClrScheme chgLayout modNotesTx">
        <pc:chgData name="박세훈" userId="5cbae70a-f82d-4e76-9082-f41e91c29fa9" providerId="ADAL" clId="{3BDF934D-647A-4044-9E7E-012D28E0FA27}" dt="2022-05-19T14:36:09.518" v="7570" actId="20577"/>
        <pc:sldMkLst>
          <pc:docMk/>
          <pc:sldMk cId="887070567" sldId="290"/>
        </pc:sldMkLst>
        <pc:spChg chg="del">
          <ac:chgData name="박세훈" userId="5cbae70a-f82d-4e76-9082-f41e91c29fa9" providerId="ADAL" clId="{3BDF934D-647A-4044-9E7E-012D28E0FA27}" dt="2022-05-19T14:30:40.287" v="7183" actId="700"/>
          <ac:spMkLst>
            <pc:docMk/>
            <pc:sldMk cId="887070567" sldId="290"/>
            <ac:spMk id="2" creationId="{4836ECA4-1BA0-0876-AE28-77CDEE7AA2E6}"/>
          </ac:spMkLst>
        </pc:spChg>
        <pc:spChg chg="del">
          <ac:chgData name="박세훈" userId="5cbae70a-f82d-4e76-9082-f41e91c29fa9" providerId="ADAL" clId="{3BDF934D-647A-4044-9E7E-012D28E0FA27}" dt="2022-05-19T14:30:40.287" v="7183" actId="700"/>
          <ac:spMkLst>
            <pc:docMk/>
            <pc:sldMk cId="887070567" sldId="290"/>
            <ac:spMk id="3" creationId="{20234E9C-F346-E0FD-F20F-78C12E82D197}"/>
          </ac:spMkLst>
        </pc:spChg>
        <pc:spChg chg="mod ord">
          <ac:chgData name="박세훈" userId="5cbae70a-f82d-4e76-9082-f41e91c29fa9" providerId="ADAL" clId="{3BDF934D-647A-4044-9E7E-012D28E0FA27}" dt="2022-05-19T14:30:40.287" v="7183" actId="700"/>
          <ac:spMkLst>
            <pc:docMk/>
            <pc:sldMk cId="887070567" sldId="290"/>
            <ac:spMk id="4" creationId="{A11CAD38-8E92-D0D2-8123-B2BFFD13AA6D}"/>
          </ac:spMkLst>
        </pc:spChg>
        <pc:spChg chg="add mod">
          <ac:chgData name="박세훈" userId="5cbae70a-f82d-4e76-9082-f41e91c29fa9" providerId="ADAL" clId="{3BDF934D-647A-4044-9E7E-012D28E0FA27}" dt="2022-05-19T14:30:52.249" v="7200" actId="20577"/>
          <ac:spMkLst>
            <pc:docMk/>
            <pc:sldMk cId="887070567" sldId="290"/>
            <ac:spMk id="5" creationId="{A5E4E508-FC72-BC7B-1BE7-947AC56B0FE0}"/>
          </ac:spMkLst>
        </pc:spChg>
        <pc:spChg chg="add mod">
          <ac:chgData name="박세훈" userId="5cbae70a-f82d-4e76-9082-f41e91c29fa9" providerId="ADAL" clId="{3BDF934D-647A-4044-9E7E-012D28E0FA27}" dt="2022-05-19T14:32:35.126" v="7366" actId="1076"/>
          <ac:spMkLst>
            <pc:docMk/>
            <pc:sldMk cId="887070567" sldId="290"/>
            <ac:spMk id="6" creationId="{47964AAA-D4F0-6F33-80E6-9BCCCA91A177}"/>
          </ac:spMkLst>
        </pc:spChg>
      </pc:sldChg>
      <pc:sldChg chg="addSp delSp modSp add mod modNotesTx">
        <pc:chgData name="박세훈" userId="5cbae70a-f82d-4e76-9082-f41e91c29fa9" providerId="ADAL" clId="{3BDF934D-647A-4044-9E7E-012D28E0FA27}" dt="2022-05-19T14:54:13.949" v="8737" actId="478"/>
        <pc:sldMkLst>
          <pc:docMk/>
          <pc:sldMk cId="3810288371" sldId="291"/>
        </pc:sldMkLst>
        <pc:spChg chg="add mod">
          <ac:chgData name="박세훈" userId="5cbae70a-f82d-4e76-9082-f41e91c29fa9" providerId="ADAL" clId="{3BDF934D-647A-4044-9E7E-012D28E0FA27}" dt="2022-05-19T14:47:11.688" v="8334" actId="208"/>
          <ac:spMkLst>
            <pc:docMk/>
            <pc:sldMk cId="3810288371" sldId="291"/>
            <ac:spMk id="6" creationId="{022BBD53-698C-4E3E-0828-455E5057FB43}"/>
          </ac:spMkLst>
        </pc:spChg>
        <pc:spChg chg="add mod">
          <ac:chgData name="박세훈" userId="5cbae70a-f82d-4e76-9082-f41e91c29fa9" providerId="ADAL" clId="{3BDF934D-647A-4044-9E7E-012D28E0FA27}" dt="2022-05-19T14:48:11.412" v="8470" actId="1076"/>
          <ac:spMkLst>
            <pc:docMk/>
            <pc:sldMk cId="3810288371" sldId="291"/>
            <ac:spMk id="8" creationId="{EB915E4B-06EF-3D2F-BC3D-71FAA6931028}"/>
          </ac:spMkLst>
        </pc:spChg>
        <pc:spChg chg="add del mod">
          <ac:chgData name="박세훈" userId="5cbae70a-f82d-4e76-9082-f41e91c29fa9" providerId="ADAL" clId="{3BDF934D-647A-4044-9E7E-012D28E0FA27}" dt="2022-05-19T14:54:11.588" v="8734" actId="478"/>
          <ac:spMkLst>
            <pc:docMk/>
            <pc:sldMk cId="3810288371" sldId="291"/>
            <ac:spMk id="11" creationId="{517A52A9-32BF-3C88-7672-E302063617DB}"/>
          </ac:spMkLst>
        </pc:spChg>
        <pc:spChg chg="add del mod">
          <ac:chgData name="박세훈" userId="5cbae70a-f82d-4e76-9082-f41e91c29fa9" providerId="ADAL" clId="{3BDF934D-647A-4044-9E7E-012D28E0FA27}" dt="2022-05-19T14:54:12.352" v="8735" actId="478"/>
          <ac:spMkLst>
            <pc:docMk/>
            <pc:sldMk cId="3810288371" sldId="291"/>
            <ac:spMk id="12" creationId="{A502F873-87D4-5E2C-F8B3-54153FE64FD8}"/>
          </ac:spMkLst>
        </pc:spChg>
        <pc:spChg chg="add del mod">
          <ac:chgData name="박세훈" userId="5cbae70a-f82d-4e76-9082-f41e91c29fa9" providerId="ADAL" clId="{3BDF934D-647A-4044-9E7E-012D28E0FA27}" dt="2022-05-19T14:54:13.140" v="8736" actId="478"/>
          <ac:spMkLst>
            <pc:docMk/>
            <pc:sldMk cId="3810288371" sldId="291"/>
            <ac:spMk id="13" creationId="{E0C58C23-2539-5785-B708-E3D4E545248F}"/>
          </ac:spMkLst>
        </pc:spChg>
        <pc:spChg chg="add del mod">
          <ac:chgData name="박세훈" userId="5cbae70a-f82d-4e76-9082-f41e91c29fa9" providerId="ADAL" clId="{3BDF934D-647A-4044-9E7E-012D28E0FA27}" dt="2022-05-19T14:54:13.949" v="8737" actId="478"/>
          <ac:spMkLst>
            <pc:docMk/>
            <pc:sldMk cId="3810288371" sldId="291"/>
            <ac:spMk id="14" creationId="{56E225E2-A848-321A-2C3C-D1E37C07C9B7}"/>
          </ac:spMkLst>
        </pc:spChg>
        <pc:picChg chg="add mod">
          <ac:chgData name="박세훈" userId="5cbae70a-f82d-4e76-9082-f41e91c29fa9" providerId="ADAL" clId="{3BDF934D-647A-4044-9E7E-012D28E0FA27}" dt="2022-05-19T14:50:16.711" v="8483" actId="1076"/>
          <ac:picMkLst>
            <pc:docMk/>
            <pc:sldMk cId="3810288371" sldId="291"/>
            <ac:picMk id="3" creationId="{7A41B671-20FD-91C0-2613-C3DDD81C452D}"/>
          </ac:picMkLst>
        </pc:picChg>
        <pc:picChg chg="del">
          <ac:chgData name="박세훈" userId="5cbae70a-f82d-4e76-9082-f41e91c29fa9" providerId="ADAL" clId="{3BDF934D-647A-4044-9E7E-012D28E0FA27}" dt="2022-05-19T14:37:30.532" v="7577" actId="478"/>
          <ac:picMkLst>
            <pc:docMk/>
            <pc:sldMk cId="3810288371" sldId="291"/>
            <ac:picMk id="7" creationId="{5FF9B0B5-6808-0CB2-9F51-EFBBA56168A7}"/>
          </ac:picMkLst>
        </pc:picChg>
        <pc:cxnChg chg="add mod">
          <ac:chgData name="박세훈" userId="5cbae70a-f82d-4e76-9082-f41e91c29fa9" providerId="ADAL" clId="{3BDF934D-647A-4044-9E7E-012D28E0FA27}" dt="2022-05-19T14:48:20.156" v="8473" actId="1582"/>
          <ac:cxnSpMkLst>
            <pc:docMk/>
            <pc:sldMk cId="3810288371" sldId="291"/>
            <ac:cxnSpMk id="10" creationId="{20D598C5-ED1E-9FF5-8C4C-DC5B6488E90D}"/>
          </ac:cxnSpMkLst>
        </pc:cxnChg>
      </pc:sldChg>
      <pc:sldChg chg="add">
        <pc:chgData name="박세훈" userId="5cbae70a-f82d-4e76-9082-f41e91c29fa9" providerId="ADAL" clId="{3BDF934D-647A-4044-9E7E-012D28E0FA27}" dt="2022-05-19T14:39:07.396" v="7758"/>
        <pc:sldMkLst>
          <pc:docMk/>
          <pc:sldMk cId="4270027063" sldId="292"/>
        </pc:sldMkLst>
      </pc:sldChg>
      <pc:sldChg chg="addSp modSp new mod modNotesTx">
        <pc:chgData name="박세훈" userId="5cbae70a-f82d-4e76-9082-f41e91c29fa9" providerId="ADAL" clId="{3BDF934D-647A-4044-9E7E-012D28E0FA27}" dt="2022-05-19T14:46:40.795" v="8328" actId="20577"/>
        <pc:sldMkLst>
          <pc:docMk/>
          <pc:sldMk cId="1129990514" sldId="293"/>
        </pc:sldMkLst>
        <pc:spChg chg="add mod">
          <ac:chgData name="박세훈" userId="5cbae70a-f82d-4e76-9082-f41e91c29fa9" providerId="ADAL" clId="{3BDF934D-647A-4044-9E7E-012D28E0FA27}" dt="2022-05-19T14:46:04.374" v="8156" actId="207"/>
          <ac:spMkLst>
            <pc:docMk/>
            <pc:sldMk cId="1129990514" sldId="293"/>
            <ac:spMk id="3" creationId="{305D9807-CBA2-E1FD-3AC6-B7F827F5A47A}"/>
          </ac:spMkLst>
        </pc:spChg>
      </pc:sldChg>
      <pc:sldChg chg="add del">
        <pc:chgData name="박세훈" userId="5cbae70a-f82d-4e76-9082-f41e91c29fa9" providerId="ADAL" clId="{3BDF934D-647A-4044-9E7E-012D28E0FA27}" dt="2022-05-19T14:51:03.564" v="8492" actId="47"/>
        <pc:sldMkLst>
          <pc:docMk/>
          <pc:sldMk cId="1170938627" sldId="294"/>
        </pc:sldMkLst>
      </pc:sldChg>
      <pc:sldChg chg="addSp delSp modSp add mod modNotesTx">
        <pc:chgData name="박세훈" userId="5cbae70a-f82d-4e76-9082-f41e91c29fa9" providerId="ADAL" clId="{3BDF934D-647A-4044-9E7E-012D28E0FA27}" dt="2022-05-19T14:59:03.684" v="9049" actId="478"/>
        <pc:sldMkLst>
          <pc:docMk/>
          <pc:sldMk cId="3620861577" sldId="295"/>
        </pc:sldMkLst>
        <pc:spChg chg="del">
          <ac:chgData name="박세훈" userId="5cbae70a-f82d-4e76-9082-f41e91c29fa9" providerId="ADAL" clId="{3BDF934D-647A-4044-9E7E-012D28E0FA27}" dt="2022-05-19T14:58:58.770" v="9045" actId="478"/>
          <ac:spMkLst>
            <pc:docMk/>
            <pc:sldMk cId="3620861577" sldId="295"/>
            <ac:spMk id="6" creationId="{022BBD53-698C-4E3E-0828-455E5057FB43}"/>
          </ac:spMkLst>
        </pc:spChg>
        <pc:spChg chg="del mod">
          <ac:chgData name="박세훈" userId="5cbae70a-f82d-4e76-9082-f41e91c29fa9" providerId="ADAL" clId="{3BDF934D-647A-4044-9E7E-012D28E0FA27}" dt="2022-05-19T14:51:15.239" v="8494" actId="21"/>
          <ac:spMkLst>
            <pc:docMk/>
            <pc:sldMk cId="3620861577" sldId="295"/>
            <ac:spMk id="8" creationId="{EB915E4B-06EF-3D2F-BC3D-71FAA6931028}"/>
          </ac:spMkLst>
        </pc:spChg>
        <pc:spChg chg="del">
          <ac:chgData name="박세훈" userId="5cbae70a-f82d-4e76-9082-f41e91c29fa9" providerId="ADAL" clId="{3BDF934D-647A-4044-9E7E-012D28E0FA27}" dt="2022-05-19T14:58:57.754" v="9044" actId="478"/>
          <ac:spMkLst>
            <pc:docMk/>
            <pc:sldMk cId="3620861577" sldId="295"/>
            <ac:spMk id="11" creationId="{517A52A9-32BF-3C88-7672-E302063617DB}"/>
          </ac:spMkLst>
        </pc:spChg>
        <pc:spChg chg="del">
          <ac:chgData name="박세훈" userId="5cbae70a-f82d-4e76-9082-f41e91c29fa9" providerId="ADAL" clId="{3BDF934D-647A-4044-9E7E-012D28E0FA27}" dt="2022-05-19T14:58:59.996" v="9046" actId="478"/>
          <ac:spMkLst>
            <pc:docMk/>
            <pc:sldMk cId="3620861577" sldId="295"/>
            <ac:spMk id="13" creationId="{E0C58C23-2539-5785-B708-E3D4E545248F}"/>
          </ac:spMkLst>
        </pc:spChg>
        <pc:spChg chg="del">
          <ac:chgData name="박세훈" userId="5cbae70a-f82d-4e76-9082-f41e91c29fa9" providerId="ADAL" clId="{3BDF934D-647A-4044-9E7E-012D28E0FA27}" dt="2022-05-19T14:59:03.684" v="9049" actId="478"/>
          <ac:spMkLst>
            <pc:docMk/>
            <pc:sldMk cId="3620861577" sldId="295"/>
            <ac:spMk id="14" creationId="{56E225E2-A848-321A-2C3C-D1E37C07C9B7}"/>
          </ac:spMkLst>
        </pc:spChg>
        <pc:spChg chg="add mod">
          <ac:chgData name="박세훈" userId="5cbae70a-f82d-4e76-9082-f41e91c29fa9" providerId="ADAL" clId="{3BDF934D-647A-4044-9E7E-012D28E0FA27}" dt="2022-05-19T14:58:01.684" v="8845" actId="1036"/>
          <ac:spMkLst>
            <pc:docMk/>
            <pc:sldMk cId="3620861577" sldId="295"/>
            <ac:spMk id="15" creationId="{D819213A-1BD4-E559-9150-ADA1CB350C3F}"/>
          </ac:spMkLst>
        </pc:spChg>
        <pc:picChg chg="add del">
          <ac:chgData name="박세훈" userId="5cbae70a-f82d-4e76-9082-f41e91c29fa9" providerId="ADAL" clId="{3BDF934D-647A-4044-9E7E-012D28E0FA27}" dt="2022-05-19T14:59:02.055" v="9048" actId="478"/>
          <ac:picMkLst>
            <pc:docMk/>
            <pc:sldMk cId="3620861577" sldId="295"/>
            <ac:picMk id="3" creationId="{7A41B671-20FD-91C0-2613-C3DDD81C452D}"/>
          </ac:picMkLst>
        </pc:picChg>
        <pc:cxnChg chg="mod">
          <ac:chgData name="박세훈" userId="5cbae70a-f82d-4e76-9082-f41e91c29fa9" providerId="ADAL" clId="{3BDF934D-647A-4044-9E7E-012D28E0FA27}" dt="2022-05-19T14:58:01.684" v="8845" actId="1036"/>
          <ac:cxnSpMkLst>
            <pc:docMk/>
            <pc:sldMk cId="3620861577" sldId="295"/>
            <ac:cxnSpMk id="10" creationId="{20D598C5-ED1E-9FF5-8C4C-DC5B6488E90D}"/>
          </ac:cxnSpMkLst>
        </pc:cxnChg>
      </pc:sldChg>
      <pc:sldChg chg="addSp delSp modSp add mod modNotesTx">
        <pc:chgData name="박세훈" userId="5cbae70a-f82d-4e76-9082-f41e91c29fa9" providerId="ADAL" clId="{3BDF934D-647A-4044-9E7E-012D28E0FA27}" dt="2022-05-19T15:09:55.720" v="9247" actId="20577"/>
        <pc:sldMkLst>
          <pc:docMk/>
          <pc:sldMk cId="4033545427" sldId="296"/>
        </pc:sldMkLst>
        <pc:spChg chg="del">
          <ac:chgData name="박세훈" userId="5cbae70a-f82d-4e76-9082-f41e91c29fa9" providerId="ADAL" clId="{3BDF934D-647A-4044-9E7E-012D28E0FA27}" dt="2022-05-19T14:59:17.176" v="9052" actId="478"/>
          <ac:spMkLst>
            <pc:docMk/>
            <pc:sldMk cId="4033545427" sldId="296"/>
            <ac:spMk id="6" creationId="{022BBD53-698C-4E3E-0828-455E5057FB43}"/>
          </ac:spMkLst>
        </pc:spChg>
        <pc:spChg chg="del">
          <ac:chgData name="박세훈" userId="5cbae70a-f82d-4e76-9082-f41e91c29fa9" providerId="ADAL" clId="{3BDF934D-647A-4044-9E7E-012D28E0FA27}" dt="2022-05-19T14:59:18.101" v="9053" actId="478"/>
          <ac:spMkLst>
            <pc:docMk/>
            <pc:sldMk cId="4033545427" sldId="296"/>
            <ac:spMk id="11" creationId="{517A52A9-32BF-3C88-7672-E302063617DB}"/>
          </ac:spMkLst>
        </pc:spChg>
        <pc:spChg chg="del">
          <ac:chgData name="박세훈" userId="5cbae70a-f82d-4e76-9082-f41e91c29fa9" providerId="ADAL" clId="{3BDF934D-647A-4044-9E7E-012D28E0FA27}" dt="2022-05-19T14:59:19.136" v="9054" actId="478"/>
          <ac:spMkLst>
            <pc:docMk/>
            <pc:sldMk cId="4033545427" sldId="296"/>
            <ac:spMk id="12" creationId="{A502F873-87D4-5E2C-F8B3-54153FE64FD8}"/>
          </ac:spMkLst>
        </pc:spChg>
        <pc:spChg chg="mod">
          <ac:chgData name="박세훈" userId="5cbae70a-f82d-4e76-9082-f41e91c29fa9" providerId="ADAL" clId="{3BDF934D-647A-4044-9E7E-012D28E0FA27}" dt="2022-05-19T15:09:08.212" v="9151" actId="14100"/>
          <ac:spMkLst>
            <pc:docMk/>
            <pc:sldMk cId="4033545427" sldId="296"/>
            <ac:spMk id="13" creationId="{E0C58C23-2539-5785-B708-E3D4E545248F}"/>
          </ac:spMkLst>
        </pc:spChg>
        <pc:spChg chg="del">
          <ac:chgData name="박세훈" userId="5cbae70a-f82d-4e76-9082-f41e91c29fa9" providerId="ADAL" clId="{3BDF934D-647A-4044-9E7E-012D28E0FA27}" dt="2022-05-19T14:59:24.696" v="9057" actId="478"/>
          <ac:spMkLst>
            <pc:docMk/>
            <pc:sldMk cId="4033545427" sldId="296"/>
            <ac:spMk id="14" creationId="{56E225E2-A848-321A-2C3C-D1E37C07C9B7}"/>
          </ac:spMkLst>
        </pc:spChg>
        <pc:spChg chg="mod">
          <ac:chgData name="박세훈" userId="5cbae70a-f82d-4e76-9082-f41e91c29fa9" providerId="ADAL" clId="{3BDF934D-647A-4044-9E7E-012D28E0FA27}" dt="2022-05-19T15:09:12.836" v="9154" actId="1036"/>
          <ac:spMkLst>
            <pc:docMk/>
            <pc:sldMk cId="4033545427" sldId="296"/>
            <ac:spMk id="15" creationId="{D819213A-1BD4-E559-9150-ADA1CB350C3F}"/>
          </ac:spMkLst>
        </pc:spChg>
        <pc:picChg chg="add del">
          <ac:chgData name="박세훈" userId="5cbae70a-f82d-4e76-9082-f41e91c29fa9" providerId="ADAL" clId="{3BDF934D-647A-4044-9E7E-012D28E0FA27}" dt="2022-05-19T14:59:21.554" v="9056" actId="478"/>
          <ac:picMkLst>
            <pc:docMk/>
            <pc:sldMk cId="4033545427" sldId="296"/>
            <ac:picMk id="3" creationId="{7A41B671-20FD-91C0-2613-C3DDD81C452D}"/>
          </ac:picMkLst>
        </pc:picChg>
        <pc:cxnChg chg="mod">
          <ac:chgData name="박세훈" userId="5cbae70a-f82d-4e76-9082-f41e91c29fa9" providerId="ADAL" clId="{3BDF934D-647A-4044-9E7E-012D28E0FA27}" dt="2022-05-19T15:09:12.836" v="9154" actId="1036"/>
          <ac:cxnSpMkLst>
            <pc:docMk/>
            <pc:sldMk cId="4033545427" sldId="296"/>
            <ac:cxnSpMk id="10" creationId="{20D598C5-ED1E-9FF5-8C4C-DC5B6488E90D}"/>
          </ac:cxnSpMkLst>
        </pc:cxnChg>
      </pc:sldChg>
      <pc:sldChg chg="addSp delSp modSp add mod modNotesTx">
        <pc:chgData name="박세훈" userId="5cbae70a-f82d-4e76-9082-f41e91c29fa9" providerId="ADAL" clId="{3BDF934D-647A-4044-9E7E-012D28E0FA27}" dt="2022-05-19T15:24:41.145" v="9761" actId="20577"/>
        <pc:sldMkLst>
          <pc:docMk/>
          <pc:sldMk cId="3047517021" sldId="297"/>
        </pc:sldMkLst>
        <pc:spChg chg="del">
          <ac:chgData name="박세훈" userId="5cbae70a-f82d-4e76-9082-f41e91c29fa9" providerId="ADAL" clId="{3BDF934D-647A-4044-9E7E-012D28E0FA27}" dt="2022-05-19T15:10:18.716" v="9254" actId="478"/>
          <ac:spMkLst>
            <pc:docMk/>
            <pc:sldMk cId="3047517021" sldId="297"/>
            <ac:spMk id="6" creationId="{022BBD53-698C-4E3E-0828-455E5057FB43}"/>
          </ac:spMkLst>
        </pc:spChg>
        <pc:spChg chg="del">
          <ac:chgData name="박세훈" userId="5cbae70a-f82d-4e76-9082-f41e91c29fa9" providerId="ADAL" clId="{3BDF934D-647A-4044-9E7E-012D28E0FA27}" dt="2022-05-19T15:10:16.202" v="9253" actId="478"/>
          <ac:spMkLst>
            <pc:docMk/>
            <pc:sldMk cId="3047517021" sldId="297"/>
            <ac:spMk id="11" creationId="{517A52A9-32BF-3C88-7672-E302063617DB}"/>
          </ac:spMkLst>
        </pc:spChg>
        <pc:spChg chg="del">
          <ac:chgData name="박세훈" userId="5cbae70a-f82d-4e76-9082-f41e91c29fa9" providerId="ADAL" clId="{3BDF934D-647A-4044-9E7E-012D28E0FA27}" dt="2022-05-19T15:10:08.331" v="9252" actId="478"/>
          <ac:spMkLst>
            <pc:docMk/>
            <pc:sldMk cId="3047517021" sldId="297"/>
            <ac:spMk id="12" creationId="{A502F873-87D4-5E2C-F8B3-54153FE64FD8}"/>
          </ac:spMkLst>
        </pc:spChg>
        <pc:spChg chg="del">
          <ac:chgData name="박세훈" userId="5cbae70a-f82d-4e76-9082-f41e91c29fa9" providerId="ADAL" clId="{3BDF934D-647A-4044-9E7E-012D28E0FA27}" dt="2022-05-19T15:10:00.595" v="9248" actId="478"/>
          <ac:spMkLst>
            <pc:docMk/>
            <pc:sldMk cId="3047517021" sldId="297"/>
            <ac:spMk id="13" creationId="{E0C58C23-2539-5785-B708-E3D4E545248F}"/>
          </ac:spMkLst>
        </pc:spChg>
        <pc:spChg chg="mod">
          <ac:chgData name="박세훈" userId="5cbae70a-f82d-4e76-9082-f41e91c29fa9" providerId="ADAL" clId="{3BDF934D-647A-4044-9E7E-012D28E0FA27}" dt="2022-05-19T15:10:48.024" v="9260" actId="14100"/>
          <ac:spMkLst>
            <pc:docMk/>
            <pc:sldMk cId="3047517021" sldId="297"/>
            <ac:spMk id="14" creationId="{56E225E2-A848-321A-2C3C-D1E37C07C9B7}"/>
          </ac:spMkLst>
        </pc:spChg>
        <pc:spChg chg="mod">
          <ac:chgData name="박세훈" userId="5cbae70a-f82d-4e76-9082-f41e91c29fa9" providerId="ADAL" clId="{3BDF934D-647A-4044-9E7E-012D28E0FA27}" dt="2022-05-19T15:22:14.053" v="9379" actId="1035"/>
          <ac:spMkLst>
            <pc:docMk/>
            <pc:sldMk cId="3047517021" sldId="297"/>
            <ac:spMk id="15" creationId="{D819213A-1BD4-E559-9150-ADA1CB350C3F}"/>
          </ac:spMkLst>
        </pc:spChg>
        <pc:picChg chg="add del">
          <ac:chgData name="박세훈" userId="5cbae70a-f82d-4e76-9082-f41e91c29fa9" providerId="ADAL" clId="{3BDF934D-647A-4044-9E7E-012D28E0FA27}" dt="2022-05-19T15:10:02.714" v="9250" actId="478"/>
          <ac:picMkLst>
            <pc:docMk/>
            <pc:sldMk cId="3047517021" sldId="297"/>
            <ac:picMk id="3" creationId="{7A41B671-20FD-91C0-2613-C3DDD81C452D}"/>
          </ac:picMkLst>
        </pc:picChg>
        <pc:cxnChg chg="mod">
          <ac:chgData name="박세훈" userId="5cbae70a-f82d-4e76-9082-f41e91c29fa9" providerId="ADAL" clId="{3BDF934D-647A-4044-9E7E-012D28E0FA27}" dt="2022-05-19T15:22:14.053" v="9379" actId="1035"/>
          <ac:cxnSpMkLst>
            <pc:docMk/>
            <pc:sldMk cId="3047517021" sldId="297"/>
            <ac:cxnSpMk id="10" creationId="{20D598C5-ED1E-9FF5-8C4C-DC5B6488E90D}"/>
          </ac:cxnSpMkLst>
        </pc:cxnChg>
      </pc:sldChg>
      <pc:sldChg chg="addSp delSp add mod ord">
        <pc:chgData name="박세훈" userId="5cbae70a-f82d-4e76-9082-f41e91c29fa9" providerId="ADAL" clId="{3BDF934D-647A-4044-9E7E-012D28E0FA27}" dt="2022-05-19T14:54:37.686" v="8748"/>
        <pc:sldMkLst>
          <pc:docMk/>
          <pc:sldMk cId="2407905403" sldId="298"/>
        </pc:sldMkLst>
        <pc:spChg chg="del">
          <ac:chgData name="박세훈" userId="5cbae70a-f82d-4e76-9082-f41e91c29fa9" providerId="ADAL" clId="{3BDF934D-647A-4044-9E7E-012D28E0FA27}" dt="2022-05-19T14:54:26.032" v="8741" actId="478"/>
          <ac:spMkLst>
            <pc:docMk/>
            <pc:sldMk cId="2407905403" sldId="298"/>
            <ac:spMk id="6" creationId="{022BBD53-698C-4E3E-0828-455E5057FB43}"/>
          </ac:spMkLst>
        </pc:spChg>
        <pc:spChg chg="del">
          <ac:chgData name="박세훈" userId="5cbae70a-f82d-4e76-9082-f41e91c29fa9" providerId="ADAL" clId="{3BDF934D-647A-4044-9E7E-012D28E0FA27}" dt="2022-05-19T14:54:27.572" v="8742" actId="478"/>
          <ac:spMkLst>
            <pc:docMk/>
            <pc:sldMk cId="2407905403" sldId="298"/>
            <ac:spMk id="12" creationId="{A502F873-87D4-5E2C-F8B3-54153FE64FD8}"/>
          </ac:spMkLst>
        </pc:spChg>
        <pc:spChg chg="del">
          <ac:chgData name="박세훈" userId="5cbae70a-f82d-4e76-9082-f41e91c29fa9" providerId="ADAL" clId="{3BDF934D-647A-4044-9E7E-012D28E0FA27}" dt="2022-05-19T14:54:31.641" v="8745" actId="478"/>
          <ac:spMkLst>
            <pc:docMk/>
            <pc:sldMk cId="2407905403" sldId="298"/>
            <ac:spMk id="13" creationId="{E0C58C23-2539-5785-B708-E3D4E545248F}"/>
          </ac:spMkLst>
        </pc:spChg>
        <pc:spChg chg="del">
          <ac:chgData name="박세훈" userId="5cbae70a-f82d-4e76-9082-f41e91c29fa9" providerId="ADAL" clId="{3BDF934D-647A-4044-9E7E-012D28E0FA27}" dt="2022-05-19T14:54:33.159" v="8746" actId="478"/>
          <ac:spMkLst>
            <pc:docMk/>
            <pc:sldMk cId="2407905403" sldId="298"/>
            <ac:spMk id="14" creationId="{56E225E2-A848-321A-2C3C-D1E37C07C9B7}"/>
          </ac:spMkLst>
        </pc:spChg>
        <pc:picChg chg="add del">
          <ac:chgData name="박세훈" userId="5cbae70a-f82d-4e76-9082-f41e91c29fa9" providerId="ADAL" clId="{3BDF934D-647A-4044-9E7E-012D28E0FA27}" dt="2022-05-19T14:54:29.876" v="8744" actId="478"/>
          <ac:picMkLst>
            <pc:docMk/>
            <pc:sldMk cId="2407905403" sldId="298"/>
            <ac:picMk id="3" creationId="{7A41B671-20FD-91C0-2613-C3DDD81C45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2C82-E8F5-48B0-B5B9-B8477BBAB6B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4F9E-2FBE-487E-8414-DE3012FD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생체기계연구실 학부연구생 박세훈입니다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이번주는 </a:t>
            </a:r>
            <a:r>
              <a:rPr lang="en-US" altLang="ko-KR" dirty="0"/>
              <a:t>CNN</a:t>
            </a:r>
            <a:r>
              <a:rPr lang="ko-KR" altLang="en-US" dirty="0"/>
              <a:t>을 활용한 </a:t>
            </a:r>
            <a:r>
              <a:rPr lang="en-US" altLang="ko-KR" dirty="0"/>
              <a:t>Image Classification</a:t>
            </a:r>
            <a:r>
              <a:rPr lang="ko-KR" altLang="en-US" dirty="0"/>
              <a:t>에 대한 내용을 다룰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 구현이 목적인 만큼</a:t>
            </a:r>
            <a:r>
              <a:rPr lang="en-US" altLang="ko-KR" dirty="0"/>
              <a:t>, </a:t>
            </a:r>
            <a:r>
              <a:rPr lang="ko-KR" altLang="en-US" dirty="0"/>
              <a:t>코드에 관한 정리를 해볼까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4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argumentation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원본 사진에 각종 변환을 적용하여 개수를 증강시키는 기법을 의미합니다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통해 </a:t>
            </a:r>
            <a:r>
              <a:rPr lang="en-US" altLang="ko-KR" dirty="0"/>
              <a:t>overfitting</a:t>
            </a:r>
            <a:r>
              <a:rPr lang="ko-KR" altLang="en-US" dirty="0"/>
              <a:t>을 방지할 수 있게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코드로 돌아와서 다음 코드를 살펴보겠습니다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밑에 박스 쳐진 친구는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ImageDataGenerator</a:t>
            </a:r>
            <a:r>
              <a:rPr lang="en-US" dirty="0"/>
              <a:t> class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methods </a:t>
            </a:r>
            <a:r>
              <a:rPr lang="ko-KR" altLang="en-US" dirty="0"/>
              <a:t>중 하나로 데이터를 분산시켜 저장합니다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이미지 데이터들이 들어있는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directory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자체를 불러와서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training 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validation 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을 나눠주는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기존에 분리되어 있는 데이터를 바탕으로 </a:t>
            </a:r>
            <a:r>
              <a:rPr lang="en-US" altLang="ko-KR" dirty="0"/>
              <a:t>train , valid, test</a:t>
            </a:r>
            <a:r>
              <a:rPr lang="ko-KR" altLang="en-US" dirty="0"/>
              <a:t>의 경로를 잡아주는 것입니다</a:t>
            </a:r>
            <a:r>
              <a:rPr lang="en-US" altLang="ko-KR" dirty="0"/>
              <a:t>. </a:t>
            </a:r>
            <a:r>
              <a:rPr lang="ko-KR" altLang="en-US" dirty="0"/>
              <a:t>따라서 데이터 폴더를 나눠서 지정을 해줘야 본 코드를 사용할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통해 </a:t>
            </a:r>
            <a:r>
              <a:rPr lang="en-US" altLang="ko-KR" dirty="0"/>
              <a:t>train, valid, test 3</a:t>
            </a:r>
            <a:r>
              <a:rPr lang="ko-KR" altLang="en-US" dirty="0"/>
              <a:t>가지를 구성하게 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이때 유의해야할 점이 한가지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0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에서는 </a:t>
            </a:r>
            <a:r>
              <a:rPr lang="en-US" altLang="ko-KR" dirty="0"/>
              <a:t>batch size</a:t>
            </a:r>
            <a:r>
              <a:rPr lang="ko-KR" altLang="en-US" dirty="0"/>
              <a:t>를 위에서 사전에 설정해 놓은 값으로 이용하는 반면에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Test</a:t>
            </a:r>
            <a:r>
              <a:rPr lang="ko-KR" altLang="en-US" dirty="0"/>
              <a:t>에서는 </a:t>
            </a:r>
            <a:r>
              <a:rPr lang="en-US" altLang="ko-KR" dirty="0"/>
              <a:t>1</a:t>
            </a:r>
            <a:r>
              <a:rPr lang="ko-KR" altLang="en-US" dirty="0"/>
              <a:t>이라는 값을 준다는 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4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8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에서도 각각 총 세트로 나누는 숫자를 설정해야 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그러나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일치하지 않더라도 중요하지 않습니다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 이유는 이미지 누락되더라도 다음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샘플링되기 때문입니다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9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</a:t>
            </a:r>
            <a:r>
              <a:rPr lang="en-US" altLang="ko-KR" dirty="0"/>
              <a:t>Test</a:t>
            </a:r>
            <a:r>
              <a:rPr lang="ko-KR" altLang="en-US" dirty="0"/>
              <a:t>에서는 정확히 한번만 샘플링 해야 합니다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이러한 이유로 </a:t>
            </a:r>
            <a:r>
              <a:rPr lang="en-US" altLang="ko-KR" dirty="0" err="1"/>
              <a:t>test_generator</a:t>
            </a:r>
            <a:r>
              <a:rPr lang="ko-KR" altLang="en-US" dirty="0"/>
              <a:t>에서 </a:t>
            </a:r>
            <a:r>
              <a:rPr lang="en-US" altLang="ko-KR" dirty="0" err="1"/>
              <a:t>batch_size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설정한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2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모델을 설정하고 트레이닝을 시켜보도록 하겠습니다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본 </a:t>
            </a:r>
            <a:r>
              <a:rPr lang="en-US" altLang="ko-KR" dirty="0"/>
              <a:t>classification project</a:t>
            </a:r>
            <a:r>
              <a:rPr lang="ko-KR" altLang="en-US" dirty="0"/>
              <a:t>에서는 </a:t>
            </a:r>
            <a:r>
              <a:rPr lang="en-US" altLang="ko-KR" dirty="0"/>
              <a:t>Resnet50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</a:t>
            </a:r>
            <a:r>
              <a:rPr lang="en-US" dirty="0"/>
              <a:t> </a:t>
            </a:r>
            <a:r>
              <a:rPr lang="ko-KR" altLang="en-US" dirty="0"/>
              <a:t>프로젝트를 구성하는 코드는 총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Folder_split.py / CNN_training.py / Evaluation.py </a:t>
            </a:r>
            <a:r>
              <a:rPr lang="ko-KR" altLang="en-US" dirty="0"/>
              <a:t>순으로 진행하며 설명하도록 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0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로 지정하여 주고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average_pooling</a:t>
            </a:r>
            <a:r>
              <a:rPr lang="ko-KR" altLang="en-US" dirty="0"/>
              <a:t>를 통해 나오는 값으로 재지정 해줍니다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2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Dense </a:t>
            </a:r>
            <a:r>
              <a:rPr lang="ko-KR" altLang="en-US" dirty="0"/>
              <a:t>클래스를 통해 입력과 출력을 모두 연결해줍니다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전결합층이라고 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7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Dense </a:t>
            </a:r>
            <a:r>
              <a:rPr lang="ko-KR" altLang="en-US" dirty="0"/>
              <a:t>클래스의 주요 인자는 다음과 같습니다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본 코드에서는 출력 뉴런 수와 활성화 함수만을 설정하고 사용한 것을 확인할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15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predictions</a:t>
            </a:r>
            <a:r>
              <a:rPr lang="ko-KR" altLang="en-US" dirty="0"/>
              <a:t>에서 </a:t>
            </a:r>
            <a:r>
              <a:rPr lang="en-US" altLang="ko-KR" dirty="0"/>
              <a:t>Dense </a:t>
            </a:r>
            <a:r>
              <a:rPr lang="ko-KR" altLang="en-US" dirty="0"/>
              <a:t>클래스를 적용하였습니다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Predictions</a:t>
            </a:r>
            <a:r>
              <a:rPr lang="ko-KR" altLang="en-US" dirty="0"/>
              <a:t>에서 이전에 </a:t>
            </a:r>
            <a:r>
              <a:rPr lang="en-US" altLang="ko-KR" dirty="0"/>
              <a:t>dense</a:t>
            </a:r>
            <a:r>
              <a:rPr lang="ko-KR" altLang="en-US" dirty="0"/>
              <a:t>층을 쌓은 </a:t>
            </a:r>
            <a:r>
              <a:rPr lang="en-US" altLang="ko-KR" dirty="0"/>
              <a:t>x</a:t>
            </a:r>
            <a:r>
              <a:rPr lang="ko-KR" altLang="en-US" dirty="0"/>
              <a:t>를 불러와서 작업을 진행하는 것 입니다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6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사진과 같이 레고를 쌓듯이 쌓는다고 생각하면 됩니다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모델을 연결시켜서 저장합니다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ResNet50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받고</a:t>
            </a:r>
            <a:r>
              <a:rPr lang="en-US" altLang="ko-KR" dirty="0"/>
              <a:t>, output</a:t>
            </a:r>
            <a:r>
              <a:rPr lang="ko-KR" altLang="en-US" dirty="0"/>
              <a:t>으로 이전에 쌓았던 </a:t>
            </a:r>
            <a:r>
              <a:rPr lang="en-US" altLang="ko-KR" dirty="0"/>
              <a:t>predictions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tx1"/>
                </a:solidFill>
              </a:rPr>
              <a:t>출력합니다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r>
              <a:rPr lang="ko-KR" altLang="en-US" dirty="0"/>
              <a:t>이후 각 층에 대한 </a:t>
            </a:r>
            <a:r>
              <a:rPr lang="en-US" altLang="ko-KR" dirty="0"/>
              <a:t>train </a:t>
            </a:r>
            <a:r>
              <a:rPr lang="ko-KR" altLang="en-US" dirty="0"/>
              <a:t>가능여부를 설정하는 것인데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False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모든 레이어의 가중치가 훈련 가능에서 훈련 불가능으로 이동합니다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이를 레이어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동결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이라고 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동결 레이어의 상태는 </a:t>
            </a:r>
            <a:r>
              <a:rPr lang="en-US" altLang="ko-KR" dirty="0"/>
              <a:t>fit()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 사용하거나 </a:t>
            </a:r>
            <a:r>
              <a:rPr lang="en-US" altLang="ko-KR" dirty="0" err="1"/>
              <a:t>trainable_weights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 의존하는 사용자 정의 루프를 사용해 훈련하여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그래디언트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업데이트를 적용할 때도 훈련하는 동안 업데이트되지 않습니다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compile</a:t>
            </a:r>
            <a:r>
              <a:rPr lang="ko-KR" altLang="en-US" dirty="0"/>
              <a:t>함수를 사용해서 실제 학습을 시키게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Compile </a:t>
            </a:r>
            <a:r>
              <a:rPr lang="ko-KR" altLang="en-US" dirty="0"/>
              <a:t>함수는 </a:t>
            </a:r>
            <a:r>
              <a:rPr lang="en-US" altLang="ko-KR" dirty="0"/>
              <a:t>optimizer, loss, metrics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0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r>
              <a:rPr lang="ko-KR" altLang="en-US" dirty="0"/>
              <a:t>는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딥러닝의</a:t>
            </a:r>
            <a:r>
              <a:rPr lang="ko-KR" altLang="en-US" dirty="0"/>
              <a:t> 성능을 좌우합니다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옵티마이저는</a:t>
            </a:r>
            <a:r>
              <a:rPr lang="ko-KR" altLang="en-US" dirty="0"/>
              <a:t> 학습 데이터</a:t>
            </a:r>
            <a:r>
              <a:rPr lang="en-US" altLang="ko-KR" dirty="0"/>
              <a:t>(Train data)</a:t>
            </a:r>
            <a:r>
              <a:rPr lang="ko-KR" altLang="en-US" dirty="0"/>
              <a:t>셋을 이용하여 궁극적인 목적인 모델을 학습 할 때 데이터의 실제 결과와 모델이 예측한 결과를 기반으로 잘 줄일 수 있게 만들어 주는 역할을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compile</a:t>
            </a:r>
            <a:r>
              <a:rPr lang="ko-KR" altLang="en-US" dirty="0"/>
              <a:t>함수를 사용해서 실제 학습을 시키게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1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 번째로 </a:t>
            </a:r>
            <a:r>
              <a:rPr lang="en-US" altLang="ko-KR" dirty="0"/>
              <a:t>Folder_split.py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다음과 같이 </a:t>
            </a:r>
            <a:r>
              <a:rPr lang="en-US" altLang="ko-KR" dirty="0"/>
              <a:t>input</a:t>
            </a:r>
            <a:r>
              <a:rPr lang="ko-KR" altLang="en-US" dirty="0"/>
              <a:t>을 불러오고</a:t>
            </a:r>
            <a:r>
              <a:rPr lang="en-US" altLang="ko-KR" dirty="0"/>
              <a:t>, output</a:t>
            </a:r>
            <a:r>
              <a:rPr lang="ko-KR" altLang="en-US" dirty="0"/>
              <a:t>을 지정해 준 뒤</a:t>
            </a:r>
            <a:r>
              <a:rPr lang="en-US" altLang="ko-KR" dirty="0"/>
              <a:t>, </a:t>
            </a:r>
            <a:r>
              <a:rPr lang="ko-KR" altLang="en-US" dirty="0"/>
              <a:t>일정 비율로 나누어서 저장합니다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8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설명을 기재하였지만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en-US" altLang="ko-KR" dirty="0"/>
              <a:t>Loss</a:t>
            </a:r>
            <a:r>
              <a:rPr lang="ko-KR" altLang="en-US" dirty="0"/>
              <a:t>는 손실함수를 의미합니다</a:t>
            </a:r>
            <a:r>
              <a:rPr lang="en-US" altLang="ko-KR" dirty="0"/>
              <a:t>. </a:t>
            </a:r>
            <a:r>
              <a:rPr lang="ko-KR" altLang="en-US" dirty="0"/>
              <a:t>총 세 가지 종류가 있는데 본 코드에서는 두 번째 </a:t>
            </a:r>
            <a:r>
              <a:rPr lang="en-US" altLang="ko-KR" dirty="0"/>
              <a:t>Categorical </a:t>
            </a:r>
            <a:r>
              <a:rPr lang="en-US" altLang="ko-KR" dirty="0" err="1"/>
              <a:t>Crossentropy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4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에서는 만든 모델을 학습시킬 때</a:t>
            </a:r>
            <a:r>
              <a:rPr lang="en-US" altLang="ko-KR" dirty="0"/>
              <a:t>, fit()</a:t>
            </a:r>
            <a:r>
              <a:rPr lang="ko-KR" altLang="en-US" dirty="0"/>
              <a:t>함수를 많이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 err="1"/>
              <a:t>train_generator</a:t>
            </a:r>
            <a:r>
              <a:rPr lang="ko-KR" altLang="en-US" dirty="0"/>
              <a:t>는 입력데이터로 들어가며</a:t>
            </a:r>
            <a:r>
              <a:rPr lang="en-US" altLang="ko-KR" dirty="0"/>
              <a:t>, epochs=10</a:t>
            </a:r>
            <a:r>
              <a:rPr lang="ko-KR" altLang="en-US" dirty="0"/>
              <a:t>은 학습반복횟수를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사전에 배치사이즈를 지정했으므로 여기서는 입력할 필요가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1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학습된 모델을 저장하고</a:t>
            </a:r>
            <a:r>
              <a:rPr lang="en-US" altLang="ko-KR" dirty="0"/>
              <a:t>, </a:t>
            </a:r>
            <a:r>
              <a:rPr lang="en-US" altLang="ko-KR" dirty="0" err="1"/>
              <a:t>model.evaluate</a:t>
            </a:r>
            <a:r>
              <a:rPr lang="ko-KR" altLang="en-US" dirty="0"/>
              <a:t>를 통해 모델을 평가합니다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케라스에서는</a:t>
            </a:r>
            <a:r>
              <a:rPr lang="ko-KR" altLang="en-US" dirty="0"/>
              <a:t> </a:t>
            </a:r>
            <a:r>
              <a:rPr lang="en-US" altLang="ko-KR" dirty="0"/>
              <a:t>evaluate()</a:t>
            </a:r>
            <a:r>
              <a:rPr lang="ko-KR" altLang="en-US" dirty="0"/>
              <a:t>함수를 사용하여 준비된 시험셋에 학습한 모델을 평가합니다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본인이 코드를 돌렸을 때 정확도는 </a:t>
            </a:r>
            <a:r>
              <a:rPr lang="en-US" altLang="ko-KR" dirty="0"/>
              <a:t>0.9046</a:t>
            </a:r>
            <a:r>
              <a:rPr lang="ko-KR" altLang="en-US" dirty="0"/>
              <a:t>으로 </a:t>
            </a:r>
            <a:r>
              <a:rPr lang="en-US" altLang="ko-KR" dirty="0"/>
              <a:t>90%</a:t>
            </a:r>
            <a:r>
              <a:rPr lang="ko-KR" altLang="en-US" dirty="0"/>
              <a:t>에 가까운 정확도를 보임을 알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4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마지막으로 </a:t>
            </a:r>
            <a:r>
              <a:rPr lang="en-US" altLang="ko-KR" dirty="0"/>
              <a:t>Evaluation.py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ko-KR" altLang="en-US" dirty="0"/>
              <a:t>처음 부분은 동일합니다</a:t>
            </a:r>
            <a:r>
              <a:rPr lang="en-US" altLang="ko-KR" dirty="0"/>
              <a:t>. </a:t>
            </a:r>
            <a:r>
              <a:rPr lang="ko-KR" altLang="en-US" dirty="0"/>
              <a:t>관련 모듈을 불러와줍니다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4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CNN_training.py</a:t>
            </a:r>
            <a:r>
              <a:rPr lang="ko-KR" altLang="en-US" dirty="0"/>
              <a:t>에서 저장한 모델을 불러와 사용합니다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5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테스트할 사진의 경로를 </a:t>
            </a:r>
            <a:r>
              <a:rPr lang="ko-KR" altLang="en-US" dirty="0" err="1"/>
              <a:t>넣어놓고</a:t>
            </a:r>
            <a:r>
              <a:rPr lang="en-US" altLang="ko-KR" dirty="0"/>
              <a:t>, </a:t>
            </a:r>
            <a:r>
              <a:rPr lang="ko-KR" altLang="en-US" dirty="0"/>
              <a:t>사진 사이즈를 설정합니다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48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ko-KR" altLang="en-US" dirty="0"/>
              <a:t>를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배열로 변환 후 </a:t>
            </a:r>
            <a:r>
              <a:rPr lang="ko-KR" altLang="en-US" dirty="0" err="1"/>
              <a:t>전처리</a:t>
            </a:r>
            <a:r>
              <a:rPr lang="ko-KR" altLang="en-US" dirty="0"/>
              <a:t> 작업을 실행합니다</a:t>
            </a:r>
            <a:r>
              <a:rPr lang="en-US" altLang="ko-KR" dirty="0"/>
              <a:t>. </a:t>
            </a:r>
            <a:r>
              <a:rPr lang="ko-KR" altLang="en-US" dirty="0"/>
              <a:t>이후 최종 </a:t>
            </a:r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/>
              <a:t>input </a:t>
            </a:r>
            <a:r>
              <a:rPr lang="ko-KR" altLang="en-US" dirty="0"/>
              <a:t>값을 </a:t>
            </a:r>
            <a:r>
              <a:rPr lang="en-US" altLang="ko-KR" dirty="0"/>
              <a:t>x</a:t>
            </a:r>
            <a:r>
              <a:rPr lang="ko-KR" altLang="en-US" dirty="0"/>
              <a:t>로 지정하여 줍니다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값을 모델에 넣어주고 그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9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값을 원소로 갖는 리스트입니다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따라서 그 중 가장 큰 값을 </a:t>
            </a:r>
            <a:r>
              <a:rPr lang="ko-KR" altLang="en-US" dirty="0" err="1"/>
              <a:t>값는</a:t>
            </a:r>
            <a:r>
              <a:rPr lang="ko-KR" altLang="en-US" dirty="0"/>
              <a:t> 위치를 </a:t>
            </a:r>
            <a:r>
              <a:rPr lang="en-US" altLang="ko-KR" dirty="0" err="1"/>
              <a:t>list.index</a:t>
            </a:r>
            <a:r>
              <a:rPr lang="ko-KR" altLang="en-US" dirty="0"/>
              <a:t>를 통해 가져와 정답과 연결하여 출력함으로써 </a:t>
            </a:r>
            <a:r>
              <a:rPr lang="en-US" altLang="ko-KR" dirty="0"/>
              <a:t>classification</a:t>
            </a:r>
            <a:r>
              <a:rPr lang="ko-KR" altLang="en-US" dirty="0"/>
              <a:t>을 수행하게 되는 것 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8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관련 참고문헌들 입니다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</a:t>
            </a:r>
            <a:r>
              <a:rPr lang="ko-KR" altLang="en-US" dirty="0" err="1"/>
              <a:t>번쨰로</a:t>
            </a:r>
            <a:r>
              <a:rPr lang="ko-KR" altLang="en-US" dirty="0"/>
              <a:t> </a:t>
            </a:r>
            <a:r>
              <a:rPr lang="en-US" altLang="ko-KR" dirty="0"/>
              <a:t>CNN_training.py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본 파일에서는 </a:t>
            </a:r>
            <a:r>
              <a:rPr lang="en-US" altLang="ko-KR" dirty="0" err="1"/>
              <a:t>tensorflow</a:t>
            </a:r>
            <a:r>
              <a:rPr lang="ko-KR" altLang="en-US" dirty="0"/>
              <a:t>의 </a:t>
            </a:r>
            <a:r>
              <a:rPr lang="en-US" altLang="ko-KR" dirty="0" err="1"/>
              <a:t>keras</a:t>
            </a:r>
            <a:r>
              <a:rPr lang="ko-KR" altLang="en-US" dirty="0"/>
              <a:t>를 이용하여 </a:t>
            </a:r>
            <a:r>
              <a:rPr lang="en-US" altLang="ko-KR" dirty="0"/>
              <a:t>Resnet50</a:t>
            </a:r>
            <a:r>
              <a:rPr lang="ko-KR" altLang="en-US" dirty="0"/>
              <a:t>을 통해 원하는 데이터를 학습시키게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필요한 모듈들을 </a:t>
            </a:r>
            <a:r>
              <a:rPr lang="en-US" altLang="ko-KR" dirty="0"/>
              <a:t>import, </a:t>
            </a:r>
            <a:r>
              <a:rPr lang="ko-KR" altLang="en-US" dirty="0"/>
              <a:t>불러오게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5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궁금하신 점이 있다면 아래 이메일로 연락 주시면</a:t>
            </a:r>
            <a:r>
              <a:rPr lang="en-US" altLang="ko-KR" dirty="0"/>
              <a:t>, </a:t>
            </a:r>
            <a:r>
              <a:rPr lang="ko-KR" altLang="en-US" dirty="0"/>
              <a:t>설명 해드리겠습니다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이미지의 크기</a:t>
            </a:r>
            <a:r>
              <a:rPr lang="en-US" altLang="ko-KR" dirty="0"/>
              <a:t>, </a:t>
            </a:r>
            <a:r>
              <a:rPr lang="ko-KR" altLang="en-US" dirty="0"/>
              <a:t>배치사이즈</a:t>
            </a:r>
            <a:r>
              <a:rPr lang="en-US" altLang="ko-KR" dirty="0"/>
              <a:t>, </a:t>
            </a:r>
            <a:r>
              <a:rPr lang="ko-KR" altLang="en-US" dirty="0"/>
              <a:t>디렉토리를 설정하게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이미지 크기는 뒤에서의 </a:t>
            </a:r>
            <a:r>
              <a:rPr lang="en-US" altLang="ko-KR" dirty="0" err="1"/>
              <a:t>target_size</a:t>
            </a:r>
            <a:r>
              <a:rPr lang="ko-KR" altLang="en-US" dirty="0"/>
              <a:t>에서의 </a:t>
            </a:r>
            <a:r>
              <a:rPr lang="en-US" altLang="ko-KR" dirty="0"/>
              <a:t>input image</a:t>
            </a:r>
            <a:r>
              <a:rPr lang="ko-KR" altLang="en-US" dirty="0"/>
              <a:t>를 의미하며</a:t>
            </a:r>
            <a:r>
              <a:rPr lang="en-US" altLang="ko-KR" dirty="0"/>
              <a:t>, </a:t>
            </a:r>
            <a:r>
              <a:rPr lang="ko-KR" altLang="en-US" dirty="0"/>
              <a:t>여기서 설정한 </a:t>
            </a:r>
            <a:r>
              <a:rPr lang="ko-KR" altLang="en-US" dirty="0" err="1"/>
              <a:t>크기값으로</a:t>
            </a:r>
            <a:r>
              <a:rPr lang="ko-KR" altLang="en-US" dirty="0"/>
              <a:t> 모두 설정됩니다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</a:t>
            </a:r>
            <a:r>
              <a:rPr lang="ko-KR" altLang="en-US" dirty="0"/>
              <a:t>는 나눠진 데이터 셋을 뜻하며</a:t>
            </a:r>
            <a:r>
              <a:rPr lang="en-US" altLang="ko-KR" dirty="0"/>
              <a:t>, batch size</a:t>
            </a:r>
            <a:r>
              <a:rPr lang="ko-KR" altLang="en-US" dirty="0"/>
              <a:t>는 한번의 </a:t>
            </a:r>
            <a:r>
              <a:rPr lang="en-US" altLang="ko-KR" dirty="0"/>
              <a:t>batch</a:t>
            </a:r>
            <a:r>
              <a:rPr lang="ko-KR" altLang="en-US" dirty="0"/>
              <a:t>마다 주는 데이터 샘플의 </a:t>
            </a:r>
            <a:r>
              <a:rPr lang="en-US" altLang="ko-KR" dirty="0"/>
              <a:t>size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 err="1"/>
              <a:t>ImageDataGenerator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ImageDataGenerator</a:t>
            </a:r>
            <a:r>
              <a:rPr lang="ko-KR" altLang="en-US" dirty="0"/>
              <a:t>는 </a:t>
            </a:r>
            <a:r>
              <a:rPr lang="en-US" altLang="ko-KR" dirty="0"/>
              <a:t>image argumentation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4F9E-2FBE-487E-8414-DE3012FD69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2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91B33C-A1FA-4804-AAE1-D17B165AC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9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5046" y="6364070"/>
            <a:ext cx="301908" cy="307341"/>
          </a:xfrm>
          <a:prstGeom prst="rect">
            <a:avLst/>
          </a:prstGeom>
        </p:spPr>
        <p:txBody>
          <a:bodyPr/>
          <a:lstStyle/>
          <a:p>
            <a:fld id="{66FD316A-A591-4AE0-AF92-22B19B14906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B27F9-6798-40C9-8774-33EB968C7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14" y="-128535"/>
            <a:ext cx="1446151" cy="8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974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0AC4-5ACE-41DD-B433-64269375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7444D-81C4-472A-9195-02C51C3A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832F-7211-4D2A-8FA5-CE4F0A9B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1AEF-2A74-42D0-ACDE-88BF3857EDCB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20734-3DB5-47C8-9856-E95C3EFD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233EB-55ED-4C18-AB10-123A2185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6"/>
          <p:cNvSpPr/>
          <p:nvPr/>
        </p:nvSpPr>
        <p:spPr>
          <a:xfrm>
            <a:off x="515999" y="617119"/>
            <a:ext cx="11160002" cy="1"/>
          </a:xfrm>
          <a:prstGeom prst="line">
            <a:avLst/>
          </a:prstGeom>
          <a:ln w="63500">
            <a:solidFill>
              <a:srgbClr val="094A9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직선 연결선 7"/>
          <p:cNvSpPr/>
          <p:nvPr/>
        </p:nvSpPr>
        <p:spPr>
          <a:xfrm>
            <a:off x="515999" y="6261051"/>
            <a:ext cx="11160002" cy="1"/>
          </a:xfrm>
          <a:prstGeom prst="line">
            <a:avLst/>
          </a:prstGeom>
          <a:ln w="63500">
            <a:solidFill>
              <a:srgbClr val="094A9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" name="그룹 8"/>
          <p:cNvGrpSpPr/>
          <p:nvPr/>
        </p:nvGrpSpPr>
        <p:grpSpPr>
          <a:xfrm>
            <a:off x="583893" y="6314718"/>
            <a:ext cx="3890136" cy="475044"/>
            <a:chOff x="0" y="0"/>
            <a:chExt cx="3890135" cy="475042"/>
          </a:xfrm>
        </p:grpSpPr>
        <p:pic>
          <p:nvPicPr>
            <p:cNvPr id="4" name="그림 9" descr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041"/>
              <a:ext cx="773582" cy="43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TextBox 10"/>
            <p:cNvSpPr txBox="1"/>
            <p:nvPr/>
          </p:nvSpPr>
          <p:spPr>
            <a:xfrm>
              <a:off x="773580" y="0"/>
              <a:ext cx="3116555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 b="1"/>
              </a:pPr>
              <a:r>
                <a:t>D</a:t>
              </a:r>
              <a:r>
                <a:rPr lang="en-US"/>
                <a:t>ept.</a:t>
              </a:r>
              <a:r>
                <a:t> of Mechanical Engineering</a:t>
              </a:r>
            </a:p>
            <a:p>
              <a:pPr>
                <a:defRPr sz="1200" b="1"/>
              </a:pPr>
              <a:r>
                <a:t>Incheon National University</a:t>
              </a:r>
            </a:p>
          </p:txBody>
        </p:sp>
      </p:grpSp>
      <p:sp>
        <p:nvSpPr>
          <p:cNvPr id="7" name="TextBox 11"/>
          <p:cNvSpPr txBox="1"/>
          <p:nvPr/>
        </p:nvSpPr>
        <p:spPr>
          <a:xfrm>
            <a:off x="9155014" y="6297531"/>
            <a:ext cx="266608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400" b="1"/>
            </a:pPr>
            <a:r>
              <a:rPr dirty="0"/>
              <a:t>Presenter :</a:t>
            </a:r>
            <a:r>
              <a:rPr lang="en-US" dirty="0"/>
              <a:t> </a:t>
            </a:r>
            <a:r>
              <a:rPr lang="en-US" dirty="0" err="1"/>
              <a:t>Sehoon</a:t>
            </a:r>
            <a:r>
              <a:rPr lang="en-US" dirty="0"/>
              <a:t> Park</a:t>
            </a:r>
            <a:endParaRPr dirty="0"/>
          </a:p>
          <a:p>
            <a:pPr algn="l">
              <a:defRPr sz="1400" b="1"/>
            </a:pPr>
            <a:r>
              <a:rPr dirty="0"/>
              <a:t>E-mai</a:t>
            </a:r>
            <a:r>
              <a:rPr lang="en-US" dirty="0"/>
              <a:t>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74sehoon@inu.ac.kr</a:t>
            </a:r>
            <a:endParaRPr dirty="0"/>
          </a:p>
        </p:txBody>
      </p:sp>
      <p:sp>
        <p:nvSpPr>
          <p:cNvPr id="11" name="슬라이드 번호"/>
          <p:cNvSpPr txBox="1">
            <a:spLocks noGrp="1"/>
          </p:cNvSpPr>
          <p:nvPr>
            <p:ph type="sldNum" sz="quarter" idx="4"/>
          </p:nvPr>
        </p:nvSpPr>
        <p:spPr>
          <a:xfrm>
            <a:off x="5945046" y="6364070"/>
            <a:ext cx="301908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400" b="1"/>
            </a:lvl1pPr>
          </a:lstStyle>
          <a:p>
            <a:fld id="{66FD316A-A591-4AE0-AF92-22B19B1490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DC6E3934-0126-48F7-B237-67F44EE1455E}"/>
              </a:ext>
            </a:extLst>
          </p:cNvPr>
          <p:cNvSpPr txBox="1"/>
          <p:nvPr/>
        </p:nvSpPr>
        <p:spPr>
          <a:xfrm>
            <a:off x="495679" y="145342"/>
            <a:ext cx="265083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26548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cheris8.github.io/artificial%20intelligence/DL-Keras-Loss-Function/" TargetMode="External"/><Relationship Id="rId3" Type="http://schemas.openxmlformats.org/officeDocument/2006/relationships/hyperlink" Target="https://hoya012.github.io/blog/Image-Data-Augmentation-Overview/" TargetMode="External"/><Relationship Id="rId7" Type="http://schemas.openxmlformats.org/officeDocument/2006/relationships/hyperlink" Target="https://needjarvis.tistory.com/685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ykimos.github.io/2017/01/27/MLP_Layer_Talk/" TargetMode="External"/><Relationship Id="rId5" Type="http://schemas.openxmlformats.org/officeDocument/2006/relationships/hyperlink" Target="https://chealin93.tistory.com/69" TargetMode="External"/><Relationship Id="rId4" Type="http://schemas.openxmlformats.org/officeDocument/2006/relationships/hyperlink" Target="https://vijayabhaskar96.medium.com/tutorial-image-classification-with-keras-flow-from-directory-and-generators-95f75ebe5720" TargetMode="Externa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34DF-B62E-44B3-04C5-8EAAD1576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Classification(CNN)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79CA8-2FD2-CD76-B1C3-5BAD03A4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6890" y="4436937"/>
            <a:ext cx="9144000" cy="1655762"/>
          </a:xfrm>
        </p:spPr>
        <p:txBody>
          <a:bodyPr/>
          <a:lstStyle/>
          <a:p>
            <a:pPr algn="r"/>
            <a:r>
              <a:rPr lang="ko-KR" altLang="en-US" sz="1800" b="1" dirty="0"/>
              <a:t>인천대학교 </a:t>
            </a:r>
            <a:endParaRPr lang="en-US" altLang="ko-KR" sz="1800" b="1" dirty="0"/>
          </a:p>
          <a:p>
            <a:pPr algn="r"/>
            <a:r>
              <a:rPr lang="ko-KR" altLang="en-US" sz="1800" b="1" dirty="0"/>
              <a:t>생체기계연구실</a:t>
            </a:r>
            <a:endParaRPr lang="en-US" altLang="ko-KR" sz="1800" b="1" dirty="0"/>
          </a:p>
          <a:p>
            <a:pPr algn="r"/>
            <a:r>
              <a:rPr lang="ko-KR" altLang="en-US" sz="1800" b="1" dirty="0"/>
              <a:t> </a:t>
            </a:r>
            <a:endParaRPr lang="en-US" altLang="ko-KR" sz="1800" b="1" dirty="0"/>
          </a:p>
          <a:p>
            <a:pPr algn="r"/>
            <a:r>
              <a:rPr lang="ko-KR" altLang="en-US" sz="1800" dirty="0"/>
              <a:t>박세훈</a:t>
            </a:r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70E06-8DBC-2049-1EED-713D24D92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6" y="3886800"/>
            <a:ext cx="4667552" cy="2756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6FFD0-6B8F-6E55-F135-83E9687ED3A3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2022 </a:t>
            </a:r>
            <a:r>
              <a:rPr lang="ko-KR" altLang="en-US" b="1" dirty="0"/>
              <a:t>딥러닝 스터디</a:t>
            </a:r>
            <a:endParaRPr lang="en-US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2DC3B-CB75-4F6D-B86A-19E99531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Evaluation.py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A9905A-3FE8-3CE7-BEFD-BD319C24E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4A6FD-CCB0-4817-0770-1CE9D15C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8" y="1936047"/>
            <a:ext cx="5572903" cy="222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B8E97-056D-3DDB-32E3-D5448FBAE04D}"/>
              </a:ext>
            </a:extLst>
          </p:cNvPr>
          <p:cNvSpPr txBox="1"/>
          <p:nvPr/>
        </p:nvSpPr>
        <p:spPr>
          <a:xfrm>
            <a:off x="1576191" y="4596469"/>
            <a:ext cx="90396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원본 사진에 각종 변환을 적용하여 개수를 증강시키는 기법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5D2BF6-55D8-E2E2-EBD4-93C22C92182A}"/>
                  </a:ext>
                </a:extLst>
              </p:cNvPr>
              <p:cNvSpPr txBox="1"/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맑은 고딕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Image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argumentation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&gt;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5D2BF6-55D8-E2E2-EBD4-93C22C92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2450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Evaluation.py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A9905A-3FE8-3CE7-BEFD-BD319C24E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4A6FD-CCB0-4817-0770-1CE9D15C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8" y="1936047"/>
            <a:ext cx="5572903" cy="222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B8E97-056D-3DDB-32E3-D5448FBAE04D}"/>
              </a:ext>
            </a:extLst>
          </p:cNvPr>
          <p:cNvSpPr txBox="1"/>
          <p:nvPr/>
        </p:nvSpPr>
        <p:spPr>
          <a:xfrm>
            <a:off x="1576191" y="4596469"/>
            <a:ext cx="903961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원본 사진에 각종 변환을 적용하여 개수를 증강시키는 기법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↓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Overfitting(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과잉적합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)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방지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8CAE17-28B3-3FED-7AAA-F85583731993}"/>
                  </a:ext>
                </a:extLst>
              </p:cNvPr>
              <p:cNvSpPr txBox="1"/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맑은 고딕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Image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argumentation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&gt;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8CAE17-28B3-3FED-7AAA-F8558373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6355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5F83E-9B94-37B0-563A-BD111753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52" y="1523998"/>
            <a:ext cx="7381695" cy="4214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flow_from_directory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95353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5F83E-9B94-37B0-563A-BD111753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52" y="1523998"/>
            <a:ext cx="7381695" cy="42148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21CE9D-FB3B-6DCF-8A82-30A07EFAA70D}"/>
              </a:ext>
            </a:extLst>
          </p:cNvPr>
          <p:cNvSpPr/>
          <p:nvPr/>
        </p:nvSpPr>
        <p:spPr>
          <a:xfrm>
            <a:off x="4824247" y="2638096"/>
            <a:ext cx="1271752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flow_from_directory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4FB25-EFC9-D3A6-54F2-969A6EA301A5}"/>
              </a:ext>
            </a:extLst>
          </p:cNvPr>
          <p:cNvSpPr txBox="1"/>
          <p:nvPr/>
        </p:nvSpPr>
        <p:spPr>
          <a:xfrm>
            <a:off x="6169571" y="2433144"/>
            <a:ext cx="26065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데이터를 분산시켜 저장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52881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/>
              <p:nvPr/>
            </p:nvSpPr>
            <p:spPr>
              <a:xfrm>
                <a:off x="382528" y="935421"/>
                <a:ext cx="3552496" cy="381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맑은 고딕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29292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flow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29292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29292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29292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29292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directory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29292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()&gt;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" y="935421"/>
                <a:ext cx="3552496" cy="381128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E3C6823-7C57-F958-FF8B-723D6C35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9" y="1576129"/>
            <a:ext cx="656364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26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5F83E-9B94-37B0-563A-BD111753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52" y="1523998"/>
            <a:ext cx="7381695" cy="42148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21CE9D-FB3B-6DCF-8A82-30A07EFAA70D}"/>
              </a:ext>
            </a:extLst>
          </p:cNvPr>
          <p:cNvSpPr/>
          <p:nvPr/>
        </p:nvSpPr>
        <p:spPr>
          <a:xfrm>
            <a:off x="2659116" y="2648606"/>
            <a:ext cx="1271752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flow_from_directory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60AD4F-738F-494A-BB3F-D91BB86A5B2C}"/>
              </a:ext>
            </a:extLst>
          </p:cNvPr>
          <p:cNvSpPr/>
          <p:nvPr/>
        </p:nvSpPr>
        <p:spPr>
          <a:xfrm>
            <a:off x="2659116" y="3661473"/>
            <a:ext cx="1271752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659116" y="4675057"/>
            <a:ext cx="1271752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8731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5F83E-9B94-37B0-563A-BD111753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52" y="1523998"/>
            <a:ext cx="7381695" cy="42148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21CE9D-FB3B-6DCF-8A82-30A07EFAA70D}"/>
              </a:ext>
            </a:extLst>
          </p:cNvPr>
          <p:cNvSpPr/>
          <p:nvPr/>
        </p:nvSpPr>
        <p:spPr>
          <a:xfrm>
            <a:off x="3052915" y="2960240"/>
            <a:ext cx="1435001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flow_from_directory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60AD4F-738F-494A-BB3F-D91BB86A5B2C}"/>
              </a:ext>
            </a:extLst>
          </p:cNvPr>
          <p:cNvSpPr/>
          <p:nvPr/>
        </p:nvSpPr>
        <p:spPr>
          <a:xfrm>
            <a:off x="3052915" y="3954016"/>
            <a:ext cx="1435000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3052915" y="5042919"/>
            <a:ext cx="1435000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3732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flow_from_directory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711B0-002C-0DF7-B8AF-F1159D56A215}"/>
              </a:ext>
            </a:extLst>
          </p:cNvPr>
          <p:cNvSpPr txBox="1"/>
          <p:nvPr/>
        </p:nvSpPr>
        <p:spPr>
          <a:xfrm>
            <a:off x="1385919" y="1676593"/>
            <a:ext cx="9722069" cy="2585321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에서도 각각 총 세트로 나누는 숫자를 설정해야 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일치하지 않더라도 중요하지 않음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누락되더라도 다음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샘플링됨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E723F-34FC-96D6-614D-0D63C8980CE1}"/>
              </a:ext>
            </a:extLst>
          </p:cNvPr>
          <p:cNvSpPr txBox="1"/>
          <p:nvPr/>
        </p:nvSpPr>
        <p:spPr>
          <a:xfrm>
            <a:off x="1208690" y="1531143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&amp; Valid</a:t>
            </a:r>
          </a:p>
        </p:txBody>
      </p:sp>
    </p:spTree>
    <p:extLst>
      <p:ext uri="{BB962C8B-B14F-4D97-AF65-F5344CB8AC3E}">
        <p14:creationId xmlns:p14="http://schemas.microsoft.com/office/powerpoint/2010/main" val="34906861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flow_from_directory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711B0-002C-0DF7-B8AF-F1159D56A215}"/>
              </a:ext>
            </a:extLst>
          </p:cNvPr>
          <p:cNvSpPr txBox="1"/>
          <p:nvPr/>
        </p:nvSpPr>
        <p:spPr>
          <a:xfrm>
            <a:off x="1385919" y="1676593"/>
            <a:ext cx="9722069" cy="2585321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에서도 각각 총 세트로 나누는 숫자를 설정해야 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일치하지 않더라도 중요하지 않음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누락되더라도 다음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샘플링됨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E723F-34FC-96D6-614D-0D63C8980CE1}"/>
              </a:ext>
            </a:extLst>
          </p:cNvPr>
          <p:cNvSpPr txBox="1"/>
          <p:nvPr/>
        </p:nvSpPr>
        <p:spPr>
          <a:xfrm>
            <a:off x="1208690" y="1531143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&amp; Valid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5621F-B9C3-4752-7C6C-0B2F23AA3027}"/>
              </a:ext>
            </a:extLst>
          </p:cNvPr>
          <p:cNvSpPr txBox="1"/>
          <p:nvPr/>
        </p:nvSpPr>
        <p:spPr>
          <a:xfrm>
            <a:off x="1385919" y="4680018"/>
            <a:ext cx="9722069" cy="1200327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정확히 한번 만 샘플링해야 함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DB08B-90EF-1FCE-7EB8-8B83A917D877}"/>
              </a:ext>
            </a:extLst>
          </p:cNvPr>
          <p:cNvSpPr txBox="1"/>
          <p:nvPr/>
        </p:nvSpPr>
        <p:spPr>
          <a:xfrm>
            <a:off x="1208690" y="4534568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666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395128"/>
            <a:ext cx="9030960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012390" y="1313215"/>
            <a:ext cx="4829844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957C2-003C-1FAC-0BD7-3A803B40C47B}"/>
              </a:ext>
            </a:extLst>
          </p:cNvPr>
          <p:cNvSpPr txBox="1"/>
          <p:nvPr/>
        </p:nvSpPr>
        <p:spPr>
          <a:xfrm>
            <a:off x="4246179" y="993688"/>
            <a:ext cx="3079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ResNet50 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사용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5667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CAD38-8E92-D0D2-8123-B2BFFD13AA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4E508-FC72-BC7B-1BE7-947AC56B0FE0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64AAA-D4F0-6F33-80E6-9BCCCA91A177}"/>
              </a:ext>
            </a:extLst>
          </p:cNvPr>
          <p:cNvSpPr txBox="1"/>
          <p:nvPr/>
        </p:nvSpPr>
        <p:spPr>
          <a:xfrm>
            <a:off x="1234965" y="2413338"/>
            <a:ext cx="9722069" cy="2031323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본 프로젝트를 구성하는 코드 → 총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3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가지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Folder_split.py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CNN_training.py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Evaluation.py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70705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395128"/>
            <a:ext cx="9030960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001879" y="1704719"/>
            <a:ext cx="2622674" cy="512964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E26DA-8141-41A1-1370-27C5102B04A1}"/>
              </a:ext>
            </a:extLst>
          </p:cNvPr>
          <p:cNvSpPr txBox="1"/>
          <p:nvPr/>
        </p:nvSpPr>
        <p:spPr>
          <a:xfrm>
            <a:off x="4707188" y="1704719"/>
            <a:ext cx="3079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Average_pooling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사용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95347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395128"/>
            <a:ext cx="9030960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106982" y="2177685"/>
            <a:ext cx="5733736" cy="46041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0BD4D-3D9F-8743-F5B8-CEF171B702C5}"/>
              </a:ext>
            </a:extLst>
          </p:cNvPr>
          <p:cNvSpPr txBox="1"/>
          <p:nvPr/>
        </p:nvSpPr>
        <p:spPr>
          <a:xfrm>
            <a:off x="4707188" y="1768422"/>
            <a:ext cx="36915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Dense(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출력 뉴런 수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활성화함수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)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23066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/>
              <p:nvPr/>
            </p:nvSpPr>
            <p:spPr>
              <a:xfrm>
                <a:off x="-199696" y="980280"/>
                <a:ext cx="3552496" cy="392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맑은 고딕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Dense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class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&gt; 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696" y="980280"/>
                <a:ext cx="3552496" cy="392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592A2E9-8631-2CF0-DDFA-07598614AE96}"/>
              </a:ext>
            </a:extLst>
          </p:cNvPr>
          <p:cNvSpPr txBox="1"/>
          <p:nvPr/>
        </p:nvSpPr>
        <p:spPr>
          <a:xfrm>
            <a:off x="1385919" y="1676593"/>
            <a:ext cx="9722069" cy="1200327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Dense(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뉴런의 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input_dim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‘uniform’, activation = '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EDB00-E160-FC0F-4ABE-E05D51518B17}"/>
              </a:ext>
            </a:extLst>
          </p:cNvPr>
          <p:cNvSpPr txBox="1"/>
          <p:nvPr/>
        </p:nvSpPr>
        <p:spPr>
          <a:xfrm>
            <a:off x="1208690" y="1531143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88B81-8B96-03D6-8827-2AC2AC802AAD}"/>
              </a:ext>
            </a:extLst>
          </p:cNvPr>
          <p:cNvSpPr txBox="1"/>
          <p:nvPr/>
        </p:nvSpPr>
        <p:spPr>
          <a:xfrm>
            <a:off x="1385919" y="3034792"/>
            <a:ext cx="9722069" cy="2400655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첫번째 인자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출력 뉴런의 수 설정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    </a:t>
            </a:r>
            <a:r>
              <a:rPr lang="en-US" altLang="ko-KR" sz="1200" b="0" i="0" dirty="0" err="1">
                <a:solidFill>
                  <a:schemeClr val="tx1"/>
                </a:solidFill>
                <a:effectLst/>
                <a:latin typeface="Helvetica Neue"/>
              </a:rPr>
              <a:t>input_dim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 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입력 뉴런의 수 설정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    </a:t>
            </a:r>
            <a:r>
              <a:rPr lang="en-US" altLang="ko-KR" sz="1200" b="0" i="0" dirty="0" err="1">
                <a:solidFill>
                  <a:schemeClr val="tx1"/>
                </a:solidFill>
                <a:effectLst/>
                <a:latin typeface="Helvetica Neue"/>
              </a:rPr>
              <a:t>init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 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가중치 초기화 방법 설정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‘uniform’ 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균일 분포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normal’ :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Helvetica Neue"/>
              </a:rPr>
              <a:t>가우시안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 분포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    activation 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활성화 함수 설정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‘linear’ 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디폴트 값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Helvetica Neue"/>
              </a:rPr>
              <a:t>입력뉴런과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 가중치로 계산된 결과값이 그대로 출력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‘</a:t>
            </a:r>
            <a:r>
              <a:rPr lang="en-US" altLang="ko-KR" sz="1200" b="0" i="0" dirty="0" err="1">
                <a:solidFill>
                  <a:schemeClr val="tx1"/>
                </a:solidFill>
                <a:effectLst/>
                <a:latin typeface="Helvetica Neue"/>
              </a:rPr>
              <a:t>relu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’ : rectifier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함수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Helvetica Neue"/>
              </a:rPr>
              <a:t>은익층에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 주로 사용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‘sigmoid’ :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Helvetica Neue"/>
              </a:rPr>
              <a:t>시그모이드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 함수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이진 분류 문제에서 출력층에 주로 사용</a:t>
            </a:r>
            <a:endParaRPr lang="en-US" altLang="ko-KR" sz="12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‘</a:t>
            </a:r>
            <a:r>
              <a:rPr lang="en-US" altLang="ko-KR" sz="1200" b="0" i="0" dirty="0" err="1">
                <a:solidFill>
                  <a:schemeClr val="tx1"/>
                </a:solidFill>
                <a:effectLst/>
                <a:latin typeface="Helvetica Neue"/>
              </a:rPr>
              <a:t>softmax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’ :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Helvetica Neue"/>
              </a:rPr>
              <a:t>소프트맥스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 함수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Helvetica Neue"/>
              </a:rPr>
              <a:t>다중 클래스 분류 문제에서 출력층에 주로 사용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90859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8"/>
          <a:stretch/>
        </p:blipFill>
        <p:spPr>
          <a:xfrm>
            <a:off x="872518" y="1534866"/>
            <a:ext cx="7251979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/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맑은 고딕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ko-KR" alt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설정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–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Dense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class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&gt; 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1379311" y="2357071"/>
            <a:ext cx="5733736" cy="46041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0BD4D-3D9F-8743-F5B8-CEF171B702C5}"/>
              </a:ext>
            </a:extLst>
          </p:cNvPr>
          <p:cNvSpPr txBox="1"/>
          <p:nvPr/>
        </p:nvSpPr>
        <p:spPr>
          <a:xfrm>
            <a:off x="4246179" y="1952801"/>
            <a:ext cx="36915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Dense(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출력 뉴런 수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활성화함수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)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21756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8"/>
          <a:stretch/>
        </p:blipFill>
        <p:spPr>
          <a:xfrm>
            <a:off x="872518" y="1534866"/>
            <a:ext cx="7251979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/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맑은 고딕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ko-KR" alt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설정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–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Dense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class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&gt; 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945931"/>
                <a:ext cx="3552496" cy="381128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1379311" y="2357071"/>
            <a:ext cx="5733736" cy="46041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0BD4D-3D9F-8743-F5B8-CEF171B702C5}"/>
              </a:ext>
            </a:extLst>
          </p:cNvPr>
          <p:cNvSpPr txBox="1"/>
          <p:nvPr/>
        </p:nvSpPr>
        <p:spPr>
          <a:xfrm>
            <a:off x="4246179" y="1952801"/>
            <a:ext cx="36915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Dense(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출력 뉴런 수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활성화함수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)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19FA65-B95A-E575-7857-5B45D26F023A}"/>
              </a:ext>
            </a:extLst>
          </p:cNvPr>
          <p:cNvGrpSpPr/>
          <p:nvPr/>
        </p:nvGrpSpPr>
        <p:grpSpPr>
          <a:xfrm>
            <a:off x="8839041" y="1735622"/>
            <a:ext cx="2659117" cy="3666230"/>
            <a:chOff x="3337034" y="1483591"/>
            <a:chExt cx="2659117" cy="36662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FF1944-6525-E390-492D-3144CA20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69" t="-484" r="50000" b="1"/>
            <a:stretch/>
          </p:blipFill>
          <p:spPr>
            <a:xfrm>
              <a:off x="3337034" y="1483591"/>
              <a:ext cx="2659117" cy="36662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35E757-D096-5DCF-5910-19E1B5E2BB66}"/>
                </a:ext>
              </a:extLst>
            </p:cNvPr>
            <p:cNvSpPr txBox="1"/>
            <p:nvPr/>
          </p:nvSpPr>
          <p:spPr>
            <a:xfrm>
              <a:off x="4109545" y="4131726"/>
              <a:ext cx="10089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relu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5DD094-1FDD-E41F-2B3A-9311CE50E5F8}"/>
                </a:ext>
              </a:extLst>
            </p:cNvPr>
            <p:cNvSpPr txBox="1"/>
            <p:nvPr/>
          </p:nvSpPr>
          <p:spPr>
            <a:xfrm>
              <a:off x="4109544" y="2947376"/>
              <a:ext cx="10089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Sortmax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348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395128"/>
            <a:ext cx="9030960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085963" y="2514598"/>
            <a:ext cx="4745762" cy="113249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9303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395128"/>
            <a:ext cx="9030960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064942" y="3593959"/>
            <a:ext cx="6784768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FE2A7-2A47-C36F-0583-43719492CCAE}"/>
              </a:ext>
            </a:extLst>
          </p:cNvPr>
          <p:cNvSpPr txBox="1"/>
          <p:nvPr/>
        </p:nvSpPr>
        <p:spPr>
          <a:xfrm>
            <a:off x="5770178" y="3224629"/>
            <a:ext cx="36915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Compile </a:t>
            </a: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함수 → 실제 학습 진행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24409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– compile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78DBC-A33E-A646-76B5-EB0B579F12AA}"/>
              </a:ext>
            </a:extLst>
          </p:cNvPr>
          <p:cNvSpPr txBox="1"/>
          <p:nvPr/>
        </p:nvSpPr>
        <p:spPr>
          <a:xfrm>
            <a:off x="1385919" y="1676593"/>
            <a:ext cx="9722069" cy="923328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/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Optimizer, Loss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metrics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으로 구성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2E478-C9CB-3870-5C88-05C67CA2CA5D}"/>
              </a:ext>
            </a:extLst>
          </p:cNvPr>
          <p:cNvSpPr txBox="1"/>
          <p:nvPr/>
        </p:nvSpPr>
        <p:spPr>
          <a:xfrm>
            <a:off x="1208690" y="1531143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Compile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652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– compile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78DBC-A33E-A646-76B5-EB0B579F12AA}"/>
              </a:ext>
            </a:extLst>
          </p:cNvPr>
          <p:cNvSpPr txBox="1"/>
          <p:nvPr/>
        </p:nvSpPr>
        <p:spPr>
          <a:xfrm>
            <a:off x="1385919" y="1676593"/>
            <a:ext cx="9722069" cy="923328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/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Optimizer, Loss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metrics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으로 구성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2E478-C9CB-3870-5C88-05C67CA2CA5D}"/>
              </a:ext>
            </a:extLst>
          </p:cNvPr>
          <p:cNvSpPr txBox="1"/>
          <p:nvPr/>
        </p:nvSpPr>
        <p:spPr>
          <a:xfrm>
            <a:off x="1208690" y="1531143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Compile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E4584-CC85-7546-1117-98A9F81AED64}"/>
              </a:ext>
            </a:extLst>
          </p:cNvPr>
          <p:cNvSpPr txBox="1"/>
          <p:nvPr/>
        </p:nvSpPr>
        <p:spPr>
          <a:xfrm>
            <a:off x="1385919" y="2866660"/>
            <a:ext cx="9722069" cy="1477325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/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머신러닝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딥러닝의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 성능을 좌우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SGD, Momentum, NAG,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Adagrad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Adam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등 여러가지 존재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본 코드에서는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Adam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사용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Momentum + RMSprop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합친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경사하강법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AB427A-D217-42E6-57CB-44F8002921A8}"/>
                  </a:ext>
                </a:extLst>
              </p:cNvPr>
              <p:cNvSpPr txBox="1"/>
              <p:nvPr/>
            </p:nvSpPr>
            <p:spPr>
              <a:xfrm>
                <a:off x="1208690" y="2721210"/>
                <a:ext cx="1618593" cy="392991"/>
              </a:xfrm>
              <a:prstGeom prst="rect">
                <a:avLst/>
              </a:prstGeom>
              <a:solidFill>
                <a:schemeClr val="bg1"/>
              </a:solidFill>
              <a:ln w="28575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Optimizer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[5]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AB427A-D217-42E6-57CB-44F80029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90" y="2721210"/>
                <a:ext cx="1618593" cy="392991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 w="28575" cap="flat">
                <a:solidFill>
                  <a:srgbClr val="0070C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833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– compile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78DBC-A33E-A646-76B5-EB0B579F12AA}"/>
              </a:ext>
            </a:extLst>
          </p:cNvPr>
          <p:cNvSpPr txBox="1"/>
          <p:nvPr/>
        </p:nvSpPr>
        <p:spPr>
          <a:xfrm>
            <a:off x="1385919" y="1676593"/>
            <a:ext cx="9722069" cy="923328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/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Optimizer, Loss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metrics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으로 구성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2E478-C9CB-3870-5C88-05C67CA2CA5D}"/>
              </a:ext>
            </a:extLst>
          </p:cNvPr>
          <p:cNvSpPr txBox="1"/>
          <p:nvPr/>
        </p:nvSpPr>
        <p:spPr>
          <a:xfrm>
            <a:off x="1208690" y="1531143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Compile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E4584-CC85-7546-1117-98A9F81AED64}"/>
              </a:ext>
            </a:extLst>
          </p:cNvPr>
          <p:cNvSpPr txBox="1"/>
          <p:nvPr/>
        </p:nvSpPr>
        <p:spPr>
          <a:xfrm>
            <a:off x="1385919" y="2866663"/>
            <a:ext cx="9722069" cy="1477325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/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머신러닝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딥러닝의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 성능을 좌우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SGD, Momentum, NAG,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Adagrad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, Adam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등 여러가지 존재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본 코드에서는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Adam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사용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Momentum + RMSprop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합친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경사하강법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AB427A-D217-42E6-57CB-44F8002921A8}"/>
                  </a:ext>
                </a:extLst>
              </p:cNvPr>
              <p:cNvSpPr txBox="1"/>
              <p:nvPr/>
            </p:nvSpPr>
            <p:spPr>
              <a:xfrm>
                <a:off x="1208690" y="2721213"/>
                <a:ext cx="1618593" cy="381128"/>
              </a:xfrm>
              <a:prstGeom prst="rect">
                <a:avLst/>
              </a:prstGeom>
              <a:solidFill>
                <a:schemeClr val="bg1"/>
              </a:solidFill>
              <a:ln w="28575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Optimizer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[5]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AB427A-D217-42E6-57CB-44F80029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90" y="2721213"/>
                <a:ext cx="1618593" cy="38112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  <a:ln w="28575" cap="flat">
                <a:solidFill>
                  <a:srgbClr val="0070C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5B3D0D2-A38C-EFB9-CF81-EFA0E46F05B6}"/>
              </a:ext>
            </a:extLst>
          </p:cNvPr>
          <p:cNvSpPr txBox="1"/>
          <p:nvPr/>
        </p:nvSpPr>
        <p:spPr>
          <a:xfrm>
            <a:off x="1385919" y="4680562"/>
            <a:ext cx="9722069" cy="1477325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/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학습 평가 기준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Accuracy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로 설정 →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Categori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cal_accuracy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 사용해서 정확도 계산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매트릭을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만들어서 사용 가능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20C2AB-DEC6-5116-F655-8774571C572B}"/>
              </a:ext>
            </a:extLst>
          </p:cNvPr>
          <p:cNvSpPr txBox="1"/>
          <p:nvPr/>
        </p:nvSpPr>
        <p:spPr>
          <a:xfrm>
            <a:off x="1208690" y="4535112"/>
            <a:ext cx="1618593" cy="369330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348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Folder_split.py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2083CF-35D2-3DA1-B56F-6028B14B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2" y="2230442"/>
            <a:ext cx="6525536" cy="1267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5A262-8ECC-D541-7183-033179681035}"/>
              </a:ext>
            </a:extLst>
          </p:cNvPr>
          <p:cNvSpPr txBox="1"/>
          <p:nvPr/>
        </p:nvSpPr>
        <p:spPr>
          <a:xfrm>
            <a:off x="2833233" y="4088524"/>
            <a:ext cx="6525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폴더에 있는 사진을 불러와 이를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일정 비율로 나누어서 저장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EED4E1-37DD-20B7-7E63-0D84ED681D62}"/>
              </a:ext>
            </a:extLst>
          </p:cNvPr>
          <p:cNvSpPr/>
          <p:nvPr/>
        </p:nvSpPr>
        <p:spPr>
          <a:xfrm>
            <a:off x="7546428" y="2925753"/>
            <a:ext cx="1723698" cy="503247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294727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– compile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FA7F2-421C-2CEF-2C13-986555F09279}"/>
              </a:ext>
            </a:extLst>
          </p:cNvPr>
          <p:cNvSpPr txBox="1"/>
          <p:nvPr/>
        </p:nvSpPr>
        <p:spPr>
          <a:xfrm>
            <a:off x="1385919" y="1677666"/>
            <a:ext cx="9722069" cy="4247315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손실함수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Binary classification</a:t>
            </a:r>
          </a:p>
          <a:p>
            <a:pPr lvl="8" indent="0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 -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클래스가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2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개인 이진 분류 문제에서 사용</a:t>
            </a: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lvl="8" indent="0"/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	 -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모델의 마지막 레이어의 활성화 함수는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시그모이드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 함수</a:t>
            </a:r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lvl="8" indent="0"/>
            <a:endParaRPr kumimoji="0" lang="en-US" altLang="ko-KR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Categorical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Crossentropy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lvl="8" indent="0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클래스가 여러 개인 다중 분류 문제에서 사용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indent="0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-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원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핫 인코딩 된 형태 즉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나타내는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vector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값으로 가질 때 사용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indent="0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-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모델의 마지막 레이어의 활성화 함수는 </a:t>
            </a:r>
            <a:r>
              <a:rPr lang="ko-KR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소프트맥스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함수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indent="0"/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Sparse Cate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gorical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Crossentropy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indent="0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-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클래스가 여러 개인 다중 분류 문제에서 사용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8" indent="0"/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	 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원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핫 인코딩 된 형태 즉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나타내는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vector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값으로 가질 때 사용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indent="0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-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모델의 마지막 레이어의 활성화 함수는 </a:t>
            </a:r>
            <a:r>
              <a:rPr lang="ko-KR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소프트맥스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함수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562BF9-2E55-21C2-9DE0-E39F68FF1624}"/>
                  </a:ext>
                </a:extLst>
              </p:cNvPr>
              <p:cNvSpPr txBox="1"/>
              <p:nvPr/>
            </p:nvSpPr>
            <p:spPr>
              <a:xfrm>
                <a:off x="1208690" y="1532216"/>
                <a:ext cx="1618593" cy="392991"/>
              </a:xfrm>
              <a:prstGeom prst="rect">
                <a:avLst/>
              </a:prstGeom>
              <a:solidFill>
                <a:schemeClr val="bg1"/>
              </a:solidFill>
              <a:ln w="28575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Loss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562BF9-2E55-21C2-9DE0-E39F68FF1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90" y="1532216"/>
                <a:ext cx="1618593" cy="392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>
                <a:solidFill>
                  <a:srgbClr val="0070C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0482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395128"/>
            <a:ext cx="9030960" cy="4067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2033411" y="3993353"/>
            <a:ext cx="3001044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36E1-0AFF-7482-E924-74A92577D456}"/>
              </a:ext>
            </a:extLst>
          </p:cNvPr>
          <p:cNvSpPr txBox="1"/>
          <p:nvPr/>
        </p:nvSpPr>
        <p:spPr>
          <a:xfrm>
            <a:off x="5111837" y="3818464"/>
            <a:ext cx="11666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Fit()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함수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3611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5984C-611C-74E2-FAAA-7513751C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8" y="1404838"/>
            <a:ext cx="6407342" cy="2886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Model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설정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A060C-A536-A0E3-2C44-324884F0CB4D}"/>
              </a:ext>
            </a:extLst>
          </p:cNvPr>
          <p:cNvSpPr/>
          <p:nvPr/>
        </p:nvSpPr>
        <p:spPr>
          <a:xfrm>
            <a:off x="655452" y="3615558"/>
            <a:ext cx="3769404" cy="675287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DC1590-53F2-0A85-90AD-2C3CDF74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232" y="3738764"/>
            <a:ext cx="7144747" cy="2314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04EC1B-7DAD-AFBA-5FD7-5A60C80BD3F6}"/>
              </a:ext>
            </a:extLst>
          </p:cNvPr>
          <p:cNvSpPr/>
          <p:nvPr/>
        </p:nvSpPr>
        <p:spPr>
          <a:xfrm>
            <a:off x="4697670" y="5547159"/>
            <a:ext cx="3098568" cy="4411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04F0-B358-F8DD-A10E-2B2647C29313}"/>
              </a:ext>
            </a:extLst>
          </p:cNvPr>
          <p:cNvSpPr txBox="1"/>
          <p:nvPr/>
        </p:nvSpPr>
        <p:spPr>
          <a:xfrm>
            <a:off x="3494463" y="5481794"/>
            <a:ext cx="2133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Train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결과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65FE1-D236-1A9A-1862-2A32545A25DE}"/>
              </a:ext>
            </a:extLst>
          </p:cNvPr>
          <p:cNvSpPr txBox="1"/>
          <p:nvPr/>
        </p:nvSpPr>
        <p:spPr>
          <a:xfrm>
            <a:off x="3788734" y="3246227"/>
            <a:ext cx="2133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학습된 모델 저장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36498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Evaluation</a:t>
            </a:r>
            <a:r>
              <a:rPr lang="en-US" b="1" dirty="0"/>
              <a:t>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F9B0B5-6808-0CB2-9F51-EFBBA561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67" y="1702496"/>
            <a:ext cx="888806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653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Evaluation</a:t>
            </a:r>
            <a:r>
              <a:rPr lang="en-US" b="1" dirty="0"/>
              <a:t>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34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1B671-20FD-91C0-2613-C3DDD81C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1" y="918812"/>
            <a:ext cx="5772956" cy="50203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BBD53-698C-4E3E-0828-455E5057FB43}"/>
              </a:ext>
            </a:extLst>
          </p:cNvPr>
          <p:cNvSpPr/>
          <p:nvPr/>
        </p:nvSpPr>
        <p:spPr>
          <a:xfrm>
            <a:off x="3615559" y="1019503"/>
            <a:ext cx="4214648" cy="35735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15E4B-06EF-3D2F-BC3D-71FAA6931028}"/>
              </a:ext>
            </a:extLst>
          </p:cNvPr>
          <p:cNvSpPr txBox="1"/>
          <p:nvPr/>
        </p:nvSpPr>
        <p:spPr>
          <a:xfrm>
            <a:off x="9147866" y="1019503"/>
            <a:ext cx="26065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저장한 모델 불러오기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D598C5-ED1E-9FF5-8C4C-DC5B6488E90D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 flipV="1">
            <a:off x="7830207" y="1198179"/>
            <a:ext cx="1317659" cy="5989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102883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Evaluation</a:t>
            </a:r>
            <a:r>
              <a:rPr lang="en-US" b="1" dirty="0"/>
              <a:t>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35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1B671-20FD-91C0-2613-C3DDD81C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1" y="918812"/>
            <a:ext cx="5772956" cy="502037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D598C5-ED1E-9FF5-8C4C-DC5B6488E90D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2869324" y="1629050"/>
            <a:ext cx="746235" cy="6464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A52A9-32BF-3C88-7672-E302063617DB}"/>
              </a:ext>
            </a:extLst>
          </p:cNvPr>
          <p:cNvSpPr/>
          <p:nvPr/>
        </p:nvSpPr>
        <p:spPr>
          <a:xfrm>
            <a:off x="3615559" y="1450374"/>
            <a:ext cx="5265682" cy="35735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9213A-1BD4-E559-9150-ADA1CB350C3F}"/>
              </a:ext>
            </a:extLst>
          </p:cNvPr>
          <p:cNvSpPr txBox="1"/>
          <p:nvPr/>
        </p:nvSpPr>
        <p:spPr>
          <a:xfrm>
            <a:off x="262758" y="1173850"/>
            <a:ext cx="260656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테스트 사진 불러오기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및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사진 사이즈 설정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0540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Evaluation</a:t>
            </a:r>
            <a:r>
              <a:rPr lang="en-US" b="1" dirty="0"/>
              <a:t>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36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1B671-20FD-91C0-2613-C3DDD81C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1" y="918812"/>
            <a:ext cx="5772956" cy="502037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D598C5-ED1E-9FF5-8C4C-DC5B6488E90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8879795" y="2233790"/>
            <a:ext cx="507273" cy="186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02F873-87D4-5E2C-F8B3-54153FE64FD8}"/>
              </a:ext>
            </a:extLst>
          </p:cNvPr>
          <p:cNvSpPr/>
          <p:nvPr/>
        </p:nvSpPr>
        <p:spPr>
          <a:xfrm>
            <a:off x="3614112" y="1881244"/>
            <a:ext cx="5265683" cy="708821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9213A-1BD4-E559-9150-ADA1CB350C3F}"/>
              </a:ext>
            </a:extLst>
          </p:cNvPr>
          <p:cNvSpPr txBox="1"/>
          <p:nvPr/>
        </p:nvSpPr>
        <p:spPr>
          <a:xfrm>
            <a:off x="9387068" y="1910625"/>
            <a:ext cx="260656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Numpy</a:t>
            </a:r>
            <a:r>
              <a:rPr lang="ko-KR" altLang="en-US" dirty="0">
                <a:solidFill>
                  <a:srgbClr val="FF0000"/>
                </a:solidFill>
              </a:rPr>
              <a:t> 배열로 변환 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전처리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615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Evaluation</a:t>
            </a:r>
            <a:r>
              <a:rPr lang="en-US" b="1" dirty="0"/>
              <a:t>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37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1B671-20FD-91C0-2613-C3DDD81C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1" y="918812"/>
            <a:ext cx="5772956" cy="502037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D598C5-ED1E-9FF5-8C4C-DC5B6488E90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2984176" y="2743618"/>
            <a:ext cx="629936" cy="1663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58C23-2539-5785-B708-E3D4E545248F}"/>
              </a:ext>
            </a:extLst>
          </p:cNvPr>
          <p:cNvSpPr/>
          <p:nvPr/>
        </p:nvSpPr>
        <p:spPr>
          <a:xfrm>
            <a:off x="3614112" y="2523318"/>
            <a:ext cx="5225088" cy="4406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9213A-1BD4-E559-9150-ADA1CB350C3F}"/>
              </a:ext>
            </a:extLst>
          </p:cNvPr>
          <p:cNvSpPr txBox="1"/>
          <p:nvPr/>
        </p:nvSpPr>
        <p:spPr>
          <a:xfrm>
            <a:off x="251486" y="2437083"/>
            <a:ext cx="27326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 된 값 모델에 넣고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출력값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classes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저장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454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Evaluation</a:t>
            </a:r>
            <a:r>
              <a:rPr lang="en-US" b="1" dirty="0"/>
              <a:t>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38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1B671-20FD-91C0-2613-C3DDD81C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1" y="918812"/>
            <a:ext cx="5772956" cy="502037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D598C5-ED1E-9FF5-8C4C-DC5B6488E90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881241" y="4385442"/>
            <a:ext cx="487285" cy="100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E225E2-A848-321A-2C3C-D1E37C07C9B7}"/>
              </a:ext>
            </a:extLst>
          </p:cNvPr>
          <p:cNvSpPr/>
          <p:nvPr/>
        </p:nvSpPr>
        <p:spPr>
          <a:xfrm>
            <a:off x="3731172" y="2932386"/>
            <a:ext cx="5150069" cy="2906111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9213A-1BD4-E559-9150-ADA1CB350C3F}"/>
              </a:ext>
            </a:extLst>
          </p:cNvPr>
          <p:cNvSpPr txBox="1"/>
          <p:nvPr/>
        </p:nvSpPr>
        <p:spPr>
          <a:xfrm>
            <a:off x="9368526" y="4063277"/>
            <a:ext cx="260656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Classes</a:t>
            </a:r>
            <a:r>
              <a:rPr lang="ko-KR" altLang="en-US" dirty="0">
                <a:solidFill>
                  <a:srgbClr val="FF0000"/>
                </a:solidFill>
              </a:rPr>
              <a:t> 중 가장 큰 값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Index </a:t>
            </a:r>
            <a:r>
              <a:rPr lang="ko-KR" altLang="en-US" dirty="0">
                <a:solidFill>
                  <a:srgbClr val="FF0000"/>
                </a:solidFill>
              </a:rPr>
              <a:t>통해 불러와 연결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1702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/>
              <a:t>Reference</a:t>
            </a:r>
            <a:endParaRPr 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/>
              <p:nvPr/>
            </p:nvSpPr>
            <p:spPr>
              <a:xfrm>
                <a:off x="840827" y="887247"/>
                <a:ext cx="9795641" cy="39743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</a:rPr>
                  <a:t>[1]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Image</m:t>
                    </m:r>
                    <m:r>
                      <m:rPr>
                        <m:nor/>
                      </m:rPr>
                      <a:rPr 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argumentation</m:t>
                    </m:r>
                  </m:oMath>
                </a14:m>
                <a:endParaRPr kumimoji="0" lang="en-US" altLang="ko-KR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</a:rPr>
                  <a:t> </a:t>
                </a: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  <a:hlinkClick r:id="rId3"/>
                  </a:rPr>
                  <a:t>https://hoya012.github.io/blog/Image-Data-Augmentation-Overview/</a:t>
                </a:r>
                <a:endParaRPr kumimoji="0" lang="en-US" altLang="ko-KR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</a:rPr>
                  <a:t>[2]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2929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flow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2929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2929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from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2929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2929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directory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2929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()</m:t>
                    </m:r>
                  </m:oMath>
                </a14:m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  <a:hlinkClick r:id="rId4"/>
                  </a:rPr>
                  <a:t>https://vijayabhaskar96.medium.com/tutorial-image-classification-with-keras-flow-from-directory-and-generators-95f75ebe5720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[3]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Dense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class</m:t>
                    </m:r>
                  </m:oMath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  <a:hlinkClick r:id="rId5"/>
                  </a:rPr>
                  <a:t>https://chealin93.tistory.com/69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</a:rPr>
                  <a:t>[4]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설정 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– 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Dense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class</m:t>
                    </m:r>
                  </m:oMath>
                </a14:m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  <a:hlinkClick r:id="rId6"/>
                  </a:rPr>
                  <a:t>https://tykimos.github.io/2017/01/27/MLP_Layer_Talk/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[5] optimizer 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  <a:hlinkClick r:id="rId7"/>
                  </a:rPr>
                  <a:t>https://needjarvis.tistory.com/685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</a:rPr>
                  <a:t>[6] loss function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맑은 고딕"/>
                    <a:hlinkClick r:id="rId8"/>
                  </a:rPr>
                  <a:t>https://cheris8.github.io/artificial%20intelligence/DL-Keras-Loss-Function/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맑은 고딕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C5926-E2B0-C866-8CA7-B44F1EE0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7" y="887247"/>
                <a:ext cx="9795641" cy="3974356"/>
              </a:xfrm>
              <a:prstGeom prst="rect">
                <a:avLst/>
              </a:prstGeom>
              <a:blipFill>
                <a:blip r:embed="rId9"/>
                <a:stretch>
                  <a:fillRect l="-685" t="-307" b="-6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98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4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8CC24-7E12-1E53-E306-76DBA84A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1" y="1318531"/>
            <a:ext cx="921196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270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9B6559-6D27-F866-9043-1960FDDBAD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D9807-CBA2-E1FD-3AC6-B7F827F5A47A}"/>
              </a:ext>
            </a:extLst>
          </p:cNvPr>
          <p:cNvSpPr txBox="1"/>
          <p:nvPr/>
        </p:nvSpPr>
        <p:spPr>
          <a:xfrm>
            <a:off x="3547241" y="2827283"/>
            <a:ext cx="509751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74sehoon@inu.ac.kr</a:t>
            </a:r>
          </a:p>
        </p:txBody>
      </p:sp>
    </p:spTree>
    <p:extLst>
      <p:ext uri="{BB962C8B-B14F-4D97-AF65-F5344CB8AC3E}">
        <p14:creationId xmlns:p14="http://schemas.microsoft.com/office/powerpoint/2010/main" val="1129990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5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8CC24-7E12-1E53-E306-76DBA84A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1" y="1318531"/>
            <a:ext cx="9211961" cy="2686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88EA0-5EC9-0DCE-7855-8FBE29C5F4C8}"/>
              </a:ext>
            </a:extLst>
          </p:cNvPr>
          <p:cNvSpPr/>
          <p:nvPr/>
        </p:nvSpPr>
        <p:spPr>
          <a:xfrm>
            <a:off x="1150121" y="2346821"/>
            <a:ext cx="3243203" cy="165813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513F9-66E4-5540-C574-3670C2B7DB6D}"/>
              </a:ext>
            </a:extLst>
          </p:cNvPr>
          <p:cNvSpPr txBox="1"/>
          <p:nvPr/>
        </p:nvSpPr>
        <p:spPr>
          <a:xfrm>
            <a:off x="727693" y="4294583"/>
            <a:ext cx="1024510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heigh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고정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배치 사이즈 고정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Train/valid/test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위치 지정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140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13BF0-2AAE-9550-401A-65AD1EFCB6C7}"/>
              </a:ext>
            </a:extLst>
          </p:cNvPr>
          <p:cNvSpPr txBox="1"/>
          <p:nvPr/>
        </p:nvSpPr>
        <p:spPr>
          <a:xfrm>
            <a:off x="727693" y="4294583"/>
            <a:ext cx="1024510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heigh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고정 →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target_size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에서의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의미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배치 사이즈 고정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Train/valid/test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위치 지정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8CC24-7E12-1E53-E306-76DBA84A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1" y="1318531"/>
            <a:ext cx="9211961" cy="2686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88EA0-5EC9-0DCE-7855-8FBE29C5F4C8}"/>
              </a:ext>
            </a:extLst>
          </p:cNvPr>
          <p:cNvSpPr/>
          <p:nvPr/>
        </p:nvSpPr>
        <p:spPr>
          <a:xfrm>
            <a:off x="1150121" y="2346821"/>
            <a:ext cx="3243203" cy="165813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87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13BF0-2AAE-9550-401A-65AD1EFCB6C7}"/>
              </a:ext>
            </a:extLst>
          </p:cNvPr>
          <p:cNvSpPr txBox="1"/>
          <p:nvPr/>
        </p:nvSpPr>
        <p:spPr>
          <a:xfrm>
            <a:off x="727693" y="4294583"/>
            <a:ext cx="1024510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heigh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고정 →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target_size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에서의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의미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배치 사이즈 고정 →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한번의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마다 주는 데이터 샘플의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Train/valid/test data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위치 지정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8CC24-7E12-1E53-E306-76DBA84A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1" y="1318531"/>
            <a:ext cx="9211961" cy="2686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88EA0-5EC9-0DCE-7855-8FBE29C5F4C8}"/>
              </a:ext>
            </a:extLst>
          </p:cNvPr>
          <p:cNvSpPr/>
          <p:nvPr/>
        </p:nvSpPr>
        <p:spPr>
          <a:xfrm>
            <a:off x="1150121" y="2346821"/>
            <a:ext cx="3243203" cy="165813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344515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5F83E-9B94-37B0-563A-BD111753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52" y="1521740"/>
            <a:ext cx="7381695" cy="4214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F643B7-2955-002F-B61C-3BF8CDBB2D5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ImageDataGenerator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50743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C271E-4687-0FAB-1381-DE92F2BA6A2F}"/>
              </a:ext>
            </a:extLst>
          </p:cNvPr>
          <p:cNvSpPr txBox="1"/>
          <p:nvPr/>
        </p:nvSpPr>
        <p:spPr>
          <a:xfrm>
            <a:off x="435078" y="176052"/>
            <a:ext cx="26178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CNN_training.py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BC9A5-3FC9-AEB8-0788-FBDE2F615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FD316A-A591-4AE0-AF92-22B19B149069}" type="slidenum">
              <a:rPr lang="en-US" smtClean="0"/>
              <a:t>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5F83E-9B94-37B0-563A-BD111753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52" y="1523998"/>
            <a:ext cx="7381695" cy="42148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21CE9D-FB3B-6DCF-8A82-30A07EFAA70D}"/>
              </a:ext>
            </a:extLst>
          </p:cNvPr>
          <p:cNvSpPr/>
          <p:nvPr/>
        </p:nvSpPr>
        <p:spPr>
          <a:xfrm>
            <a:off x="3794235" y="1618593"/>
            <a:ext cx="1271752" cy="38888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5926-E2B0-C866-8CA7-B44F1EE0AAD5}"/>
              </a:ext>
            </a:extLst>
          </p:cNvPr>
          <p:cNvSpPr txBox="1"/>
          <p:nvPr/>
        </p:nvSpPr>
        <p:spPr>
          <a:xfrm>
            <a:off x="693683" y="945931"/>
            <a:ext cx="3552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&lt;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ImageDataGenerator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맑은 고딕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78316-C764-9B9E-B450-9228859BEC1C}"/>
              </a:ext>
            </a:extLst>
          </p:cNvPr>
          <p:cNvSpPr txBox="1"/>
          <p:nvPr/>
        </p:nvSpPr>
        <p:spPr>
          <a:xfrm>
            <a:off x="4960882" y="1201966"/>
            <a:ext cx="40061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argmentation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수행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04375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테마2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테마2" id="{AD331ADA-9D59-4924-888B-9DAD7BEE1446}" vid="{2280E900-159E-4FDF-ADAA-786DD1CEA97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571</TotalTime>
  <Words>1934</Words>
  <Application>Microsoft Office PowerPoint</Application>
  <PresentationFormat>와이드스크린</PresentationFormat>
  <Paragraphs>395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Helvetica Neue</vt:lpstr>
      <vt:lpstr>맑은 고딕</vt:lpstr>
      <vt:lpstr>Arial</vt:lpstr>
      <vt:lpstr>Calibri</vt:lpstr>
      <vt:lpstr>Calibri Light</vt:lpstr>
      <vt:lpstr>Cambria Math</vt:lpstr>
      <vt:lpstr>Roboto</vt:lpstr>
      <vt:lpstr>Ubuntu Condensed</vt:lpstr>
      <vt:lpstr>테마2</vt:lpstr>
      <vt:lpstr>Image Classification(CNN)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Classification(CNN)</dc:title>
  <dc:creator>박세훈</dc:creator>
  <cp:lastModifiedBy>박세훈</cp:lastModifiedBy>
  <cp:revision>1</cp:revision>
  <dcterms:created xsi:type="dcterms:W3CDTF">2022-05-19T05:51:39Z</dcterms:created>
  <dcterms:modified xsi:type="dcterms:W3CDTF">2022-05-19T15:24:48Z</dcterms:modified>
</cp:coreProperties>
</file>