
<file path=[Content_Types].xml><?xml version="1.0" encoding="utf-8"?>
<Types xmlns="http://schemas.openxmlformats.org/package/2006/content-types">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1" r:id="rId2"/>
  </p:sldMasterIdLst>
  <p:notesMasterIdLst>
    <p:notesMasterId r:id="rId30"/>
  </p:notesMasterIdLst>
  <p:handoutMasterIdLst>
    <p:handoutMasterId r:id="rId31"/>
  </p:handoutMasterIdLst>
  <p:sldIdLst>
    <p:sldId id="642" r:id="rId3"/>
    <p:sldId id="1121" r:id="rId4"/>
    <p:sldId id="1145" r:id="rId5"/>
    <p:sldId id="1146" r:id="rId6"/>
    <p:sldId id="1150" r:id="rId7"/>
    <p:sldId id="1151" r:id="rId8"/>
    <p:sldId id="1148" r:id="rId9"/>
    <p:sldId id="1147" r:id="rId10"/>
    <p:sldId id="1122" r:id="rId11"/>
    <p:sldId id="1123" r:id="rId12"/>
    <p:sldId id="1124" r:id="rId13"/>
    <p:sldId id="1125" r:id="rId14"/>
    <p:sldId id="1126" r:id="rId15"/>
    <p:sldId id="1128" r:id="rId16"/>
    <p:sldId id="1092" r:id="rId17"/>
    <p:sldId id="1101" r:id="rId18"/>
    <p:sldId id="1113" r:id="rId19"/>
    <p:sldId id="1114" r:id="rId20"/>
    <p:sldId id="1115" r:id="rId21"/>
    <p:sldId id="1116" r:id="rId22"/>
    <p:sldId id="1117" r:id="rId23"/>
    <p:sldId id="1139" r:id="rId24"/>
    <p:sldId id="1140" r:id="rId25"/>
    <p:sldId id="1138" r:id="rId26"/>
    <p:sldId id="1119" r:id="rId27"/>
    <p:sldId id="1120" r:id="rId28"/>
    <p:sldId id="1141" r:id="rId29"/>
  </p:sldIdLst>
  <p:sldSz cx="9144000" cy="6858000" type="screen4x3"/>
  <p:notesSz cx="6858000" cy="9180513"/>
  <p:defaultTextStyle>
    <a:defPPr>
      <a:defRPr lang="en-US"/>
    </a:defPPr>
    <a:lvl1pPr algn="l" rtl="0" fontAlgn="base">
      <a:spcBef>
        <a:spcPct val="0"/>
      </a:spcBef>
      <a:spcAft>
        <a:spcPct val="0"/>
      </a:spcAft>
      <a:defRPr sz="16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16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16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16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1600" kern="1200">
        <a:solidFill>
          <a:schemeClr val="tx1"/>
        </a:solidFill>
        <a:latin typeface="Arial" charset="0"/>
        <a:ea typeface="ＭＳ Ｐゴシック" charset="0"/>
        <a:cs typeface="ＭＳ Ｐゴシック" charset="0"/>
      </a:defRPr>
    </a:lvl5pPr>
    <a:lvl6pPr marL="2286000" algn="l" defTabSz="457200" rtl="0" eaLnBrk="1" latinLnBrk="0" hangingPunct="1">
      <a:defRPr sz="1600" kern="1200">
        <a:solidFill>
          <a:schemeClr val="tx1"/>
        </a:solidFill>
        <a:latin typeface="Arial" charset="0"/>
        <a:ea typeface="ＭＳ Ｐゴシック" charset="0"/>
        <a:cs typeface="ＭＳ Ｐゴシック" charset="0"/>
      </a:defRPr>
    </a:lvl6pPr>
    <a:lvl7pPr marL="2743200" algn="l" defTabSz="457200" rtl="0" eaLnBrk="1" latinLnBrk="0" hangingPunct="1">
      <a:defRPr sz="1600" kern="1200">
        <a:solidFill>
          <a:schemeClr val="tx1"/>
        </a:solidFill>
        <a:latin typeface="Arial" charset="0"/>
        <a:ea typeface="ＭＳ Ｐゴシック" charset="0"/>
        <a:cs typeface="ＭＳ Ｐゴシック" charset="0"/>
      </a:defRPr>
    </a:lvl7pPr>
    <a:lvl8pPr marL="3200400" algn="l" defTabSz="457200" rtl="0" eaLnBrk="1" latinLnBrk="0" hangingPunct="1">
      <a:defRPr sz="1600" kern="1200">
        <a:solidFill>
          <a:schemeClr val="tx1"/>
        </a:solidFill>
        <a:latin typeface="Arial" charset="0"/>
        <a:ea typeface="ＭＳ Ｐゴシック" charset="0"/>
        <a:cs typeface="ＭＳ Ｐゴシック" charset="0"/>
      </a:defRPr>
    </a:lvl8pPr>
    <a:lvl9pPr marL="3657600" algn="l" defTabSz="457200" rtl="0" eaLnBrk="1" latinLnBrk="0" hangingPunct="1">
      <a:defRPr sz="16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D5FF"/>
    <a:srgbClr val="FF8000"/>
    <a:srgbClr val="C3F3FD"/>
    <a:srgbClr val="FFD9FF"/>
    <a:srgbClr val="FFEFFF"/>
    <a:srgbClr val="FFCCFF"/>
    <a:srgbClr val="4D4D4D"/>
    <a:srgbClr val="E9D7F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38" autoAdjust="0"/>
    <p:restoredTop sz="95545" autoAdjust="0"/>
  </p:normalViewPr>
  <p:slideViewPr>
    <p:cSldViewPr>
      <p:cViewPr varScale="1">
        <p:scale>
          <a:sx n="111" d="100"/>
          <a:sy n="111" d="100"/>
        </p:scale>
        <p:origin x="1578"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436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64515" name="Rectangle 3"/>
          <p:cNvSpPr>
            <a:spLocks noGrp="1" noChangeArrowheads="1"/>
          </p:cNvSpPr>
          <p:nvPr>
            <p:ph type="dt" sz="quarter" idx="1"/>
          </p:nvPr>
        </p:nvSpPr>
        <p:spPr bwMode="auto">
          <a:xfrm>
            <a:off x="388620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mn-cs"/>
              </a:defRPr>
            </a:lvl1pPr>
          </a:lstStyle>
          <a:p>
            <a:pPr>
              <a:defRPr/>
            </a:pPr>
            <a:endParaRPr lang="en-US"/>
          </a:p>
        </p:txBody>
      </p:sp>
      <p:sp>
        <p:nvSpPr>
          <p:cNvPr id="64516" name="Rectangle 4"/>
          <p:cNvSpPr>
            <a:spLocks noGrp="1" noChangeArrowheads="1"/>
          </p:cNvSpPr>
          <p:nvPr>
            <p:ph type="ftr" sz="quarter" idx="2"/>
          </p:nvPr>
        </p:nvSpPr>
        <p:spPr bwMode="auto">
          <a:xfrm>
            <a:off x="0" y="8721725"/>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64517" name="Rectangle 5"/>
          <p:cNvSpPr>
            <a:spLocks noGrp="1" noChangeArrowheads="1"/>
          </p:cNvSpPr>
          <p:nvPr>
            <p:ph type="sldNum" sz="quarter" idx="3"/>
          </p:nvPr>
        </p:nvSpPr>
        <p:spPr bwMode="auto">
          <a:xfrm>
            <a:off x="3886200" y="8721725"/>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C8CB12C-B0C7-3B49-976D-22358A717CCB}" type="slidenum">
              <a:rPr lang="en-US"/>
              <a:pPr/>
              <a:t>‹#›</a:t>
            </a:fld>
            <a:endParaRPr lang="en-US"/>
          </a:p>
        </p:txBody>
      </p:sp>
    </p:spTree>
    <p:extLst>
      <p:ext uri="{BB962C8B-B14F-4D97-AF65-F5344CB8AC3E}">
        <p14:creationId xmlns:p14="http://schemas.microsoft.com/office/powerpoint/2010/main" val="28857822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61443" name="Rectangle 3"/>
          <p:cNvSpPr>
            <a:spLocks noGrp="1" noChangeArrowheads="1"/>
          </p:cNvSpPr>
          <p:nvPr>
            <p:ph type="dt" idx="1"/>
          </p:nvPr>
        </p:nvSpPr>
        <p:spPr bwMode="auto">
          <a:xfrm>
            <a:off x="3886200" y="0"/>
            <a:ext cx="2971800" cy="4587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mn-cs"/>
              </a:defRPr>
            </a:lvl1pPr>
          </a:lstStyle>
          <a:p>
            <a:pPr>
              <a:defRPr/>
            </a:pPr>
            <a:endParaRPr lang="en-US"/>
          </a:p>
        </p:txBody>
      </p:sp>
      <p:sp>
        <p:nvSpPr>
          <p:cNvPr id="226308" name="Rectangle 4"/>
          <p:cNvSpPr>
            <a:spLocks noGrp="1" noRot="1" noChangeAspect="1" noChangeArrowheads="1" noTextEdit="1"/>
          </p:cNvSpPr>
          <p:nvPr>
            <p:ph type="sldImg" idx="2"/>
          </p:nvPr>
        </p:nvSpPr>
        <p:spPr bwMode="auto">
          <a:xfrm>
            <a:off x="1135063" y="688975"/>
            <a:ext cx="4589462" cy="3441700"/>
          </a:xfrm>
          <a:prstGeom prst="rect">
            <a:avLst/>
          </a:prstGeom>
          <a:noFill/>
          <a:ln w="9525">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61445" name="Rectangle 5"/>
          <p:cNvSpPr>
            <a:spLocks noGrp="1" noChangeArrowheads="1"/>
          </p:cNvSpPr>
          <p:nvPr>
            <p:ph type="body" sz="quarter" idx="3"/>
          </p:nvPr>
        </p:nvSpPr>
        <p:spPr bwMode="auto">
          <a:xfrm>
            <a:off x="914400" y="4360863"/>
            <a:ext cx="5029200" cy="413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446" name="Rectangle 6"/>
          <p:cNvSpPr>
            <a:spLocks noGrp="1" noChangeArrowheads="1"/>
          </p:cNvSpPr>
          <p:nvPr>
            <p:ph type="ftr" sz="quarter" idx="4"/>
          </p:nvPr>
        </p:nvSpPr>
        <p:spPr bwMode="auto">
          <a:xfrm>
            <a:off x="0" y="8721725"/>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61447" name="Rectangle 7"/>
          <p:cNvSpPr>
            <a:spLocks noGrp="1" noChangeArrowheads="1"/>
          </p:cNvSpPr>
          <p:nvPr>
            <p:ph type="sldNum" sz="quarter" idx="5"/>
          </p:nvPr>
        </p:nvSpPr>
        <p:spPr bwMode="auto">
          <a:xfrm>
            <a:off x="3886200" y="8721725"/>
            <a:ext cx="2971800" cy="4587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3F6102E-F593-574A-977C-4212861E828D}" type="slidenum">
              <a:rPr lang="en-US"/>
              <a:pPr/>
              <a:t>‹#›</a:t>
            </a:fld>
            <a:endParaRPr lang="en-US"/>
          </a:p>
        </p:txBody>
      </p:sp>
    </p:spTree>
    <p:extLst>
      <p:ext uri="{BB962C8B-B14F-4D97-AF65-F5344CB8AC3E}">
        <p14:creationId xmlns:p14="http://schemas.microsoft.com/office/powerpoint/2010/main" val="31904650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Arial" charset="0"/>
                <a:ea typeface="ＭＳ Ｐゴシック" charset="0"/>
                <a:cs typeface="Arial" charset="0"/>
              </a:defRPr>
            </a:lvl1pPr>
            <a:lvl2pPr marL="742950" indent="-285750">
              <a:defRPr sz="1200">
                <a:solidFill>
                  <a:schemeClr val="tx1"/>
                </a:solidFill>
                <a:latin typeface="Arial" charset="0"/>
                <a:ea typeface="Arial" charset="0"/>
                <a:cs typeface="Arial" charset="0"/>
              </a:defRPr>
            </a:lvl2pPr>
            <a:lvl3pPr marL="1143000" indent="-228600">
              <a:defRPr sz="1200">
                <a:solidFill>
                  <a:schemeClr val="tx1"/>
                </a:solidFill>
                <a:latin typeface="Arial" charset="0"/>
                <a:ea typeface="Arial" charset="0"/>
                <a:cs typeface="Arial" charset="0"/>
              </a:defRPr>
            </a:lvl3pPr>
            <a:lvl4pPr marL="1600200" indent="-228600">
              <a:defRPr sz="1200">
                <a:solidFill>
                  <a:schemeClr val="tx1"/>
                </a:solidFill>
                <a:latin typeface="Arial" charset="0"/>
                <a:ea typeface="Arial" charset="0"/>
                <a:cs typeface="Arial" charset="0"/>
              </a:defRPr>
            </a:lvl4pPr>
            <a:lvl5pPr marL="2057400" indent="-228600">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fld id="{FD0B9A1C-93B6-5A49-84D0-F073F0DFF836}" type="slidenum">
              <a:rPr lang="en-US"/>
              <a:pPr/>
              <a:t>1</a:t>
            </a:fld>
            <a:endParaRPr lang="en-US"/>
          </a:p>
        </p:txBody>
      </p:sp>
      <p:sp>
        <p:nvSpPr>
          <p:cNvPr id="227331" name="Rectangle 2"/>
          <p:cNvSpPr>
            <a:spLocks noGrp="1" noRot="1" noChangeAspect="1" noChangeArrowheads="1" noTextEdit="1"/>
          </p:cNvSpPr>
          <p:nvPr>
            <p:ph type="sldImg"/>
          </p:nvPr>
        </p:nvSpPr>
        <p:spPr>
          <a:ln/>
        </p:spPr>
      </p:sp>
      <p:sp>
        <p:nvSpPr>
          <p:cNvPr id="22733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tr-TR"/>
          </a:p>
        </p:txBody>
      </p:sp>
    </p:spTree>
    <p:extLst>
      <p:ext uri="{BB962C8B-B14F-4D97-AF65-F5344CB8AC3E}">
        <p14:creationId xmlns:p14="http://schemas.microsoft.com/office/powerpoint/2010/main" val="229494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err="1" smtClean="0"/>
              <a:t>stake·hold·er</a:t>
            </a:r>
            <a:r>
              <a:rPr lang="tr-TR" dirty="0" smtClean="0"/>
              <a:t> (</a:t>
            </a:r>
            <a:r>
              <a:rPr lang="tr-TR" dirty="0" err="1" smtClean="0"/>
              <a:t>noun</a:t>
            </a:r>
            <a:r>
              <a:rPr lang="tr-TR" dirty="0" smtClean="0"/>
              <a:t>) 1. </a:t>
            </a:r>
            <a:r>
              <a:rPr lang="tr-TR" dirty="0" err="1" smtClean="0"/>
              <a:t>somebody</a:t>
            </a:r>
            <a:r>
              <a:rPr lang="tr-TR" dirty="0" smtClean="0"/>
              <a:t> </a:t>
            </a:r>
            <a:r>
              <a:rPr lang="tr-TR" dirty="0" err="1" smtClean="0"/>
              <a:t>or</a:t>
            </a:r>
            <a:r>
              <a:rPr lang="tr-TR" dirty="0" smtClean="0"/>
              <a:t> </a:t>
            </a:r>
            <a:r>
              <a:rPr lang="tr-TR" dirty="0" err="1" smtClean="0"/>
              <a:t>something</a:t>
            </a:r>
            <a:r>
              <a:rPr lang="tr-TR" dirty="0" smtClean="0"/>
              <a:t> </a:t>
            </a:r>
            <a:r>
              <a:rPr lang="tr-TR" dirty="0" err="1" smtClean="0"/>
              <a:t>with</a:t>
            </a:r>
            <a:r>
              <a:rPr lang="tr-TR" dirty="0" smtClean="0"/>
              <a:t> </a:t>
            </a:r>
            <a:r>
              <a:rPr lang="tr-TR" dirty="0" err="1" smtClean="0"/>
              <a:t>direct</a:t>
            </a:r>
            <a:r>
              <a:rPr lang="tr-TR" dirty="0" smtClean="0"/>
              <a:t> </a:t>
            </a:r>
            <a:r>
              <a:rPr lang="tr-TR" dirty="0" err="1" smtClean="0"/>
              <a:t>interest</a:t>
            </a:r>
            <a:endParaRPr lang="tr-TR" dirty="0"/>
          </a:p>
        </p:txBody>
      </p:sp>
      <p:sp>
        <p:nvSpPr>
          <p:cNvPr id="4" name="Slide Number Placeholder 3"/>
          <p:cNvSpPr>
            <a:spLocks noGrp="1"/>
          </p:cNvSpPr>
          <p:nvPr>
            <p:ph type="sldNum" sz="quarter" idx="10"/>
          </p:nvPr>
        </p:nvSpPr>
        <p:spPr/>
        <p:txBody>
          <a:bodyPr/>
          <a:lstStyle/>
          <a:p>
            <a:fld id="{43F6102E-F593-574A-977C-4212861E828D}" type="slidenum">
              <a:rPr lang="en-US" smtClean="0"/>
              <a:pPr/>
              <a:t>13</a:t>
            </a:fld>
            <a:endParaRPr lang="en-US"/>
          </a:p>
        </p:txBody>
      </p:sp>
    </p:spTree>
    <p:extLst>
      <p:ext uri="{BB962C8B-B14F-4D97-AF65-F5344CB8AC3E}">
        <p14:creationId xmlns:p14="http://schemas.microsoft.com/office/powerpoint/2010/main" val="3607837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smtClean="0"/>
              <a:t>http://</a:t>
            </a:r>
            <a:r>
              <a:rPr lang="tr-TR" dirty="0" err="1" smtClean="0"/>
              <a:t>www.slideshare.net</a:t>
            </a:r>
            <a:r>
              <a:rPr lang="tr-TR" dirty="0" smtClean="0"/>
              <a:t>/</a:t>
            </a:r>
            <a:r>
              <a:rPr lang="tr-TR" dirty="0" err="1" smtClean="0"/>
              <a:t>jcabot</a:t>
            </a:r>
            <a:r>
              <a:rPr lang="tr-TR" dirty="0" smtClean="0"/>
              <a:t>/mde-20-pragmatic-model-verification-and-other-stories-habilitation-public-lecture</a:t>
            </a:r>
            <a:endParaRPr lang="tr-TR" dirty="0"/>
          </a:p>
        </p:txBody>
      </p:sp>
      <p:sp>
        <p:nvSpPr>
          <p:cNvPr id="4" name="Slide Number Placeholder 3"/>
          <p:cNvSpPr>
            <a:spLocks noGrp="1"/>
          </p:cNvSpPr>
          <p:nvPr>
            <p:ph type="sldNum" sz="quarter" idx="10"/>
          </p:nvPr>
        </p:nvSpPr>
        <p:spPr/>
        <p:txBody>
          <a:bodyPr/>
          <a:lstStyle/>
          <a:p>
            <a:fld id="{43F6102E-F593-574A-977C-4212861E828D}" type="slidenum">
              <a:rPr lang="en-US" smtClean="0"/>
              <a:pPr/>
              <a:t>16</a:t>
            </a:fld>
            <a:endParaRPr lang="en-US"/>
          </a:p>
        </p:txBody>
      </p:sp>
    </p:spTree>
    <p:extLst>
      <p:ext uri="{BB962C8B-B14F-4D97-AF65-F5344CB8AC3E}">
        <p14:creationId xmlns:p14="http://schemas.microsoft.com/office/powerpoint/2010/main" val="2254780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A7EF6276-37BE-8C40-8461-4EA91906D9A0}" type="slidenum">
              <a:rPr lang="en-US"/>
              <a:pPr/>
              <a:t>‹#›</a:t>
            </a:fld>
            <a:endParaRPr lang="en-US"/>
          </a:p>
        </p:txBody>
      </p:sp>
      <p:sp>
        <p:nvSpPr>
          <p:cNvPr id="3" name="Rectangle 7"/>
          <p:cNvSpPr>
            <a:spLocks noGrp="1" noChangeArrowheads="1"/>
          </p:cNvSpPr>
          <p:nvPr>
            <p:ph type="dt" sz="half" idx="11"/>
          </p:nvPr>
        </p:nvSpPr>
        <p:spPr>
          <a:ln/>
        </p:spPr>
        <p:txBody>
          <a:bodyPr/>
          <a:lstStyle>
            <a:lvl1pPr>
              <a:defRPr/>
            </a:lvl1pPr>
          </a:lstStyle>
          <a:p>
            <a:pPr>
              <a:defRPr/>
            </a:pPr>
            <a:endParaRPr lang="en-US"/>
          </a:p>
        </p:txBody>
      </p:sp>
      <p:sp>
        <p:nvSpPr>
          <p:cNvPr id="4" name="Rectangle 8"/>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857036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409447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1182688" y="1295400"/>
            <a:ext cx="3810000" cy="4837113"/>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221306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400" y="914400"/>
            <a:ext cx="43449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152400" y="1554162"/>
            <a:ext cx="4344988" cy="49990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914400"/>
            <a:ext cx="43465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554162"/>
            <a:ext cx="4346575" cy="49990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1"/>
          <p:cNvSpPr>
            <a:spLocks noGrp="1"/>
          </p:cNvSpPr>
          <p:nvPr>
            <p:ph type="title"/>
          </p:nvPr>
        </p:nvSpPr>
        <p:spPr>
          <a:xfrm>
            <a:off x="1150938" y="152401"/>
            <a:ext cx="7793037" cy="762000"/>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3462351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167508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46864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720607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044915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xfrm>
            <a:off x="1162050" y="6243638"/>
            <a:ext cx="1905000" cy="457200"/>
          </a:xfrm>
          <a:prstGeom prst="rect">
            <a:avLst/>
          </a:prstGeom>
        </p:spPr>
        <p:txBody>
          <a:bodyPr/>
          <a:lstStyle>
            <a:lvl1pPr>
              <a:defRPr>
                <a:latin typeface="Arial" charset="0"/>
                <a:ea typeface="+mn-ea"/>
                <a:cs typeface="+mn-cs"/>
              </a:defRPr>
            </a:lvl1pPr>
          </a:lstStyle>
          <a:p>
            <a:pPr>
              <a:defRPr/>
            </a:pPr>
            <a:endParaRPr lang="en-US"/>
          </a:p>
        </p:txBody>
      </p:sp>
      <p:sp>
        <p:nvSpPr>
          <p:cNvPr id="5" name="Rectangle 12"/>
          <p:cNvSpPr>
            <a:spLocks noGrp="1" noChangeArrowheads="1"/>
          </p:cNvSpPr>
          <p:nvPr>
            <p:ph type="ftr" sz="quarter" idx="11"/>
          </p:nvPr>
        </p:nvSpPr>
        <p:spPr>
          <a:xfrm>
            <a:off x="3657600" y="6243638"/>
            <a:ext cx="2895600" cy="457200"/>
          </a:xfrm>
          <a:prstGeom prst="rect">
            <a:avLst/>
          </a:prstGeom>
        </p:spPr>
        <p:txBody>
          <a:bodyPr/>
          <a:lstStyle>
            <a:lvl1pPr>
              <a:defRPr>
                <a:latin typeface="Arial" charset="0"/>
                <a:ea typeface="+mn-ea"/>
                <a:cs typeface="+mn-cs"/>
              </a:defRPr>
            </a:lvl1pPr>
          </a:lstStyle>
          <a:p>
            <a:pPr>
              <a:defRPr/>
            </a:pPr>
            <a:endParaRPr lang="en-US"/>
          </a:p>
        </p:txBody>
      </p:sp>
      <p:sp>
        <p:nvSpPr>
          <p:cNvPr id="6" name="Rectangle 13"/>
          <p:cNvSpPr>
            <a:spLocks noGrp="1" noChangeArrowheads="1"/>
          </p:cNvSpPr>
          <p:nvPr>
            <p:ph type="sldNum" sz="quarter" idx="12"/>
          </p:nvPr>
        </p:nvSpPr>
        <p:spPr>
          <a:xfrm>
            <a:off x="7042150" y="6243638"/>
            <a:ext cx="1905000" cy="457200"/>
          </a:xfrm>
          <a:prstGeom prst="rect">
            <a:avLst/>
          </a:prstGeom>
        </p:spPr>
        <p:txBody>
          <a:bodyPr vert="horz" wrap="square" lIns="91440" tIns="45720" rIns="91440" bIns="45720" numCol="1" anchor="t" anchorCtr="0" compatLnSpc="1">
            <a:prstTxWarp prst="textNoShape">
              <a:avLst/>
            </a:prstTxWarp>
          </a:bodyPr>
          <a:lstStyle>
            <a:lvl1pPr>
              <a:defRPr>
                <a:cs typeface="Arial" charset="0"/>
              </a:defRPr>
            </a:lvl1pPr>
          </a:lstStyle>
          <a:p>
            <a:fld id="{E5442970-2DFF-0B4E-A58D-88FCBA4FE98C}" type="slidenum">
              <a:rPr lang="en-US"/>
              <a:pPr/>
              <a:t>‹#›</a:t>
            </a:fld>
            <a:endParaRPr lang="en-US"/>
          </a:p>
        </p:txBody>
      </p:sp>
    </p:spTree>
    <p:extLst>
      <p:ext uri="{BB962C8B-B14F-4D97-AF65-F5344CB8AC3E}">
        <p14:creationId xmlns:p14="http://schemas.microsoft.com/office/powerpoint/2010/main" val="32150310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90513"/>
            <a:ext cx="1951038" cy="5842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50938" y="290513"/>
            <a:ext cx="5700712" cy="5842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xfrm>
            <a:off x="1162050" y="6243638"/>
            <a:ext cx="1905000" cy="457200"/>
          </a:xfrm>
          <a:prstGeom prst="rect">
            <a:avLst/>
          </a:prstGeom>
        </p:spPr>
        <p:txBody>
          <a:bodyPr/>
          <a:lstStyle>
            <a:lvl1pPr>
              <a:defRPr>
                <a:latin typeface="Arial" charset="0"/>
                <a:ea typeface="+mn-ea"/>
                <a:cs typeface="+mn-cs"/>
              </a:defRPr>
            </a:lvl1pPr>
          </a:lstStyle>
          <a:p>
            <a:pPr>
              <a:defRPr/>
            </a:pPr>
            <a:endParaRPr lang="en-US"/>
          </a:p>
        </p:txBody>
      </p:sp>
      <p:sp>
        <p:nvSpPr>
          <p:cNvPr id="5" name="Rectangle 12"/>
          <p:cNvSpPr>
            <a:spLocks noGrp="1" noChangeArrowheads="1"/>
          </p:cNvSpPr>
          <p:nvPr>
            <p:ph type="ftr" sz="quarter" idx="11"/>
          </p:nvPr>
        </p:nvSpPr>
        <p:spPr>
          <a:xfrm>
            <a:off x="3657600" y="6243638"/>
            <a:ext cx="2895600" cy="457200"/>
          </a:xfrm>
          <a:prstGeom prst="rect">
            <a:avLst/>
          </a:prstGeom>
        </p:spPr>
        <p:txBody>
          <a:bodyPr/>
          <a:lstStyle>
            <a:lvl1pPr>
              <a:defRPr>
                <a:latin typeface="Arial" charset="0"/>
                <a:ea typeface="+mn-ea"/>
                <a:cs typeface="+mn-cs"/>
              </a:defRPr>
            </a:lvl1pPr>
          </a:lstStyle>
          <a:p>
            <a:pPr>
              <a:defRPr/>
            </a:pPr>
            <a:endParaRPr lang="en-US"/>
          </a:p>
        </p:txBody>
      </p:sp>
      <p:sp>
        <p:nvSpPr>
          <p:cNvPr id="6" name="Rectangle 13"/>
          <p:cNvSpPr>
            <a:spLocks noGrp="1" noChangeArrowheads="1"/>
          </p:cNvSpPr>
          <p:nvPr>
            <p:ph type="sldNum" sz="quarter" idx="12"/>
          </p:nvPr>
        </p:nvSpPr>
        <p:spPr>
          <a:xfrm>
            <a:off x="7042150" y="6243638"/>
            <a:ext cx="1905000" cy="457200"/>
          </a:xfrm>
          <a:prstGeom prst="rect">
            <a:avLst/>
          </a:prstGeom>
        </p:spPr>
        <p:txBody>
          <a:bodyPr vert="horz" wrap="square" lIns="91440" tIns="45720" rIns="91440" bIns="45720" numCol="1" anchor="t" anchorCtr="0" compatLnSpc="1">
            <a:prstTxWarp prst="textNoShape">
              <a:avLst/>
            </a:prstTxWarp>
          </a:bodyPr>
          <a:lstStyle>
            <a:lvl1pPr>
              <a:defRPr>
                <a:cs typeface="Arial" charset="0"/>
              </a:defRPr>
            </a:lvl1pPr>
          </a:lstStyle>
          <a:p>
            <a:fld id="{32193C8A-703E-9849-9B10-0D879BFBB85C}" type="slidenum">
              <a:rPr lang="en-US"/>
              <a:pPr/>
              <a:t>‹#›</a:t>
            </a:fld>
            <a:endParaRPr lang="en-US"/>
          </a:p>
        </p:txBody>
      </p:sp>
    </p:spTree>
    <p:extLst>
      <p:ext uri="{BB962C8B-B14F-4D97-AF65-F5344CB8AC3E}">
        <p14:creationId xmlns:p14="http://schemas.microsoft.com/office/powerpoint/2010/main" val="26755150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90513"/>
            <a:ext cx="7793037" cy="6238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82688" y="1295400"/>
            <a:ext cx="3810000" cy="4837113"/>
          </a:xfrm>
        </p:spPr>
        <p:txBody>
          <a:bodyPr/>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quarter" idx="2"/>
          </p:nvPr>
        </p:nvSpPr>
        <p:spPr>
          <a:xfrm>
            <a:off x="5145088" y="1295400"/>
            <a:ext cx="3810000" cy="2341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5145088" y="3789363"/>
            <a:ext cx="3810000" cy="23431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11"/>
          <p:cNvSpPr>
            <a:spLocks noGrp="1" noChangeArrowheads="1"/>
          </p:cNvSpPr>
          <p:nvPr>
            <p:ph type="dt" sz="half" idx="10"/>
          </p:nvPr>
        </p:nvSpPr>
        <p:spPr>
          <a:xfrm>
            <a:off x="1162050" y="6243638"/>
            <a:ext cx="1905000" cy="457200"/>
          </a:xfrm>
          <a:prstGeom prst="rect">
            <a:avLst/>
          </a:prstGeom>
        </p:spPr>
        <p:txBody>
          <a:bodyPr/>
          <a:lstStyle>
            <a:lvl1pPr>
              <a:defRPr>
                <a:latin typeface="Arial" charset="0"/>
                <a:ea typeface="+mn-ea"/>
                <a:cs typeface="+mn-cs"/>
              </a:defRPr>
            </a:lvl1pPr>
          </a:lstStyle>
          <a:p>
            <a:pPr>
              <a:defRPr/>
            </a:pPr>
            <a:endParaRPr lang="en-US"/>
          </a:p>
        </p:txBody>
      </p:sp>
      <p:sp>
        <p:nvSpPr>
          <p:cNvPr id="7" name="Rectangle 12"/>
          <p:cNvSpPr>
            <a:spLocks noGrp="1" noChangeArrowheads="1"/>
          </p:cNvSpPr>
          <p:nvPr>
            <p:ph type="ftr" sz="quarter" idx="11"/>
          </p:nvPr>
        </p:nvSpPr>
        <p:spPr>
          <a:xfrm>
            <a:off x="3657600" y="6243638"/>
            <a:ext cx="2895600" cy="457200"/>
          </a:xfrm>
          <a:prstGeom prst="rect">
            <a:avLst/>
          </a:prstGeom>
        </p:spPr>
        <p:txBody>
          <a:bodyPr/>
          <a:lstStyle>
            <a:lvl1pPr>
              <a:defRPr>
                <a:latin typeface="Arial" charset="0"/>
                <a:ea typeface="+mn-ea"/>
                <a:cs typeface="+mn-cs"/>
              </a:defRPr>
            </a:lvl1pPr>
          </a:lstStyle>
          <a:p>
            <a:pPr>
              <a:defRPr/>
            </a:pPr>
            <a:endParaRPr lang="en-US"/>
          </a:p>
        </p:txBody>
      </p:sp>
      <p:sp>
        <p:nvSpPr>
          <p:cNvPr id="8" name="Rectangle 13"/>
          <p:cNvSpPr>
            <a:spLocks noGrp="1" noChangeArrowheads="1"/>
          </p:cNvSpPr>
          <p:nvPr>
            <p:ph type="sldNum" sz="quarter" idx="12"/>
          </p:nvPr>
        </p:nvSpPr>
        <p:spPr>
          <a:xfrm>
            <a:off x="7042150" y="6243638"/>
            <a:ext cx="1905000" cy="457200"/>
          </a:xfrm>
          <a:prstGeom prst="rect">
            <a:avLst/>
          </a:prstGeom>
        </p:spPr>
        <p:txBody>
          <a:bodyPr vert="horz" wrap="square" lIns="91440" tIns="45720" rIns="91440" bIns="45720" numCol="1" anchor="t" anchorCtr="0" compatLnSpc="1">
            <a:prstTxWarp prst="textNoShape">
              <a:avLst/>
            </a:prstTxWarp>
          </a:bodyPr>
          <a:lstStyle>
            <a:lvl1pPr>
              <a:defRPr>
                <a:cs typeface="Arial" charset="0"/>
              </a:defRPr>
            </a:lvl1pPr>
          </a:lstStyle>
          <a:p>
            <a:fld id="{977AD991-14F3-2A42-95B8-E2415C8F7697}" type="slidenum">
              <a:rPr lang="en-US"/>
              <a:pPr/>
              <a:t>‹#›</a:t>
            </a:fld>
            <a:endParaRPr lang="en-US"/>
          </a:p>
        </p:txBody>
      </p:sp>
    </p:spTree>
    <p:extLst>
      <p:ext uri="{BB962C8B-B14F-4D97-AF65-F5344CB8AC3E}">
        <p14:creationId xmlns:p14="http://schemas.microsoft.com/office/powerpoint/2010/main" val="3668386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157477C9-B373-6744-9D73-2AA5E80606E3}" type="slidenum">
              <a:rPr lang="en-US"/>
              <a:pPr/>
              <a:t>‹#›</a:t>
            </a:fld>
            <a:endParaRPr lang="en-US"/>
          </a:p>
        </p:txBody>
      </p:sp>
      <p:sp>
        <p:nvSpPr>
          <p:cNvPr id="6" name="Rectangle 7"/>
          <p:cNvSpPr>
            <a:spLocks noGrp="1" noChangeArrowheads="1"/>
          </p:cNvSpPr>
          <p:nvPr>
            <p:ph type="dt" sz="half" idx="11"/>
          </p:nvPr>
        </p:nvSpPr>
        <p:spPr>
          <a:ln/>
        </p:spPr>
        <p:txBody>
          <a:bodyPr/>
          <a:lstStyle>
            <a:lvl1pPr>
              <a:defRPr/>
            </a:lvl1pPr>
          </a:lstStyle>
          <a:p>
            <a:pPr>
              <a:defRPr/>
            </a:pPr>
            <a:endParaRPr lang="en-US"/>
          </a:p>
        </p:txBody>
      </p:sp>
      <p:sp>
        <p:nvSpPr>
          <p:cNvPr id="7" name="Rectangle 8"/>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2166835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90513"/>
            <a:ext cx="7793037" cy="6238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82688" y="1295400"/>
            <a:ext cx="3810000" cy="4837113"/>
          </a:xfrm>
        </p:spPr>
        <p:txBody>
          <a:bodyPr/>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5145088" y="1295400"/>
            <a:ext cx="3810000" cy="48371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xfrm>
            <a:off x="1162050" y="6243638"/>
            <a:ext cx="1905000" cy="457200"/>
          </a:xfrm>
          <a:prstGeom prst="rect">
            <a:avLst/>
          </a:prstGeom>
        </p:spPr>
        <p:txBody>
          <a:bodyPr/>
          <a:lstStyle>
            <a:lvl1pPr>
              <a:defRPr>
                <a:latin typeface="Arial" charset="0"/>
                <a:ea typeface="+mn-ea"/>
                <a:cs typeface="+mn-cs"/>
              </a:defRPr>
            </a:lvl1pPr>
          </a:lstStyle>
          <a:p>
            <a:pPr>
              <a:defRPr/>
            </a:pPr>
            <a:endParaRPr lang="en-US"/>
          </a:p>
        </p:txBody>
      </p:sp>
      <p:sp>
        <p:nvSpPr>
          <p:cNvPr id="6" name="Rectangle 12"/>
          <p:cNvSpPr>
            <a:spLocks noGrp="1" noChangeArrowheads="1"/>
          </p:cNvSpPr>
          <p:nvPr>
            <p:ph type="ftr" sz="quarter" idx="11"/>
          </p:nvPr>
        </p:nvSpPr>
        <p:spPr>
          <a:xfrm>
            <a:off x="3657600" y="6243638"/>
            <a:ext cx="2895600" cy="457200"/>
          </a:xfrm>
          <a:prstGeom prst="rect">
            <a:avLst/>
          </a:prstGeom>
        </p:spPr>
        <p:txBody>
          <a:bodyPr/>
          <a:lstStyle>
            <a:lvl1pPr>
              <a:defRPr>
                <a:latin typeface="Arial" charset="0"/>
                <a:ea typeface="+mn-ea"/>
                <a:cs typeface="+mn-cs"/>
              </a:defRPr>
            </a:lvl1pPr>
          </a:lstStyle>
          <a:p>
            <a:pPr>
              <a:defRPr/>
            </a:pPr>
            <a:endParaRPr lang="en-US"/>
          </a:p>
        </p:txBody>
      </p:sp>
      <p:sp>
        <p:nvSpPr>
          <p:cNvPr id="7" name="Rectangle 13"/>
          <p:cNvSpPr>
            <a:spLocks noGrp="1" noChangeArrowheads="1"/>
          </p:cNvSpPr>
          <p:nvPr>
            <p:ph type="sldNum" sz="quarter" idx="12"/>
          </p:nvPr>
        </p:nvSpPr>
        <p:spPr>
          <a:xfrm>
            <a:off x="7042150" y="6243638"/>
            <a:ext cx="1905000" cy="457200"/>
          </a:xfrm>
          <a:prstGeom prst="rect">
            <a:avLst/>
          </a:prstGeom>
        </p:spPr>
        <p:txBody>
          <a:bodyPr vert="horz" wrap="square" lIns="91440" tIns="45720" rIns="91440" bIns="45720" numCol="1" anchor="t" anchorCtr="0" compatLnSpc="1">
            <a:prstTxWarp prst="textNoShape">
              <a:avLst/>
            </a:prstTxWarp>
          </a:bodyPr>
          <a:lstStyle>
            <a:lvl1pPr>
              <a:defRPr>
                <a:cs typeface="Arial" charset="0"/>
              </a:defRPr>
            </a:lvl1pPr>
          </a:lstStyle>
          <a:p>
            <a:fld id="{8D43A831-0682-2F42-BE04-BD63506CC70E}" type="slidenum">
              <a:rPr lang="en-US"/>
              <a:pPr/>
              <a:t>‹#›</a:t>
            </a:fld>
            <a:endParaRPr lang="en-US"/>
          </a:p>
        </p:txBody>
      </p:sp>
    </p:spTree>
    <p:extLst>
      <p:ext uri="{BB962C8B-B14F-4D97-AF65-F5344CB8AC3E}">
        <p14:creationId xmlns:p14="http://schemas.microsoft.com/office/powerpoint/2010/main" val="9850234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150938" y="290513"/>
            <a:ext cx="7804150" cy="584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26629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150938" y="290513"/>
            <a:ext cx="7793037" cy="62388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1295400"/>
            <a:ext cx="3810000" cy="48371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145088" y="1295400"/>
            <a:ext cx="3810000" cy="48371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828767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150938" y="290513"/>
            <a:ext cx="7793037" cy="62388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1295400"/>
            <a:ext cx="7772400" cy="2341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182688" y="3789363"/>
            <a:ext cx="7772400" cy="23431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172364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90513"/>
            <a:ext cx="7793037" cy="6238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82688" y="1295400"/>
            <a:ext cx="7772400" cy="23415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1182688" y="3789363"/>
            <a:ext cx="7772400" cy="23431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75175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38A5F5FA-5598-7C40-BBDF-0B297AC935CD}" type="slidenum">
              <a:rPr lang="en-US"/>
              <a:pPr/>
              <a:t>‹#›</a:t>
            </a:fld>
            <a:endParaRPr lang="en-US"/>
          </a:p>
        </p:txBody>
      </p:sp>
      <p:sp>
        <p:nvSpPr>
          <p:cNvPr id="6" name="Rectangle 7"/>
          <p:cNvSpPr>
            <a:spLocks noGrp="1" noChangeArrowheads="1"/>
          </p:cNvSpPr>
          <p:nvPr>
            <p:ph type="dt" sz="half" idx="11"/>
          </p:nvPr>
        </p:nvSpPr>
        <p:spPr>
          <a:ln/>
        </p:spPr>
        <p:txBody>
          <a:bodyPr/>
          <a:lstStyle>
            <a:lvl1pPr>
              <a:defRPr/>
            </a:lvl1pPr>
          </a:lstStyle>
          <a:p>
            <a:pPr>
              <a:defRPr/>
            </a:pPr>
            <a:endParaRPr lang="en-US"/>
          </a:p>
        </p:txBody>
      </p:sp>
      <p:sp>
        <p:nvSpPr>
          <p:cNvPr id="7" name="Rectangle 8"/>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05278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8080B120-50E0-244C-8E4C-295F9EA4FD1E}" type="slidenum">
              <a:rPr lang="en-US"/>
              <a:pPr/>
              <a:t>‹#›</a:t>
            </a:fld>
            <a:endParaRPr lang="en-US"/>
          </a:p>
        </p:txBody>
      </p:sp>
      <p:sp>
        <p:nvSpPr>
          <p:cNvPr id="5" name="Rectangle 7"/>
          <p:cNvSpPr>
            <a:spLocks noGrp="1" noChangeArrowheads="1"/>
          </p:cNvSpPr>
          <p:nvPr>
            <p:ph type="dt" sz="half" idx="11"/>
          </p:nvPr>
        </p:nvSpPr>
        <p:spPr>
          <a:ln/>
        </p:spPr>
        <p:txBody>
          <a:bodyPr/>
          <a:lstStyle>
            <a:lvl1pPr>
              <a:defRPr/>
            </a:lvl1pPr>
          </a:lstStyle>
          <a:p>
            <a:pPr>
              <a:defRPr/>
            </a:pPr>
            <a:endParaRPr lang="en-US"/>
          </a:p>
        </p:txBody>
      </p:sp>
      <p:sp>
        <p:nvSpPr>
          <p:cNvPr id="6" name="Rectangle 8"/>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008810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304800"/>
            <a:ext cx="2133600" cy="55895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248400" cy="55895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7042F95F-63C8-6249-ABF4-30529AA01EE3}" type="slidenum">
              <a:rPr lang="en-US"/>
              <a:pPr/>
              <a:t>‹#›</a:t>
            </a:fld>
            <a:endParaRPr lang="en-US"/>
          </a:p>
        </p:txBody>
      </p:sp>
      <p:sp>
        <p:nvSpPr>
          <p:cNvPr id="5" name="Rectangle 7"/>
          <p:cNvSpPr>
            <a:spLocks noGrp="1" noChangeArrowheads="1"/>
          </p:cNvSpPr>
          <p:nvPr>
            <p:ph type="dt" sz="half" idx="11"/>
          </p:nvPr>
        </p:nvSpPr>
        <p:spPr>
          <a:ln/>
        </p:spPr>
        <p:txBody>
          <a:bodyPr/>
          <a:lstStyle>
            <a:lvl1pPr>
              <a:defRPr/>
            </a:lvl1pPr>
          </a:lstStyle>
          <a:p>
            <a:pPr>
              <a:defRPr/>
            </a:pPr>
            <a:endParaRPr lang="en-US"/>
          </a:p>
        </p:txBody>
      </p:sp>
      <p:sp>
        <p:nvSpPr>
          <p:cNvPr id="6" name="Rectangle 8"/>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433159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290513"/>
            <a:ext cx="7924800" cy="623887"/>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152400" y="1066800"/>
            <a:ext cx="8839200" cy="5562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79942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400" y="914400"/>
            <a:ext cx="43449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152400" y="1554162"/>
            <a:ext cx="4344988" cy="49990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914400"/>
            <a:ext cx="43465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554162"/>
            <a:ext cx="4346575" cy="49990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1"/>
          <p:cNvSpPr>
            <a:spLocks noGrp="1"/>
          </p:cNvSpPr>
          <p:nvPr>
            <p:ph type="title"/>
          </p:nvPr>
        </p:nvSpPr>
        <p:spPr>
          <a:xfrm>
            <a:off x="1150938" y="152401"/>
            <a:ext cx="7793037" cy="762000"/>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4251024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 name="Rectangle 11"/>
          <p:cNvSpPr>
            <a:spLocks noChangeArrowheads="1"/>
          </p:cNvSpPr>
          <p:nvPr userDrawn="1"/>
        </p:nvSpPr>
        <p:spPr bwMode="auto">
          <a:xfrm flipV="1">
            <a:off x="315913" y="2916238"/>
            <a:ext cx="8693150" cy="55562"/>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endParaRPr lang="tr-TR" altLang="tr-TR" smtClean="0">
              <a:ea typeface="+mn-ea"/>
              <a:cs typeface="+mn-cs"/>
            </a:endParaRPr>
          </a:p>
        </p:txBody>
      </p:sp>
      <p:grpSp>
        <p:nvGrpSpPr>
          <p:cNvPr id="4" name="Group 21"/>
          <p:cNvGrpSpPr>
            <a:grpSpLocks/>
          </p:cNvGrpSpPr>
          <p:nvPr userDrawn="1"/>
        </p:nvGrpSpPr>
        <p:grpSpPr bwMode="auto">
          <a:xfrm>
            <a:off x="358775" y="2133600"/>
            <a:ext cx="784225" cy="685800"/>
            <a:chOff x="0" y="0"/>
            <a:chExt cx="6318014" cy="4148971"/>
          </a:xfrm>
        </p:grpSpPr>
        <p:sp>
          <p:nvSpPr>
            <p:cNvPr id="5" name="Rectangle 4"/>
            <p:cNvSpPr/>
            <p:nvPr/>
          </p:nvSpPr>
          <p:spPr>
            <a:xfrm>
              <a:off x="4335645" y="0"/>
              <a:ext cx="1982369" cy="197844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sp>
          <p:nvSpPr>
            <p:cNvPr id="6" name="Rectangle 5"/>
            <p:cNvSpPr/>
            <p:nvPr/>
          </p:nvSpPr>
          <p:spPr>
            <a:xfrm>
              <a:off x="2187009" y="2151318"/>
              <a:ext cx="1982369" cy="198805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sp>
          <p:nvSpPr>
            <p:cNvPr id="7" name="Rectangle 6"/>
            <p:cNvSpPr/>
            <p:nvPr/>
          </p:nvSpPr>
          <p:spPr>
            <a:xfrm>
              <a:off x="2187009" y="0"/>
              <a:ext cx="1982369" cy="1978445"/>
            </a:xfrm>
            <a:prstGeom prst="rect">
              <a:avLst/>
            </a:prstGeom>
            <a:solidFill>
              <a:srgbClr val="F9993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sp>
          <p:nvSpPr>
            <p:cNvPr id="8" name="Rectangle 7"/>
            <p:cNvSpPr/>
            <p:nvPr/>
          </p:nvSpPr>
          <p:spPr>
            <a:xfrm>
              <a:off x="4335645" y="2151318"/>
              <a:ext cx="1982369" cy="1988052"/>
            </a:xfrm>
            <a:prstGeom prst="rect">
              <a:avLst/>
            </a:prstGeom>
            <a:solidFill>
              <a:srgbClr val="9E2E3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sp>
          <p:nvSpPr>
            <p:cNvPr id="9" name="Rectangle 8"/>
            <p:cNvSpPr/>
            <p:nvPr/>
          </p:nvSpPr>
          <p:spPr>
            <a:xfrm>
              <a:off x="12794" y="0"/>
              <a:ext cx="1982369" cy="197844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sp>
          <p:nvSpPr>
            <p:cNvPr id="10" name="Rectangle 9"/>
            <p:cNvSpPr/>
            <p:nvPr/>
          </p:nvSpPr>
          <p:spPr>
            <a:xfrm>
              <a:off x="0" y="2170526"/>
              <a:ext cx="1982377" cy="1978445"/>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grpSp>
      <p:sp>
        <p:nvSpPr>
          <p:cNvPr id="150540" name="Rectangle 12"/>
          <p:cNvSpPr>
            <a:spLocks noGrp="1" noChangeArrowheads="1"/>
          </p:cNvSpPr>
          <p:nvPr>
            <p:ph type="ctrTitle"/>
          </p:nvPr>
        </p:nvSpPr>
        <p:spPr>
          <a:xfrm>
            <a:off x="1219200" y="2233612"/>
            <a:ext cx="8153400" cy="585788"/>
          </a:xfrm>
        </p:spPr>
        <p:txBody>
          <a:bodyPr/>
          <a:lstStyle>
            <a:lvl1pPr>
              <a:defRPr sz="4000" b="1"/>
            </a:lvl1pPr>
          </a:lstStyle>
          <a:p>
            <a:r>
              <a:rPr lang="en-US" dirty="0"/>
              <a:t>Click to edit Master title style</a:t>
            </a:r>
          </a:p>
        </p:txBody>
      </p:sp>
    </p:spTree>
    <p:extLst>
      <p:ext uri="{BB962C8B-B14F-4D97-AF65-F5344CB8AC3E}">
        <p14:creationId xmlns:p14="http://schemas.microsoft.com/office/powerpoint/2010/main" val="3749701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290513"/>
            <a:ext cx="7924800" cy="623887"/>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152400" y="1066800"/>
            <a:ext cx="8839200" cy="5562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93591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slideLayout" Target="../slideLayouts/slideLayout24.xml"/><Relationship Id="rId2" Type="http://schemas.openxmlformats.org/officeDocument/2006/relationships/slideLayout" Target="../slideLayouts/slideLayout9.xml"/><Relationship Id="rId16" Type="http://schemas.openxmlformats.org/officeDocument/2006/relationships/slideLayout" Target="../slideLayouts/slideLayout23.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44000" cy="1066800"/>
          </a:xfrm>
          <a:prstGeom prst="rect">
            <a:avLst/>
          </a:prstGeom>
          <a:solidFill>
            <a:schemeClr val="tx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endParaRPr lang="tr-TR" altLang="tr-TR" smtClean="0">
              <a:ea typeface="+mn-ea"/>
              <a:cs typeface="+mn-cs"/>
            </a:endParaRPr>
          </a:p>
        </p:txBody>
      </p:sp>
      <p:sp>
        <p:nvSpPr>
          <p:cNvPr id="1027" name="Rectangle 3"/>
          <p:cNvSpPr>
            <a:spLocks noGrp="1" noChangeArrowheads="1"/>
          </p:cNvSpPr>
          <p:nvPr>
            <p:ph type="title"/>
          </p:nvPr>
        </p:nvSpPr>
        <p:spPr bwMode="gray">
          <a:xfrm>
            <a:off x="304800" y="304800"/>
            <a:ext cx="8534400" cy="6858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4"/>
          <p:cNvSpPr>
            <a:spLocks noChangeArrowheads="1"/>
          </p:cNvSpPr>
          <p:nvPr/>
        </p:nvSpPr>
        <p:spPr bwMode="auto">
          <a:xfrm>
            <a:off x="0" y="990600"/>
            <a:ext cx="9144000" cy="5867400"/>
          </a:xfrm>
          <a:prstGeom prst="rect">
            <a:avLst/>
          </a:prstGeom>
          <a:solidFill>
            <a:schemeClr val="tx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endParaRPr lang="tr-TR" altLang="tr-TR" smtClean="0">
              <a:ea typeface="+mn-ea"/>
              <a:cs typeface="+mn-cs"/>
            </a:endParaRPr>
          </a:p>
        </p:txBody>
      </p:sp>
      <p:sp>
        <p:nvSpPr>
          <p:cNvPr id="1029" name="Rectangle 5"/>
          <p:cNvSpPr>
            <a:spLocks noGrp="1" noChangeArrowheads="1"/>
          </p:cNvSpPr>
          <p:nvPr>
            <p:ph type="body" idx="1"/>
          </p:nvPr>
        </p:nvSpPr>
        <p:spPr bwMode="auto">
          <a:xfrm>
            <a:off x="457200" y="1598613"/>
            <a:ext cx="8229600" cy="4295775"/>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150" name="Rectangle 6"/>
          <p:cNvSpPr>
            <a:spLocks noGrp="1" noChangeArrowheads="1"/>
          </p:cNvSpPr>
          <p:nvPr>
            <p:ph type="sldNum" sz="quarter" idx="4"/>
          </p:nvPr>
        </p:nvSpPr>
        <p:spPr bwMode="auto">
          <a:xfrm>
            <a:off x="0" y="6629400"/>
            <a:ext cx="4572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solidFill>
                  <a:schemeClr val="bg2"/>
                </a:solidFill>
              </a:defRPr>
            </a:lvl1pPr>
          </a:lstStyle>
          <a:p>
            <a:fld id="{E425ED77-E044-4C4C-8729-1A734442DC26}" type="slidenum">
              <a:rPr lang="en-US"/>
              <a:pPr/>
              <a:t>‹#›</a:t>
            </a:fld>
            <a:endParaRPr lang="en-US"/>
          </a:p>
        </p:txBody>
      </p:sp>
      <p:sp>
        <p:nvSpPr>
          <p:cNvPr id="6151" name="Rectangle 7"/>
          <p:cNvSpPr>
            <a:spLocks noGrp="1" noChangeArrowheads="1"/>
          </p:cNvSpPr>
          <p:nvPr>
            <p:ph type="dt" sz="half" idx="2"/>
          </p:nvPr>
        </p:nvSpPr>
        <p:spPr bwMode="auto">
          <a:xfrm>
            <a:off x="3886200" y="6629400"/>
            <a:ext cx="14478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800">
                <a:solidFill>
                  <a:srgbClr val="999999"/>
                </a:solidFill>
                <a:latin typeface="Arial" charset="0"/>
                <a:ea typeface="+mn-ea"/>
                <a:cs typeface="+mn-cs"/>
              </a:defRPr>
            </a:lvl1pPr>
          </a:lstStyle>
          <a:p>
            <a:pPr>
              <a:defRPr/>
            </a:pPr>
            <a:endParaRPr lang="en-US"/>
          </a:p>
        </p:txBody>
      </p:sp>
      <p:sp>
        <p:nvSpPr>
          <p:cNvPr id="6152" name="Rectangle 8"/>
          <p:cNvSpPr>
            <a:spLocks noGrp="1" noChangeArrowheads="1"/>
          </p:cNvSpPr>
          <p:nvPr>
            <p:ph type="ftr" sz="quarter" idx="3"/>
          </p:nvPr>
        </p:nvSpPr>
        <p:spPr bwMode="auto">
          <a:xfrm>
            <a:off x="381000" y="6629400"/>
            <a:ext cx="35814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800">
                <a:solidFill>
                  <a:schemeClr val="bg2"/>
                </a:solidFill>
                <a:latin typeface="Arial" charset="0"/>
                <a:ea typeface="+mn-ea"/>
                <a:cs typeface="+mn-cs"/>
              </a:defRPr>
            </a:lvl1pP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4212" r:id="rId1"/>
    <p:sldLayoutId id="2147484213" r:id="rId2"/>
    <p:sldLayoutId id="2147484214" r:id="rId3"/>
    <p:sldLayoutId id="2147484215" r:id="rId4"/>
    <p:sldLayoutId id="2147484216" r:id="rId5"/>
    <p:sldLayoutId id="2147484234" r:id="rId6"/>
    <p:sldLayoutId id="2147484235" r:id="rId7"/>
  </p:sldLayoutIdLst>
  <p:txStyles>
    <p:titleStyle>
      <a:lvl1pPr algn="l" rtl="0" eaLnBrk="0" fontAlgn="base" hangingPunct="0">
        <a:spcBef>
          <a:spcPct val="0"/>
        </a:spcBef>
        <a:spcAft>
          <a:spcPct val="0"/>
        </a:spcAft>
        <a:defRPr sz="3200">
          <a:solidFill>
            <a:schemeClr val="accent1"/>
          </a:solidFill>
          <a:latin typeface="+mj-lt"/>
          <a:ea typeface="ＭＳ Ｐゴシック" charset="0"/>
          <a:cs typeface="ＭＳ Ｐゴシック" charset="0"/>
        </a:defRPr>
      </a:lvl1pPr>
      <a:lvl2pPr algn="l" rtl="0" eaLnBrk="0" fontAlgn="base" hangingPunct="0">
        <a:spcBef>
          <a:spcPct val="0"/>
        </a:spcBef>
        <a:spcAft>
          <a:spcPct val="0"/>
        </a:spcAft>
        <a:defRPr sz="3200">
          <a:solidFill>
            <a:schemeClr val="accent1"/>
          </a:solidFill>
          <a:latin typeface="Arial" charset="0"/>
          <a:ea typeface="ＭＳ Ｐゴシック" charset="0"/>
          <a:cs typeface="ＭＳ Ｐゴシック" charset="0"/>
        </a:defRPr>
      </a:lvl2pPr>
      <a:lvl3pPr algn="l" rtl="0" eaLnBrk="0" fontAlgn="base" hangingPunct="0">
        <a:spcBef>
          <a:spcPct val="0"/>
        </a:spcBef>
        <a:spcAft>
          <a:spcPct val="0"/>
        </a:spcAft>
        <a:defRPr sz="3200">
          <a:solidFill>
            <a:schemeClr val="accent1"/>
          </a:solidFill>
          <a:latin typeface="Arial" charset="0"/>
          <a:ea typeface="ＭＳ Ｐゴシック" charset="0"/>
          <a:cs typeface="ＭＳ Ｐゴシック" charset="0"/>
        </a:defRPr>
      </a:lvl3pPr>
      <a:lvl4pPr algn="l" rtl="0" eaLnBrk="0" fontAlgn="base" hangingPunct="0">
        <a:spcBef>
          <a:spcPct val="0"/>
        </a:spcBef>
        <a:spcAft>
          <a:spcPct val="0"/>
        </a:spcAft>
        <a:defRPr sz="3200">
          <a:solidFill>
            <a:schemeClr val="accent1"/>
          </a:solidFill>
          <a:latin typeface="Arial" charset="0"/>
          <a:ea typeface="ＭＳ Ｐゴシック" charset="0"/>
          <a:cs typeface="ＭＳ Ｐゴシック" charset="0"/>
        </a:defRPr>
      </a:lvl4pPr>
      <a:lvl5pPr algn="l" rtl="0" eaLnBrk="0" fontAlgn="base" hangingPunct="0">
        <a:spcBef>
          <a:spcPct val="0"/>
        </a:spcBef>
        <a:spcAft>
          <a:spcPct val="0"/>
        </a:spcAft>
        <a:defRPr sz="3200">
          <a:solidFill>
            <a:schemeClr val="accent1"/>
          </a:solidFill>
          <a:latin typeface="Arial" charset="0"/>
          <a:ea typeface="ＭＳ Ｐゴシック" charset="0"/>
          <a:cs typeface="ＭＳ Ｐゴシック" charset="0"/>
        </a:defRPr>
      </a:lvl5pPr>
      <a:lvl6pPr marL="457200" algn="l" rtl="0" fontAlgn="base">
        <a:spcBef>
          <a:spcPct val="0"/>
        </a:spcBef>
        <a:spcAft>
          <a:spcPct val="0"/>
        </a:spcAft>
        <a:defRPr sz="3200">
          <a:solidFill>
            <a:schemeClr val="accent1"/>
          </a:solidFill>
          <a:latin typeface="Arial" charset="0"/>
        </a:defRPr>
      </a:lvl6pPr>
      <a:lvl7pPr marL="914400" algn="l" rtl="0" fontAlgn="base">
        <a:spcBef>
          <a:spcPct val="0"/>
        </a:spcBef>
        <a:spcAft>
          <a:spcPct val="0"/>
        </a:spcAft>
        <a:defRPr sz="3200">
          <a:solidFill>
            <a:schemeClr val="accent1"/>
          </a:solidFill>
          <a:latin typeface="Arial" charset="0"/>
        </a:defRPr>
      </a:lvl7pPr>
      <a:lvl8pPr marL="1371600" algn="l" rtl="0" fontAlgn="base">
        <a:spcBef>
          <a:spcPct val="0"/>
        </a:spcBef>
        <a:spcAft>
          <a:spcPct val="0"/>
        </a:spcAft>
        <a:defRPr sz="3200">
          <a:solidFill>
            <a:schemeClr val="accent1"/>
          </a:solidFill>
          <a:latin typeface="Arial" charset="0"/>
        </a:defRPr>
      </a:lvl8pPr>
      <a:lvl9pPr marL="1828800" algn="l" rtl="0" fontAlgn="base">
        <a:spcBef>
          <a:spcPct val="0"/>
        </a:spcBef>
        <a:spcAft>
          <a:spcPct val="0"/>
        </a:spcAft>
        <a:defRPr sz="3200">
          <a:solidFill>
            <a:schemeClr val="accent1"/>
          </a:solidFill>
          <a:latin typeface="Arial" charset="0"/>
        </a:defRPr>
      </a:lvl9pPr>
    </p:titleStyle>
    <p:bodyStyle>
      <a:lvl1pPr marL="342900" indent="-342900" algn="l" rtl="0" eaLnBrk="0" fontAlgn="base" hangingPunct="0">
        <a:spcBef>
          <a:spcPct val="20000"/>
        </a:spcBef>
        <a:spcAft>
          <a:spcPct val="0"/>
        </a:spcAft>
        <a:buClr>
          <a:schemeClr val="accent1"/>
        </a:buClr>
        <a:buFont typeface="Wingdings" charset="0"/>
        <a:buChar char="v"/>
        <a:defRPr sz="2400">
          <a:solidFill>
            <a:schemeClr val="accent1"/>
          </a:solidFill>
          <a:latin typeface="Calibri"/>
          <a:ea typeface="ＭＳ Ｐゴシック" charset="0"/>
          <a:cs typeface="Calibri"/>
        </a:defRPr>
      </a:lvl1pPr>
      <a:lvl2pPr marL="742950" indent="-285750" algn="l" rtl="0" eaLnBrk="0" fontAlgn="base" hangingPunct="0">
        <a:spcBef>
          <a:spcPct val="20000"/>
        </a:spcBef>
        <a:spcAft>
          <a:spcPct val="0"/>
        </a:spcAft>
        <a:buClr>
          <a:schemeClr val="hlink"/>
        </a:buClr>
        <a:buFont typeface="Wingdings" charset="0"/>
        <a:buChar char="§"/>
        <a:defRPr sz="2000">
          <a:solidFill>
            <a:schemeClr val="tx1"/>
          </a:solidFill>
          <a:latin typeface="Calibri"/>
          <a:ea typeface="ＭＳ Ｐゴシック" charset="0"/>
          <a:cs typeface="Calibri"/>
        </a:defRPr>
      </a:lvl2pPr>
      <a:lvl3pPr marL="1143000" indent="-228600" algn="l" rtl="0" eaLnBrk="0" fontAlgn="base" hangingPunct="0">
        <a:spcBef>
          <a:spcPct val="20000"/>
        </a:spcBef>
        <a:spcAft>
          <a:spcPct val="0"/>
        </a:spcAft>
        <a:buClr>
          <a:schemeClr val="accent2"/>
        </a:buClr>
        <a:buFont typeface="Wingdings" charset="0"/>
        <a:buChar char="§"/>
        <a:defRPr>
          <a:solidFill>
            <a:schemeClr val="tx1"/>
          </a:solidFill>
          <a:latin typeface="Calibri"/>
          <a:ea typeface="ＭＳ Ｐゴシック" charset="0"/>
          <a:cs typeface="Calibri"/>
        </a:defRPr>
      </a:lvl3pPr>
      <a:lvl4pPr marL="1600200" indent="-228600" algn="l" rtl="0" eaLnBrk="0" fontAlgn="base" hangingPunct="0">
        <a:spcBef>
          <a:spcPct val="20000"/>
        </a:spcBef>
        <a:spcAft>
          <a:spcPct val="0"/>
        </a:spcAft>
        <a:buClr>
          <a:schemeClr val="accent2"/>
        </a:buClr>
        <a:buSzPct val="110000"/>
        <a:buFont typeface="Wingdings" charset="0"/>
        <a:buChar char="§"/>
        <a:defRPr>
          <a:solidFill>
            <a:schemeClr val="tx1"/>
          </a:solidFill>
          <a:latin typeface="Calibri"/>
          <a:ea typeface="ＭＳ Ｐゴシック" charset="0"/>
          <a:cs typeface="Calibri"/>
        </a:defRPr>
      </a:lvl4pPr>
      <a:lvl5pPr marL="2057400" indent="-228600" algn="l" rtl="0" eaLnBrk="0" fontAlgn="base" hangingPunct="0">
        <a:spcBef>
          <a:spcPct val="20000"/>
        </a:spcBef>
        <a:spcAft>
          <a:spcPct val="0"/>
        </a:spcAft>
        <a:buClr>
          <a:schemeClr val="accent2"/>
        </a:buClr>
        <a:buSzPct val="110000"/>
        <a:buFont typeface="Wingdings" charset="0"/>
        <a:buChar char="§"/>
        <a:defRPr>
          <a:solidFill>
            <a:schemeClr val="tx1"/>
          </a:solidFill>
          <a:latin typeface="Calibri"/>
          <a:ea typeface="ＭＳ Ｐゴシック" charset="0"/>
          <a:cs typeface="Calibri"/>
        </a:defRPr>
      </a:lvl5pPr>
      <a:lvl6pPr marL="2514600" indent="-228600" algn="l" rtl="0" fontAlgn="base">
        <a:spcBef>
          <a:spcPct val="20000"/>
        </a:spcBef>
        <a:spcAft>
          <a:spcPct val="0"/>
        </a:spcAft>
        <a:buClr>
          <a:schemeClr val="accent2"/>
        </a:buClr>
        <a:buSzPct val="110000"/>
        <a:buFont typeface="Wingdings" pitchFamily="2" charset="2"/>
        <a:buChar char="§"/>
        <a:defRPr>
          <a:solidFill>
            <a:schemeClr val="tx1"/>
          </a:solidFill>
          <a:latin typeface="+mn-lt"/>
        </a:defRPr>
      </a:lvl6pPr>
      <a:lvl7pPr marL="2971800" indent="-228600" algn="l" rtl="0" fontAlgn="base">
        <a:spcBef>
          <a:spcPct val="20000"/>
        </a:spcBef>
        <a:spcAft>
          <a:spcPct val="0"/>
        </a:spcAft>
        <a:buClr>
          <a:schemeClr val="accent2"/>
        </a:buClr>
        <a:buSzPct val="110000"/>
        <a:buFont typeface="Wingdings" pitchFamily="2" charset="2"/>
        <a:buChar char="§"/>
        <a:defRPr>
          <a:solidFill>
            <a:schemeClr val="tx1"/>
          </a:solidFill>
          <a:latin typeface="+mn-lt"/>
        </a:defRPr>
      </a:lvl7pPr>
      <a:lvl8pPr marL="3429000" indent="-228600" algn="l" rtl="0" fontAlgn="base">
        <a:spcBef>
          <a:spcPct val="20000"/>
        </a:spcBef>
        <a:spcAft>
          <a:spcPct val="0"/>
        </a:spcAft>
        <a:buClr>
          <a:schemeClr val="accent2"/>
        </a:buClr>
        <a:buSzPct val="110000"/>
        <a:buFont typeface="Wingdings" pitchFamily="2" charset="2"/>
        <a:buChar char="§"/>
        <a:defRPr>
          <a:solidFill>
            <a:schemeClr val="tx1"/>
          </a:solidFill>
          <a:latin typeface="+mn-lt"/>
        </a:defRPr>
      </a:lvl8pPr>
      <a:lvl9pPr marL="3886200" indent="-228600" algn="l" rtl="0" fontAlgn="base">
        <a:spcBef>
          <a:spcPct val="20000"/>
        </a:spcBef>
        <a:spcAft>
          <a:spcPct val="0"/>
        </a:spcAft>
        <a:buClr>
          <a:schemeClr val="accent2"/>
        </a:buClr>
        <a:buSzPct val="110000"/>
        <a:buFont typeface="Wingdings" pitchFamily="2" charset="2"/>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8"/>
          <p:cNvSpPr>
            <a:spLocks noChangeArrowheads="1"/>
          </p:cNvSpPr>
          <p:nvPr/>
        </p:nvSpPr>
        <p:spPr bwMode="gray">
          <a:xfrm flipV="1">
            <a:off x="76200" y="898525"/>
            <a:ext cx="8669338" cy="46038"/>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eaLnBrk="1" hangingPunct="1">
              <a:defRPr/>
            </a:pPr>
            <a:endParaRPr kumimoji="1" lang="tr-TR" altLang="tr-TR" sz="2400" smtClean="0">
              <a:ea typeface="+mn-ea"/>
              <a:cs typeface="+mn-cs"/>
            </a:endParaRPr>
          </a:p>
        </p:txBody>
      </p:sp>
      <p:sp>
        <p:nvSpPr>
          <p:cNvPr id="2051" name="Rectangle 9"/>
          <p:cNvSpPr>
            <a:spLocks noGrp="1" noChangeArrowheads="1"/>
          </p:cNvSpPr>
          <p:nvPr>
            <p:ph type="title"/>
          </p:nvPr>
        </p:nvSpPr>
        <p:spPr bwMode="auto">
          <a:xfrm>
            <a:off x="1150938" y="152400"/>
            <a:ext cx="7793037" cy="7620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2052" name="Rectangle 10"/>
          <p:cNvSpPr>
            <a:spLocks noGrp="1" noChangeArrowheads="1"/>
          </p:cNvSpPr>
          <p:nvPr>
            <p:ph type="body" idx="1"/>
          </p:nvPr>
        </p:nvSpPr>
        <p:spPr bwMode="auto">
          <a:xfrm>
            <a:off x="152400" y="1066800"/>
            <a:ext cx="8802688" cy="55626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Box 1"/>
          <p:cNvSpPr txBox="1">
            <a:spLocks noChangeArrowheads="1"/>
          </p:cNvSpPr>
          <p:nvPr userDrawn="1"/>
        </p:nvSpPr>
        <p:spPr bwMode="auto">
          <a:xfrm>
            <a:off x="-41275" y="6623050"/>
            <a:ext cx="5299075" cy="246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0F60E78E-9B4D-A143-87E5-6DDD18DAC534}" type="slidenum">
              <a:rPr lang="tr-TR" sz="1000" smtClean="0">
                <a:solidFill>
                  <a:srgbClr val="555555"/>
                </a:solidFill>
                <a:cs typeface="Arial" charset="0"/>
              </a:rPr>
              <a:pPr eaLnBrk="1" hangingPunct="1"/>
              <a:t>‹#›</a:t>
            </a:fld>
            <a:endParaRPr lang="tr-TR" sz="800" dirty="0">
              <a:solidFill>
                <a:srgbClr val="555555"/>
              </a:solidFill>
              <a:cs typeface="Arial" charset="0"/>
            </a:endParaRPr>
          </a:p>
        </p:txBody>
      </p:sp>
      <p:grpSp>
        <p:nvGrpSpPr>
          <p:cNvPr id="2054" name="Group 10"/>
          <p:cNvGrpSpPr>
            <a:grpSpLocks/>
          </p:cNvGrpSpPr>
          <p:nvPr userDrawn="1"/>
        </p:nvGrpSpPr>
        <p:grpSpPr bwMode="auto">
          <a:xfrm>
            <a:off x="76200" y="306388"/>
            <a:ext cx="838200" cy="531812"/>
            <a:chOff x="0" y="0"/>
            <a:chExt cx="6318014" cy="4148971"/>
          </a:xfrm>
        </p:grpSpPr>
        <p:sp>
          <p:nvSpPr>
            <p:cNvPr id="17" name="Rectangle 16"/>
            <p:cNvSpPr/>
            <p:nvPr/>
          </p:nvSpPr>
          <p:spPr>
            <a:xfrm>
              <a:off x="4343638" y="0"/>
              <a:ext cx="1974376" cy="19816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sp>
          <p:nvSpPr>
            <p:cNvPr id="18" name="Rectangle 17"/>
            <p:cNvSpPr/>
            <p:nvPr/>
          </p:nvSpPr>
          <p:spPr>
            <a:xfrm>
              <a:off x="2189770" y="2154990"/>
              <a:ext cx="1986345" cy="198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sp>
          <p:nvSpPr>
            <p:cNvPr id="19" name="Rectangle 18"/>
            <p:cNvSpPr/>
            <p:nvPr/>
          </p:nvSpPr>
          <p:spPr>
            <a:xfrm>
              <a:off x="2189770" y="0"/>
              <a:ext cx="1986345" cy="1981600"/>
            </a:xfrm>
            <a:prstGeom prst="rect">
              <a:avLst/>
            </a:prstGeom>
            <a:solidFill>
              <a:srgbClr val="F9993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sp>
          <p:nvSpPr>
            <p:cNvPr id="20" name="Rectangle 19"/>
            <p:cNvSpPr/>
            <p:nvPr/>
          </p:nvSpPr>
          <p:spPr>
            <a:xfrm>
              <a:off x="4343638" y="2154990"/>
              <a:ext cx="1974376" cy="1981600"/>
            </a:xfrm>
            <a:prstGeom prst="rect">
              <a:avLst/>
            </a:prstGeom>
            <a:solidFill>
              <a:srgbClr val="9E2E3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sp>
          <p:nvSpPr>
            <p:cNvPr id="21" name="Rectangle 20"/>
            <p:cNvSpPr/>
            <p:nvPr/>
          </p:nvSpPr>
          <p:spPr>
            <a:xfrm>
              <a:off x="11970" y="0"/>
              <a:ext cx="1974376" cy="1981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sp>
          <p:nvSpPr>
            <p:cNvPr id="22" name="Rectangle 21"/>
            <p:cNvSpPr/>
            <p:nvPr/>
          </p:nvSpPr>
          <p:spPr>
            <a:xfrm>
              <a:off x="0" y="2167371"/>
              <a:ext cx="1974383" cy="198160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grpSp>
    </p:spTree>
  </p:cSld>
  <p:clrMap bg1="lt1" tx1="dk1" bg2="lt2" tx2="dk2" accent1="accent1" accent2="accent2" accent3="accent3" accent4="accent4" accent5="accent5" accent6="accent6" hlink="hlink" folHlink="folHlink"/>
  <p:sldLayoutIdLst>
    <p:sldLayoutId id="2147484229" r:id="rId1"/>
    <p:sldLayoutId id="2147484217" r:id="rId2"/>
    <p:sldLayoutId id="2147484218" r:id="rId3"/>
    <p:sldLayoutId id="2147484219" r:id="rId4"/>
    <p:sldLayoutId id="2147484220" r:id="rId5"/>
    <p:sldLayoutId id="2147484221" r:id="rId6"/>
    <p:sldLayoutId id="2147484222" r:id="rId7"/>
    <p:sldLayoutId id="2147484223" r:id="rId8"/>
    <p:sldLayoutId id="2147484224" r:id="rId9"/>
    <p:sldLayoutId id="2147484230" r:id="rId10"/>
    <p:sldLayoutId id="2147484231" r:id="rId11"/>
    <p:sldLayoutId id="2147484232" r:id="rId12"/>
    <p:sldLayoutId id="2147484233" r:id="rId13"/>
    <p:sldLayoutId id="2147484225" r:id="rId14"/>
    <p:sldLayoutId id="2147484226" r:id="rId15"/>
    <p:sldLayoutId id="2147484227" r:id="rId16"/>
    <p:sldLayoutId id="2147484228" r:id="rId17"/>
  </p:sldLayoutIdLst>
  <p:txStyles>
    <p:titleStyle>
      <a:lvl1pPr algn="l" rtl="0" eaLnBrk="0" fontAlgn="base" hangingPunct="0">
        <a:spcBef>
          <a:spcPct val="0"/>
        </a:spcBef>
        <a:spcAft>
          <a:spcPct val="0"/>
        </a:spcAft>
        <a:defRPr sz="3600" b="1">
          <a:solidFill>
            <a:srgbClr val="95B3D7"/>
          </a:solidFill>
          <a:latin typeface="+mj-lt"/>
          <a:ea typeface="ＭＳ Ｐゴシック" charset="0"/>
          <a:cs typeface="ＭＳ Ｐゴシック" charset="0"/>
        </a:defRPr>
      </a:lvl1pPr>
      <a:lvl2pPr algn="l" rtl="0" eaLnBrk="0" fontAlgn="base" hangingPunct="0">
        <a:spcBef>
          <a:spcPct val="0"/>
        </a:spcBef>
        <a:spcAft>
          <a:spcPct val="0"/>
        </a:spcAft>
        <a:defRPr sz="3600" b="1">
          <a:solidFill>
            <a:srgbClr val="95B3D7"/>
          </a:solidFill>
          <a:latin typeface="Calibri" charset="0"/>
          <a:ea typeface="ＭＳ Ｐゴシック" charset="0"/>
          <a:cs typeface="ＭＳ Ｐゴシック" charset="0"/>
        </a:defRPr>
      </a:lvl2pPr>
      <a:lvl3pPr algn="l" rtl="0" eaLnBrk="0" fontAlgn="base" hangingPunct="0">
        <a:spcBef>
          <a:spcPct val="0"/>
        </a:spcBef>
        <a:spcAft>
          <a:spcPct val="0"/>
        </a:spcAft>
        <a:defRPr sz="3600" b="1">
          <a:solidFill>
            <a:srgbClr val="95B3D7"/>
          </a:solidFill>
          <a:latin typeface="Calibri" charset="0"/>
          <a:ea typeface="ＭＳ Ｐゴシック" charset="0"/>
          <a:cs typeface="ＭＳ Ｐゴシック" charset="0"/>
        </a:defRPr>
      </a:lvl3pPr>
      <a:lvl4pPr algn="l" rtl="0" eaLnBrk="0" fontAlgn="base" hangingPunct="0">
        <a:spcBef>
          <a:spcPct val="0"/>
        </a:spcBef>
        <a:spcAft>
          <a:spcPct val="0"/>
        </a:spcAft>
        <a:defRPr sz="3600" b="1">
          <a:solidFill>
            <a:srgbClr val="95B3D7"/>
          </a:solidFill>
          <a:latin typeface="Calibri" charset="0"/>
          <a:ea typeface="ＭＳ Ｐゴシック" charset="0"/>
          <a:cs typeface="ＭＳ Ｐゴシック" charset="0"/>
        </a:defRPr>
      </a:lvl4pPr>
      <a:lvl5pPr algn="l" rtl="0" eaLnBrk="0" fontAlgn="base" hangingPunct="0">
        <a:spcBef>
          <a:spcPct val="0"/>
        </a:spcBef>
        <a:spcAft>
          <a:spcPct val="0"/>
        </a:spcAft>
        <a:defRPr sz="3600" b="1">
          <a:solidFill>
            <a:srgbClr val="95B3D7"/>
          </a:solidFill>
          <a:latin typeface="Calibri" charset="0"/>
          <a:ea typeface="ＭＳ Ｐゴシック" charset="0"/>
          <a:cs typeface="ＭＳ Ｐゴシック" charset="0"/>
        </a:defRPr>
      </a:lvl5pPr>
      <a:lvl6pPr marL="457200" algn="l" rtl="0" fontAlgn="base">
        <a:spcBef>
          <a:spcPct val="0"/>
        </a:spcBef>
        <a:spcAft>
          <a:spcPct val="0"/>
        </a:spcAft>
        <a:defRPr sz="3200">
          <a:solidFill>
            <a:srgbClr val="CC3300"/>
          </a:solidFill>
          <a:latin typeface="Arial" charset="0"/>
          <a:cs typeface="Arial" charset="0"/>
        </a:defRPr>
      </a:lvl6pPr>
      <a:lvl7pPr marL="914400" algn="l" rtl="0" fontAlgn="base">
        <a:spcBef>
          <a:spcPct val="0"/>
        </a:spcBef>
        <a:spcAft>
          <a:spcPct val="0"/>
        </a:spcAft>
        <a:defRPr sz="3200">
          <a:solidFill>
            <a:srgbClr val="CC3300"/>
          </a:solidFill>
          <a:latin typeface="Arial" charset="0"/>
          <a:cs typeface="Arial" charset="0"/>
        </a:defRPr>
      </a:lvl7pPr>
      <a:lvl8pPr marL="1371600" algn="l" rtl="0" fontAlgn="base">
        <a:spcBef>
          <a:spcPct val="0"/>
        </a:spcBef>
        <a:spcAft>
          <a:spcPct val="0"/>
        </a:spcAft>
        <a:defRPr sz="3200">
          <a:solidFill>
            <a:srgbClr val="CC3300"/>
          </a:solidFill>
          <a:latin typeface="Arial" charset="0"/>
          <a:cs typeface="Arial" charset="0"/>
        </a:defRPr>
      </a:lvl8pPr>
      <a:lvl9pPr marL="1828800" algn="l" rtl="0" fontAlgn="base">
        <a:spcBef>
          <a:spcPct val="0"/>
        </a:spcBef>
        <a:spcAft>
          <a:spcPct val="0"/>
        </a:spcAft>
        <a:defRPr sz="3200">
          <a:solidFill>
            <a:srgbClr val="CC3300"/>
          </a:solidFill>
          <a:latin typeface="Arial" charset="0"/>
          <a:cs typeface="Arial" charset="0"/>
        </a:defRPr>
      </a:lvl9pPr>
    </p:titleStyle>
    <p:bodyStyle>
      <a:lvl1pPr marL="342900" indent="-342900" algn="l" rtl="0" eaLnBrk="0" fontAlgn="base" hangingPunct="0">
        <a:spcBef>
          <a:spcPct val="20000"/>
        </a:spcBef>
        <a:spcAft>
          <a:spcPct val="30000"/>
        </a:spcAft>
        <a:buClr>
          <a:schemeClr val="folHlink"/>
        </a:buClr>
        <a:buSzPct val="60000"/>
        <a:buFont typeface="Wingdings" charset="0"/>
        <a:buChar char="n"/>
        <a:defRPr sz="3200">
          <a:solidFill>
            <a:srgbClr val="4D4D4D"/>
          </a:solidFill>
          <a:latin typeface="+mn-lt"/>
          <a:ea typeface="ＭＳ Ｐゴシック" charset="0"/>
          <a:cs typeface="ＭＳ Ｐゴシック" charset="0"/>
        </a:defRPr>
      </a:lvl1pPr>
      <a:lvl2pPr marL="742950" indent="-285750" algn="l" rtl="0" eaLnBrk="0" fontAlgn="base" hangingPunct="0">
        <a:spcBef>
          <a:spcPct val="20000"/>
        </a:spcBef>
        <a:spcAft>
          <a:spcPct val="15000"/>
        </a:spcAft>
        <a:buClr>
          <a:schemeClr val="hlink"/>
        </a:buClr>
        <a:buSzPct val="55000"/>
        <a:buFont typeface="Wingdings" charset="0"/>
        <a:buChar char="n"/>
        <a:defRPr sz="2800">
          <a:solidFill>
            <a:srgbClr val="4D4D4D"/>
          </a:solidFill>
          <a:latin typeface="+mn-lt"/>
          <a:ea typeface="ＭＳ Ｐゴシック" charset="0"/>
          <a:cs typeface="Arial" charset="0"/>
        </a:defRPr>
      </a:lvl2pPr>
      <a:lvl3pPr marL="1143000" indent="-228600" algn="l" rtl="0" eaLnBrk="0" fontAlgn="base" hangingPunct="0">
        <a:spcBef>
          <a:spcPct val="20000"/>
        </a:spcBef>
        <a:spcAft>
          <a:spcPct val="15000"/>
        </a:spcAft>
        <a:buClr>
          <a:schemeClr val="folHlink"/>
        </a:buClr>
        <a:buSzPct val="50000"/>
        <a:buFont typeface="Wingdings" charset="0"/>
        <a:buChar char="n"/>
        <a:defRPr sz="2400">
          <a:solidFill>
            <a:srgbClr val="4D4D4D"/>
          </a:solidFill>
          <a:latin typeface="+mn-lt"/>
          <a:ea typeface="Arial" charset="0"/>
          <a:cs typeface="Arial" charset="0"/>
        </a:defRPr>
      </a:lvl3pPr>
      <a:lvl4pPr marL="1600200" indent="-228600" algn="l" rtl="0" eaLnBrk="0" fontAlgn="base" hangingPunct="0">
        <a:spcBef>
          <a:spcPct val="20000"/>
        </a:spcBef>
        <a:spcAft>
          <a:spcPct val="0"/>
        </a:spcAft>
        <a:buClr>
          <a:schemeClr val="accent2"/>
        </a:buClr>
        <a:buSzPct val="55000"/>
        <a:buFont typeface="Wingdings" charset="0"/>
        <a:buChar char="n"/>
        <a:defRPr sz="2000">
          <a:solidFill>
            <a:srgbClr val="4D4D4D"/>
          </a:solidFill>
          <a:latin typeface="+mn-lt"/>
          <a:ea typeface="Arial" charset="0"/>
          <a:cs typeface="Arial" charset="0"/>
        </a:defRPr>
      </a:lvl4pPr>
      <a:lvl5pPr marL="2057400" indent="-228600" algn="l" rtl="0" eaLnBrk="0" fontAlgn="base" hangingPunct="0">
        <a:spcBef>
          <a:spcPct val="20000"/>
        </a:spcBef>
        <a:spcAft>
          <a:spcPct val="0"/>
        </a:spcAft>
        <a:buClr>
          <a:schemeClr val="accent1"/>
        </a:buClr>
        <a:buSzPct val="50000"/>
        <a:buFont typeface="Wingdings" charset="0"/>
        <a:buChar char="n"/>
        <a:defRPr sz="2000">
          <a:solidFill>
            <a:srgbClr val="4D4D4D"/>
          </a:solidFill>
          <a:latin typeface="+mn-lt"/>
          <a:ea typeface="Arial" charset="0"/>
          <a:cs typeface="Arial" charset="0"/>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rgbClr val="4D4D4D"/>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rgbClr val="4D4D4D"/>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rgbClr val="4D4D4D"/>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rgbClr val="4D4D4D"/>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5.emf"/><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6.wmf"/><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6.wmf"/><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wmf"/><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Group 5"/>
          <p:cNvGrpSpPr>
            <a:grpSpLocks/>
          </p:cNvGrpSpPr>
          <p:nvPr/>
        </p:nvGrpSpPr>
        <p:grpSpPr bwMode="auto">
          <a:xfrm>
            <a:off x="1828800" y="3352800"/>
            <a:ext cx="5597525" cy="3429000"/>
            <a:chOff x="0" y="0"/>
            <a:chExt cx="6318014" cy="4148971"/>
          </a:xfrm>
        </p:grpSpPr>
        <p:sp>
          <p:nvSpPr>
            <p:cNvPr id="7" name="Rectangle 6"/>
            <p:cNvSpPr/>
            <p:nvPr/>
          </p:nvSpPr>
          <p:spPr>
            <a:xfrm>
              <a:off x="4338036" y="0"/>
              <a:ext cx="1979978" cy="198036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C0C0C0"/>
                  </a:solidFill>
                  <a:latin typeface="Arial" charset="0"/>
                  <a:ea typeface="ＭＳ Ｐゴシック" charset="0"/>
                  <a:cs typeface="Times New Roman" charset="0"/>
                </a:rPr>
                <a:t> </a:t>
              </a:r>
            </a:p>
          </p:txBody>
        </p:sp>
        <p:sp>
          <p:nvSpPr>
            <p:cNvPr id="8" name="Rectangle 7"/>
            <p:cNvSpPr/>
            <p:nvPr/>
          </p:nvSpPr>
          <p:spPr>
            <a:xfrm>
              <a:off x="2189624" y="2159002"/>
              <a:ext cx="1979979" cy="1978445"/>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C0C0C0"/>
                  </a:solidFill>
                  <a:latin typeface="Arial" charset="0"/>
                  <a:ea typeface="ＭＳ Ｐゴシック" charset="0"/>
                  <a:cs typeface="Times New Roman" charset="0"/>
                </a:rPr>
                <a:t> </a:t>
              </a:r>
            </a:p>
          </p:txBody>
        </p:sp>
        <p:sp>
          <p:nvSpPr>
            <p:cNvPr id="9" name="Rectangle 8"/>
            <p:cNvSpPr/>
            <p:nvPr/>
          </p:nvSpPr>
          <p:spPr>
            <a:xfrm>
              <a:off x="2189624" y="0"/>
              <a:ext cx="1979979" cy="1980366"/>
            </a:xfrm>
            <a:prstGeom prst="rect">
              <a:avLst/>
            </a:prstGeom>
            <a:solidFill>
              <a:srgbClr val="F9993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C0C0C0"/>
                  </a:solidFill>
                  <a:latin typeface="Arial" charset="0"/>
                  <a:ea typeface="ＭＳ Ｐゴシック" charset="0"/>
                  <a:cs typeface="Times New Roman" charset="0"/>
                </a:rPr>
                <a:t> </a:t>
              </a:r>
            </a:p>
          </p:txBody>
        </p:sp>
        <p:sp>
          <p:nvSpPr>
            <p:cNvPr id="10" name="Rectangle 9"/>
            <p:cNvSpPr/>
            <p:nvPr/>
          </p:nvSpPr>
          <p:spPr>
            <a:xfrm>
              <a:off x="4338036" y="2159002"/>
              <a:ext cx="1979978" cy="1978445"/>
            </a:xfrm>
            <a:prstGeom prst="rect">
              <a:avLst/>
            </a:prstGeom>
            <a:solidFill>
              <a:srgbClr val="9E2E3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C0C0C0"/>
                  </a:solidFill>
                  <a:latin typeface="Arial" charset="0"/>
                  <a:ea typeface="ＭＳ Ｐゴシック" charset="0"/>
                  <a:cs typeface="Times New Roman" charset="0"/>
                </a:rPr>
                <a:t> </a:t>
              </a:r>
            </a:p>
          </p:txBody>
        </p:sp>
        <p:sp>
          <p:nvSpPr>
            <p:cNvPr id="11" name="Rectangle 10"/>
            <p:cNvSpPr/>
            <p:nvPr/>
          </p:nvSpPr>
          <p:spPr>
            <a:xfrm>
              <a:off x="10751" y="0"/>
              <a:ext cx="1979979" cy="198036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C0C0C0"/>
                  </a:solidFill>
                  <a:latin typeface="Arial" charset="0"/>
                  <a:ea typeface="ＭＳ Ｐゴシック" charset="0"/>
                  <a:cs typeface="Times New Roman" charset="0"/>
                </a:rPr>
                <a:t> </a:t>
              </a:r>
            </a:p>
          </p:txBody>
        </p:sp>
        <p:sp>
          <p:nvSpPr>
            <p:cNvPr id="12" name="Rectangle 11"/>
            <p:cNvSpPr/>
            <p:nvPr/>
          </p:nvSpPr>
          <p:spPr>
            <a:xfrm>
              <a:off x="0" y="2168606"/>
              <a:ext cx="1979979" cy="1980365"/>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C0C0C0"/>
                  </a:solidFill>
                  <a:latin typeface="Arial" charset="0"/>
                  <a:ea typeface="ＭＳ Ｐゴシック" charset="0"/>
                  <a:cs typeface="Times New Roman" charset="0"/>
                </a:rPr>
                <a:t> </a:t>
              </a:r>
            </a:p>
          </p:txBody>
        </p:sp>
      </p:grpSp>
      <p:sp>
        <p:nvSpPr>
          <p:cNvPr id="8196" name="Rectangle 2"/>
          <p:cNvSpPr txBox="1">
            <a:spLocks noChangeArrowheads="1"/>
          </p:cNvSpPr>
          <p:nvPr/>
        </p:nvSpPr>
        <p:spPr bwMode="gray">
          <a:xfrm>
            <a:off x="0" y="457200"/>
            <a:ext cx="9144000" cy="27248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400">
                <a:solidFill>
                  <a:schemeClr val="accent1"/>
                </a:solidFill>
                <a:latin typeface="Calibri" charset="0"/>
                <a:ea typeface="ＭＳ Ｐゴシック" charset="0"/>
                <a:cs typeface="Calibri" charset="0"/>
              </a:defRPr>
            </a:lvl1pPr>
            <a:lvl2pPr>
              <a:defRPr sz="2000">
                <a:solidFill>
                  <a:schemeClr val="tx1"/>
                </a:solidFill>
                <a:latin typeface="Calibri" charset="0"/>
                <a:ea typeface="ＭＳ Ｐゴシック" charset="0"/>
                <a:cs typeface="Calibri" charset="0"/>
              </a:defRPr>
            </a:lvl2pPr>
            <a:lvl3pPr>
              <a:defRPr>
                <a:solidFill>
                  <a:schemeClr val="tx1"/>
                </a:solidFill>
                <a:latin typeface="Calibri" charset="0"/>
                <a:ea typeface="ＭＳ Ｐゴシック" charset="0"/>
                <a:cs typeface="Calibri" charset="0"/>
              </a:defRPr>
            </a:lvl3pPr>
            <a:lvl4pPr>
              <a:defRPr>
                <a:solidFill>
                  <a:schemeClr val="tx1"/>
                </a:solidFill>
                <a:latin typeface="Calibri" charset="0"/>
                <a:ea typeface="ＭＳ Ｐゴシック" charset="0"/>
                <a:cs typeface="Calibri" charset="0"/>
              </a:defRPr>
            </a:lvl4pPr>
            <a:lvl5pPr>
              <a:defRPr>
                <a:solidFill>
                  <a:schemeClr val="tx1"/>
                </a:solidFill>
                <a:latin typeface="Calibri" charset="0"/>
                <a:ea typeface="ＭＳ Ｐゴシック" charset="0"/>
                <a:cs typeface="Calibri" charset="0"/>
              </a:defRPr>
            </a:lvl5pPr>
            <a:lvl6pPr eaLnBrk="0" hangingPunct="0">
              <a:buFont typeface="Wingdings" charset="0"/>
              <a:defRPr>
                <a:solidFill>
                  <a:schemeClr val="tx1"/>
                </a:solidFill>
                <a:latin typeface="Calibri" charset="0"/>
                <a:ea typeface="ＭＳ Ｐゴシック" charset="0"/>
                <a:cs typeface="Calibri" charset="0"/>
              </a:defRPr>
            </a:lvl6pPr>
            <a:lvl7pPr eaLnBrk="0" hangingPunct="0">
              <a:buFont typeface="Wingdings" charset="0"/>
              <a:defRPr>
                <a:solidFill>
                  <a:schemeClr val="tx1"/>
                </a:solidFill>
                <a:latin typeface="Calibri" charset="0"/>
                <a:ea typeface="ＭＳ Ｐゴシック" charset="0"/>
                <a:cs typeface="Calibri" charset="0"/>
              </a:defRPr>
            </a:lvl7pPr>
            <a:lvl8pPr eaLnBrk="0" hangingPunct="0">
              <a:buFont typeface="Wingdings" charset="0"/>
              <a:defRPr>
                <a:solidFill>
                  <a:schemeClr val="tx1"/>
                </a:solidFill>
                <a:latin typeface="Calibri" charset="0"/>
                <a:ea typeface="ＭＳ Ｐゴシック" charset="0"/>
                <a:cs typeface="Calibri" charset="0"/>
              </a:defRPr>
            </a:lvl8pPr>
            <a:lvl9pPr eaLnBrk="0" hangingPunct="0">
              <a:buFont typeface="Wingdings" charset="0"/>
              <a:defRPr>
                <a:solidFill>
                  <a:schemeClr val="tx1"/>
                </a:solidFill>
                <a:latin typeface="Calibri" charset="0"/>
                <a:ea typeface="ＭＳ Ｐゴシック" charset="0"/>
                <a:cs typeface="Calibri" charset="0"/>
              </a:defRPr>
            </a:lvl9pPr>
          </a:lstStyle>
          <a:p>
            <a:pPr algn="ctr"/>
            <a:r>
              <a:rPr lang="tr-TR" sz="3600" b="1" dirty="0" smtClean="0">
                <a:solidFill>
                  <a:schemeClr val="tx1"/>
                </a:solidFill>
                <a:latin typeface="Arial" charset="0"/>
              </a:rPr>
              <a:t>BBM</a:t>
            </a:r>
            <a:r>
              <a:rPr lang="en-US" sz="3600" b="1" dirty="0" smtClean="0">
                <a:solidFill>
                  <a:schemeClr val="tx1"/>
                </a:solidFill>
                <a:latin typeface="Arial" charset="0"/>
              </a:rPr>
              <a:t> </a:t>
            </a:r>
            <a:r>
              <a:rPr lang="tr-TR" sz="3600" b="1" dirty="0" smtClean="0">
                <a:solidFill>
                  <a:schemeClr val="tx1"/>
                </a:solidFill>
                <a:latin typeface="Arial" charset="0"/>
              </a:rPr>
              <a:t>382 </a:t>
            </a:r>
            <a:r>
              <a:rPr lang="tr-TR" sz="3600" b="1" dirty="0">
                <a:solidFill>
                  <a:schemeClr val="tx1"/>
                </a:solidFill>
                <a:latin typeface="Arial" charset="0"/>
              </a:rPr>
              <a:t>– SOFTWARE ENGINEERING</a:t>
            </a:r>
            <a:endParaRPr lang="tr-TR" sz="3200" b="1" dirty="0">
              <a:solidFill>
                <a:schemeClr val="tx1"/>
              </a:solidFill>
              <a:latin typeface="Arial" charset="0"/>
            </a:endParaRPr>
          </a:p>
          <a:p>
            <a:pPr algn="ctr"/>
            <a:r>
              <a:rPr lang="tr-TR" sz="2000" b="1" dirty="0">
                <a:solidFill>
                  <a:schemeClr val="tx1"/>
                </a:solidFill>
                <a:latin typeface="Arial" charset="0"/>
              </a:rPr>
              <a:t>SPRING </a:t>
            </a:r>
            <a:r>
              <a:rPr lang="tr-TR" sz="2000" b="1" dirty="0" smtClean="0">
                <a:solidFill>
                  <a:schemeClr val="tx1"/>
                </a:solidFill>
                <a:latin typeface="Arial" charset="0"/>
              </a:rPr>
              <a:t>201</a:t>
            </a:r>
            <a:r>
              <a:rPr lang="en-US" sz="2000" b="1" dirty="0" smtClean="0">
                <a:solidFill>
                  <a:schemeClr val="tx1"/>
                </a:solidFill>
                <a:latin typeface="Arial" charset="0"/>
              </a:rPr>
              <a:t>7</a:t>
            </a:r>
            <a:endParaRPr lang="tr-TR" sz="2000" b="1" dirty="0">
              <a:solidFill>
                <a:schemeClr val="tx1"/>
              </a:solidFill>
              <a:latin typeface="Arial" charset="0"/>
            </a:endParaRPr>
          </a:p>
          <a:p>
            <a:pPr algn="ctr"/>
            <a:r>
              <a:rPr lang="en-US" b="1" dirty="0" smtClean="0">
                <a:solidFill>
                  <a:schemeClr val="tx1"/>
                </a:solidFill>
                <a:latin typeface="Arial" charset="0"/>
              </a:rPr>
              <a:t>Week </a:t>
            </a:r>
            <a:r>
              <a:rPr lang="tr-TR" b="1" dirty="0" smtClean="0">
                <a:solidFill>
                  <a:schemeClr val="tx1"/>
                </a:solidFill>
                <a:latin typeface="Arial" charset="0"/>
              </a:rPr>
              <a:t>4</a:t>
            </a:r>
            <a:endParaRPr lang="tr-TR" b="1" dirty="0">
              <a:solidFill>
                <a:schemeClr val="tx1"/>
              </a:solidFill>
              <a:latin typeface="Arial" charset="0"/>
            </a:endParaRPr>
          </a:p>
          <a:p>
            <a:pPr algn="ctr"/>
            <a:endParaRPr lang="tr-TR" sz="2000" b="1" dirty="0">
              <a:solidFill>
                <a:schemeClr val="tx1"/>
              </a:solidFill>
              <a:latin typeface="Arial" charset="0"/>
            </a:endParaRPr>
          </a:p>
          <a:p>
            <a:pPr algn="ctr"/>
            <a:r>
              <a:rPr lang="tr-TR" sz="2000" b="1" dirty="0" err="1">
                <a:solidFill>
                  <a:schemeClr val="tx1"/>
                </a:solidFill>
                <a:latin typeface="Arial" charset="0"/>
              </a:rPr>
              <a:t>Assoc.Prof.Dr</a:t>
            </a:r>
            <a:r>
              <a:rPr lang="tr-TR" sz="2000" b="1" dirty="0">
                <a:solidFill>
                  <a:schemeClr val="tx1"/>
                </a:solidFill>
                <a:latin typeface="Arial" charset="0"/>
              </a:rPr>
              <a:t>. </a:t>
            </a:r>
            <a:r>
              <a:rPr lang="tr-TR" sz="2000" b="1" dirty="0" err="1">
                <a:solidFill>
                  <a:schemeClr val="tx1"/>
                </a:solidFill>
                <a:latin typeface="Arial" charset="0"/>
              </a:rPr>
              <a:t>Vahid</a:t>
            </a:r>
            <a:r>
              <a:rPr lang="tr-TR" sz="2000" b="1" dirty="0">
                <a:solidFill>
                  <a:schemeClr val="tx1"/>
                </a:solidFill>
                <a:latin typeface="Arial" charset="0"/>
              </a:rPr>
              <a:t> GAROUSI</a:t>
            </a:r>
          </a:p>
          <a:p>
            <a:pPr algn="ctr"/>
            <a:r>
              <a:rPr lang="tr-TR" sz="2000" b="1" dirty="0" err="1">
                <a:solidFill>
                  <a:schemeClr val="tx1"/>
                </a:solidFill>
                <a:latin typeface="Arial" charset="0"/>
              </a:rPr>
              <a:t>Asst.Prof.Dr</a:t>
            </a:r>
            <a:r>
              <a:rPr lang="tr-TR" sz="2000" b="1" dirty="0">
                <a:solidFill>
                  <a:schemeClr val="tx1"/>
                </a:solidFill>
                <a:latin typeface="Arial" charset="0"/>
              </a:rPr>
              <a:t>. Ayça </a:t>
            </a:r>
            <a:r>
              <a:rPr lang="tr-TR" sz="2000" b="1" dirty="0" smtClean="0">
                <a:solidFill>
                  <a:schemeClr val="tx1"/>
                </a:solidFill>
                <a:latin typeface="Arial" charset="0"/>
              </a:rPr>
              <a:t>TARHAN</a:t>
            </a:r>
            <a:endParaRPr lang="tr-TR" sz="2000" b="1" dirty="0">
              <a:solidFill>
                <a:schemeClr val="tx1"/>
              </a:solidFill>
              <a:latin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dirty="0" smtClean="0"/>
              <a:t>Real </a:t>
            </a:r>
            <a:r>
              <a:rPr lang="tr-TR" sz="3200" dirty="0" smtClean="0"/>
              <a:t>vs. Model – </a:t>
            </a:r>
            <a:r>
              <a:rPr lang="tr-TR" sz="3200" dirty="0" err="1" smtClean="0"/>
              <a:t>Beytepe</a:t>
            </a:r>
            <a:r>
              <a:rPr lang="tr-TR" sz="3200" dirty="0" smtClean="0"/>
              <a:t> Kampüsü</a:t>
            </a:r>
            <a:endParaRPr lang="tr-TR" sz="3200" dirty="0"/>
          </a:p>
        </p:txBody>
      </p:sp>
      <p:pic>
        <p:nvPicPr>
          <p:cNvPr id="9" name="Content Placeholder 8"/>
          <p:cNvPicPr>
            <a:picLocks noGrp="1" noChangeAspect="1"/>
          </p:cNvPicPr>
          <p:nvPr>
            <p:ph idx="1"/>
          </p:nvPr>
        </p:nvPicPr>
        <p:blipFill>
          <a:blip r:embed="rId2"/>
          <a:stretch>
            <a:fillRect/>
          </a:stretch>
        </p:blipFill>
        <p:spPr>
          <a:xfrm>
            <a:off x="605366" y="1591414"/>
            <a:ext cx="3585634" cy="4931594"/>
          </a:xfrm>
        </p:spPr>
      </p:pic>
      <p:sp>
        <p:nvSpPr>
          <p:cNvPr id="5" name="Text Placeholder 4"/>
          <p:cNvSpPr>
            <a:spLocks noGrp="1"/>
          </p:cNvSpPr>
          <p:nvPr>
            <p:ph type="body" idx="4294967295"/>
          </p:nvPr>
        </p:nvSpPr>
        <p:spPr>
          <a:xfrm>
            <a:off x="0" y="914400"/>
            <a:ext cx="4344988" cy="639763"/>
          </a:xfrm>
        </p:spPr>
        <p:txBody>
          <a:bodyPr/>
          <a:lstStyle/>
          <a:p>
            <a:r>
              <a:rPr lang="en-US" dirty="0" smtClean="0"/>
              <a:t>Real </a:t>
            </a:r>
            <a:r>
              <a:rPr lang="tr-TR" dirty="0" smtClean="0"/>
              <a:t>– </a:t>
            </a:r>
            <a:r>
              <a:rPr lang="tr-TR" dirty="0" err="1" smtClean="0"/>
              <a:t>Satellite</a:t>
            </a:r>
            <a:r>
              <a:rPr lang="tr-TR" dirty="0" smtClean="0"/>
              <a:t> </a:t>
            </a:r>
            <a:r>
              <a:rPr lang="tr-TR" dirty="0" err="1" smtClean="0"/>
              <a:t>View</a:t>
            </a:r>
            <a:endParaRPr lang="tr-TR" dirty="0"/>
          </a:p>
        </p:txBody>
      </p:sp>
      <p:sp>
        <p:nvSpPr>
          <p:cNvPr id="7" name="Text Placeholder 6"/>
          <p:cNvSpPr>
            <a:spLocks noGrp="1"/>
          </p:cNvSpPr>
          <p:nvPr>
            <p:ph type="body" sz="quarter" idx="4294967295"/>
          </p:nvPr>
        </p:nvSpPr>
        <p:spPr>
          <a:xfrm>
            <a:off x="4797425" y="914400"/>
            <a:ext cx="4346575" cy="639763"/>
          </a:xfrm>
        </p:spPr>
        <p:txBody>
          <a:bodyPr/>
          <a:lstStyle/>
          <a:p>
            <a:r>
              <a:rPr lang="tr-TR" dirty="0" smtClean="0"/>
              <a:t>Model – </a:t>
            </a:r>
            <a:r>
              <a:rPr lang="tr-TR" dirty="0" err="1" smtClean="0"/>
              <a:t>Vector</a:t>
            </a:r>
            <a:r>
              <a:rPr lang="tr-TR" dirty="0" smtClean="0"/>
              <a:t> </a:t>
            </a:r>
            <a:r>
              <a:rPr lang="tr-TR" dirty="0" err="1" smtClean="0"/>
              <a:t>Map</a:t>
            </a:r>
            <a:endParaRPr lang="tr-TR" dirty="0"/>
          </a:p>
        </p:txBody>
      </p:sp>
      <p:pic>
        <p:nvPicPr>
          <p:cNvPr id="10" name="Content Placeholder 9"/>
          <p:cNvPicPr>
            <a:picLocks noGrp="1" noChangeAspect="1"/>
          </p:cNvPicPr>
          <p:nvPr>
            <p:ph sz="quarter" idx="4294967295"/>
          </p:nvPr>
        </p:nvPicPr>
        <p:blipFill>
          <a:blip r:embed="rId3"/>
          <a:srcRect t="9308" b="9308"/>
          <a:stretch>
            <a:fillRect/>
          </a:stretch>
        </p:blipFill>
        <p:spPr>
          <a:xfrm>
            <a:off x="5102225" y="1554163"/>
            <a:ext cx="4041775" cy="4999037"/>
          </a:xfrm>
        </p:spPr>
      </p:pic>
    </p:spTree>
    <p:extLst>
      <p:ext uri="{BB962C8B-B14F-4D97-AF65-F5344CB8AC3E}">
        <p14:creationId xmlns:p14="http://schemas.microsoft.com/office/powerpoint/2010/main" val="1220826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smtClean="0"/>
              <a:t>Existing and planned system models</a:t>
            </a:r>
            <a:endParaRPr lang="en-GB" dirty="0"/>
          </a:p>
        </p:txBody>
      </p:sp>
      <p:sp>
        <p:nvSpPr>
          <p:cNvPr id="7171" name="Rectangle 3"/>
          <p:cNvSpPr>
            <a:spLocks noGrp="1" noChangeArrowheads="1"/>
          </p:cNvSpPr>
          <p:nvPr>
            <p:ph idx="1"/>
          </p:nvPr>
        </p:nvSpPr>
        <p:spPr>
          <a:noFill/>
          <a:ln/>
        </p:spPr>
        <p:txBody>
          <a:bodyPr lIns="90487" tIns="44450" rIns="90487" bIns="44450"/>
          <a:lstStyle/>
          <a:p>
            <a:r>
              <a:rPr lang="en-US" sz="2400" u="sng" dirty="0" smtClean="0"/>
              <a:t>Models of the existing system</a:t>
            </a:r>
            <a:r>
              <a:rPr lang="en-US" sz="2400" dirty="0" smtClean="0"/>
              <a:t> are used during requirements engineering, re-engineering </a:t>
            </a:r>
            <a:r>
              <a:rPr lang="en-US" sz="2400" dirty="0"/>
              <a:t>and </a:t>
            </a:r>
            <a:r>
              <a:rPr lang="en-US" sz="2400" dirty="0" smtClean="0"/>
              <a:t>reverse-engineering </a:t>
            </a:r>
            <a:r>
              <a:rPr lang="en-US" sz="2400" dirty="0"/>
              <a:t>. </a:t>
            </a:r>
            <a:endParaRPr lang="en-US" sz="2400" dirty="0" smtClean="0"/>
          </a:p>
          <a:p>
            <a:pPr lvl="1"/>
            <a:r>
              <a:rPr lang="en-US" sz="2000" dirty="0" smtClean="0"/>
              <a:t>They help analyst clarify what existing system does and can be used as a basis for discussing its strengths and weaknesses. These then lead to requirements for the new system.</a:t>
            </a:r>
          </a:p>
          <a:p>
            <a:pPr lvl="1"/>
            <a:r>
              <a:rPr lang="en-US" sz="2000" dirty="0" smtClean="0"/>
              <a:t>Re-engineering</a:t>
            </a:r>
            <a:r>
              <a:rPr lang="en-US" sz="2000" dirty="0"/>
              <a:t>: </a:t>
            </a:r>
            <a:r>
              <a:rPr lang="en-US" sz="2000" dirty="0" smtClean="0"/>
              <a:t>Systematic </a:t>
            </a:r>
            <a:r>
              <a:rPr lang="en-US" sz="2000" dirty="0"/>
              <a:t>starting over and reinventing the way a firm, a software, or a business process, </a:t>
            </a:r>
            <a:r>
              <a:rPr lang="en-US" sz="2000" dirty="0" smtClean="0"/>
              <a:t>work (code refactoring in our context)</a:t>
            </a:r>
          </a:p>
          <a:p>
            <a:pPr lvl="1"/>
            <a:r>
              <a:rPr lang="en-US" sz="2000" dirty="0" smtClean="0"/>
              <a:t>Reverse engineering</a:t>
            </a:r>
            <a:r>
              <a:rPr lang="en-US" sz="2000" dirty="0"/>
              <a:t>: </a:t>
            </a:r>
            <a:r>
              <a:rPr lang="en-US" sz="2000" dirty="0" smtClean="0"/>
              <a:t>taking </a:t>
            </a:r>
            <a:r>
              <a:rPr lang="en-US" sz="2000" dirty="0"/>
              <a:t>apart an object to see how it works in order to duplicate or enhance the object. The practice, taken from older industries, is now frequently used on computer hardware and software.</a:t>
            </a:r>
            <a:endParaRPr lang="en-US" sz="2000" dirty="0" smtClean="0"/>
          </a:p>
          <a:p>
            <a:pPr lvl="1"/>
            <a:r>
              <a:rPr lang="en-US" sz="2000" dirty="0" smtClean="0"/>
              <a:t>Re-engineering </a:t>
            </a:r>
            <a:r>
              <a:rPr lang="en-US" sz="2000" dirty="0" smtClean="0">
                <a:sym typeface="Symbol" panose="05050102010706020507" pitchFamily="18" charset="2"/>
              </a:rPr>
              <a:t> </a:t>
            </a:r>
            <a:r>
              <a:rPr lang="en-US" sz="2000" dirty="0" smtClean="0"/>
              <a:t>Reverse engineering</a:t>
            </a:r>
            <a:endParaRPr lang="en-GB" sz="2000" dirty="0" smtClean="0"/>
          </a:p>
          <a:p>
            <a:endParaRPr lang="en-GB" sz="1800" dirty="0"/>
          </a:p>
        </p:txBody>
      </p:sp>
      <p:pic>
        <p:nvPicPr>
          <p:cNvPr id="1026" name="Picture 2" descr="http://www.3dscanco.com/assets/images/re_proces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3000" y="4562474"/>
            <a:ext cx="2781300" cy="2295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3495440"/>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smtClean="0"/>
              <a:t>Existing and planned system models</a:t>
            </a:r>
            <a:endParaRPr lang="en-GB" dirty="0"/>
          </a:p>
        </p:txBody>
      </p:sp>
      <p:sp>
        <p:nvSpPr>
          <p:cNvPr id="7171" name="Rectangle 3"/>
          <p:cNvSpPr>
            <a:spLocks noGrp="1" noChangeArrowheads="1"/>
          </p:cNvSpPr>
          <p:nvPr>
            <p:ph idx="1"/>
          </p:nvPr>
        </p:nvSpPr>
        <p:spPr>
          <a:noFill/>
          <a:ln/>
        </p:spPr>
        <p:txBody>
          <a:bodyPr lIns="90487" tIns="44450" rIns="90487" bIns="44450"/>
          <a:lstStyle/>
          <a:p>
            <a:r>
              <a:rPr lang="en-US" u="sng" dirty="0" smtClean="0"/>
              <a:t>Models of the new system</a:t>
            </a:r>
            <a:r>
              <a:rPr lang="en-US" dirty="0" smtClean="0"/>
              <a:t> are used during requirements engineering to help explain proposed requirements to other system stakeholders. </a:t>
            </a:r>
          </a:p>
          <a:p>
            <a:pPr lvl="1"/>
            <a:r>
              <a:rPr lang="en-US" dirty="0" smtClean="0"/>
              <a:t>Engineers use these models to discuss design proposals and to document system for implementation. </a:t>
            </a:r>
          </a:p>
          <a:p>
            <a:pPr lvl="1"/>
            <a:r>
              <a:rPr lang="en-US" dirty="0" smtClean="0"/>
              <a:t>In a </a:t>
            </a:r>
            <a:r>
              <a:rPr lang="en-US" u="sng" dirty="0" smtClean="0"/>
              <a:t>model-driven engineering process</a:t>
            </a:r>
            <a:r>
              <a:rPr lang="en-US" dirty="0" smtClean="0"/>
              <a:t>, it is possible to generate a complete or partial system implementation from system model. </a:t>
            </a:r>
            <a:endParaRPr lang="en-GB" dirty="0" smtClean="0"/>
          </a:p>
          <a:p>
            <a:endParaRPr lang="en-GB" sz="2000" dirty="0"/>
          </a:p>
        </p:txBody>
      </p:sp>
    </p:spTree>
    <p:extLst>
      <p:ext uri="{BB962C8B-B14F-4D97-AF65-F5344CB8AC3E}">
        <p14:creationId xmlns:p14="http://schemas.microsoft.com/office/powerpoint/2010/main" val="3692408284"/>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Stakeholders</a:t>
            </a:r>
            <a:r>
              <a:rPr lang="tr-TR" dirty="0"/>
              <a:t> </a:t>
            </a:r>
            <a:r>
              <a:rPr lang="tr-TR" dirty="0" smtClean="0"/>
              <a:t>of a </a:t>
            </a:r>
            <a:r>
              <a:rPr lang="tr-TR" dirty="0" err="1" smtClean="0"/>
              <a:t>Company</a:t>
            </a:r>
            <a:endParaRPr lang="tr-TR" dirty="0"/>
          </a:p>
        </p:txBody>
      </p:sp>
      <p:pic>
        <p:nvPicPr>
          <p:cNvPr id="4" name="Content Placeholder 3"/>
          <p:cNvPicPr>
            <a:picLocks noGrp="1" noChangeAspect="1"/>
          </p:cNvPicPr>
          <p:nvPr>
            <p:ph idx="1"/>
          </p:nvPr>
        </p:nvPicPr>
        <p:blipFill>
          <a:blip r:embed="rId3"/>
          <a:stretch>
            <a:fillRect/>
          </a:stretch>
        </p:blipFill>
        <p:spPr>
          <a:xfrm>
            <a:off x="273587" y="1206830"/>
            <a:ext cx="8596825" cy="5282539"/>
          </a:xfrm>
        </p:spPr>
      </p:pic>
      <p:sp>
        <p:nvSpPr>
          <p:cNvPr id="5" name="TextBox 4"/>
          <p:cNvSpPr txBox="1"/>
          <p:nvPr/>
        </p:nvSpPr>
        <p:spPr>
          <a:xfrm>
            <a:off x="457200" y="6519446"/>
            <a:ext cx="7632718" cy="338554"/>
          </a:xfrm>
          <a:prstGeom prst="rect">
            <a:avLst/>
          </a:prstGeom>
          <a:noFill/>
        </p:spPr>
        <p:txBody>
          <a:bodyPr wrap="none" rtlCol="0">
            <a:spAutoFit/>
          </a:bodyPr>
          <a:lstStyle/>
          <a:p>
            <a:r>
              <a:rPr lang="tr-TR" dirty="0"/>
              <a:t>http://</a:t>
            </a:r>
            <a:r>
              <a:rPr lang="tr-TR" dirty="0" err="1"/>
              <a:t>upload.wikimedia.org</a:t>
            </a:r>
            <a:r>
              <a:rPr lang="tr-TR" dirty="0"/>
              <a:t>/</a:t>
            </a:r>
            <a:r>
              <a:rPr lang="tr-TR" dirty="0" err="1"/>
              <a:t>wikipedia</a:t>
            </a:r>
            <a:r>
              <a:rPr lang="tr-TR" dirty="0"/>
              <a:t>/</a:t>
            </a:r>
            <a:r>
              <a:rPr lang="tr-TR" dirty="0" err="1"/>
              <a:t>commons</a:t>
            </a:r>
            <a:r>
              <a:rPr lang="tr-TR" dirty="0"/>
              <a:t>/4/4c/Stakeholder_%28en%29.png</a:t>
            </a:r>
          </a:p>
        </p:txBody>
      </p:sp>
    </p:spTree>
    <p:extLst>
      <p:ext uri="{BB962C8B-B14F-4D97-AF65-F5344CB8AC3E}">
        <p14:creationId xmlns:p14="http://schemas.microsoft.com/office/powerpoint/2010/main" val="35356498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perspectives</a:t>
            </a:r>
            <a:endParaRPr lang="en-US" dirty="0"/>
          </a:p>
        </p:txBody>
      </p:sp>
      <p:sp>
        <p:nvSpPr>
          <p:cNvPr id="3" name="Content Placeholder 2"/>
          <p:cNvSpPr>
            <a:spLocks noGrp="1"/>
          </p:cNvSpPr>
          <p:nvPr>
            <p:ph idx="1"/>
          </p:nvPr>
        </p:nvSpPr>
        <p:spPr/>
        <p:txBody>
          <a:bodyPr/>
          <a:lstStyle/>
          <a:p>
            <a:r>
              <a:rPr lang="en-US" sz="2800" dirty="0" smtClean="0"/>
              <a:t>An </a:t>
            </a:r>
            <a:r>
              <a:rPr lang="en-US" sz="2800" u="sng" dirty="0" smtClean="0">
                <a:solidFill>
                  <a:srgbClr val="31859C"/>
                </a:solidFill>
              </a:rPr>
              <a:t>external perspective</a:t>
            </a:r>
            <a:r>
              <a:rPr lang="en-US" sz="2800" dirty="0" smtClean="0"/>
              <a:t>, where you model context or environment of the system.</a:t>
            </a:r>
            <a:endParaRPr lang="en-GB" sz="2800" dirty="0" smtClean="0"/>
          </a:p>
          <a:p>
            <a:r>
              <a:rPr lang="en-US" sz="2800" dirty="0" smtClean="0"/>
              <a:t>An </a:t>
            </a:r>
            <a:r>
              <a:rPr lang="en-US" sz="2800" u="sng" dirty="0" smtClean="0">
                <a:solidFill>
                  <a:srgbClr val="31859C"/>
                </a:solidFill>
              </a:rPr>
              <a:t>interaction perspective</a:t>
            </a:r>
            <a:r>
              <a:rPr lang="en-US" sz="2800" dirty="0" smtClean="0"/>
              <a:t>, where you model interactions between a system and its users and/or environment, or between components of a system.</a:t>
            </a:r>
            <a:endParaRPr lang="en-GB" sz="2800" dirty="0" smtClean="0"/>
          </a:p>
          <a:p>
            <a:r>
              <a:rPr lang="en-US" sz="2800" dirty="0" smtClean="0"/>
              <a:t>A </a:t>
            </a:r>
            <a:r>
              <a:rPr lang="en-US" sz="2800" u="sng" dirty="0" smtClean="0">
                <a:solidFill>
                  <a:srgbClr val="31859C"/>
                </a:solidFill>
              </a:rPr>
              <a:t>structural perspective</a:t>
            </a:r>
            <a:r>
              <a:rPr lang="en-US" sz="2800" dirty="0" smtClean="0"/>
              <a:t>, where you model organization of a system or structure of data that is processed by system.</a:t>
            </a:r>
            <a:endParaRPr lang="en-GB" sz="2800" dirty="0" smtClean="0"/>
          </a:p>
          <a:p>
            <a:r>
              <a:rPr lang="en-US" sz="2800" dirty="0" smtClean="0"/>
              <a:t>A </a:t>
            </a:r>
            <a:r>
              <a:rPr lang="en-US" sz="2800" u="sng" dirty="0" smtClean="0">
                <a:solidFill>
                  <a:srgbClr val="31859C"/>
                </a:solidFill>
              </a:rPr>
              <a:t>behavioral perspective</a:t>
            </a:r>
            <a:r>
              <a:rPr lang="en-US" sz="2800" dirty="0" smtClean="0"/>
              <a:t>, where you model dynamic behavior of system and how it responds to events. </a:t>
            </a:r>
            <a:endParaRPr lang="en-US" sz="2800" dirty="0"/>
          </a:p>
        </p:txBody>
      </p:sp>
    </p:spTree>
    <p:extLst>
      <p:ext uri="{BB962C8B-B14F-4D97-AF65-F5344CB8AC3E}">
        <p14:creationId xmlns:p14="http://schemas.microsoft.com/office/powerpoint/2010/main" val="35195436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Contents</a:t>
            </a:r>
            <a:endParaRPr lang="tr-TR" dirty="0"/>
          </a:p>
        </p:txBody>
      </p:sp>
      <p:sp>
        <p:nvSpPr>
          <p:cNvPr id="3" name="Content Placeholder 2"/>
          <p:cNvSpPr>
            <a:spLocks noGrp="1"/>
          </p:cNvSpPr>
          <p:nvPr>
            <p:ph idx="1"/>
          </p:nvPr>
        </p:nvSpPr>
        <p:spPr>
          <a:xfrm>
            <a:off x="533400" y="1066800"/>
            <a:ext cx="8458200" cy="5562600"/>
          </a:xfrm>
        </p:spPr>
        <p:txBody>
          <a:bodyPr/>
          <a:lstStyle/>
          <a:p>
            <a:r>
              <a:rPr lang="tr-TR" dirty="0"/>
              <a:t>5.1 </a:t>
            </a:r>
            <a:r>
              <a:rPr lang="tr-TR" dirty="0" err="1"/>
              <a:t>Context</a:t>
            </a:r>
            <a:r>
              <a:rPr lang="tr-TR" dirty="0"/>
              <a:t> </a:t>
            </a:r>
            <a:r>
              <a:rPr lang="tr-TR" dirty="0" err="1"/>
              <a:t>models</a:t>
            </a:r>
            <a:endParaRPr lang="tr-TR" dirty="0"/>
          </a:p>
          <a:p>
            <a:r>
              <a:rPr lang="tr-TR" dirty="0"/>
              <a:t>5.2 </a:t>
            </a:r>
            <a:r>
              <a:rPr lang="tr-TR" dirty="0" err="1"/>
              <a:t>Interaction</a:t>
            </a:r>
            <a:r>
              <a:rPr lang="tr-TR" dirty="0"/>
              <a:t> </a:t>
            </a:r>
            <a:r>
              <a:rPr lang="tr-TR" dirty="0" err="1" smtClean="0"/>
              <a:t>models</a:t>
            </a:r>
            <a:endParaRPr lang="tr-TR" dirty="0" smtClean="0"/>
          </a:p>
          <a:p>
            <a:pPr lvl="1"/>
            <a:r>
              <a:rPr lang="tr-TR" dirty="0" smtClean="0"/>
              <a:t>5.2.1 </a:t>
            </a:r>
            <a:r>
              <a:rPr lang="tr-TR" dirty="0" err="1" smtClean="0"/>
              <a:t>Use-case</a:t>
            </a:r>
            <a:r>
              <a:rPr lang="tr-TR" dirty="0" smtClean="0"/>
              <a:t> </a:t>
            </a:r>
            <a:r>
              <a:rPr lang="tr-TR" dirty="0" err="1" smtClean="0"/>
              <a:t>models</a:t>
            </a:r>
            <a:r>
              <a:rPr lang="tr-TR" dirty="0" smtClean="0"/>
              <a:t> + Activity </a:t>
            </a:r>
            <a:r>
              <a:rPr lang="tr-TR" dirty="0" err="1" smtClean="0"/>
              <a:t>models</a:t>
            </a:r>
            <a:endParaRPr lang="tr-TR" dirty="0" smtClean="0"/>
          </a:p>
          <a:p>
            <a:pPr lvl="1"/>
            <a:r>
              <a:rPr lang="tr-TR" dirty="0" smtClean="0">
                <a:solidFill>
                  <a:schemeClr val="bg1">
                    <a:lumMod val="75000"/>
                  </a:schemeClr>
                </a:solidFill>
              </a:rPr>
              <a:t>5.2.2 </a:t>
            </a:r>
            <a:r>
              <a:rPr lang="tr-TR" dirty="0" err="1" smtClean="0">
                <a:solidFill>
                  <a:schemeClr val="bg1">
                    <a:lumMod val="75000"/>
                  </a:schemeClr>
                </a:solidFill>
              </a:rPr>
              <a:t>Sequence</a:t>
            </a:r>
            <a:r>
              <a:rPr lang="tr-TR" dirty="0" smtClean="0">
                <a:solidFill>
                  <a:schemeClr val="bg1">
                    <a:lumMod val="75000"/>
                  </a:schemeClr>
                </a:solidFill>
              </a:rPr>
              <a:t> </a:t>
            </a:r>
            <a:r>
              <a:rPr lang="tr-TR" dirty="0" err="1" smtClean="0">
                <a:solidFill>
                  <a:schemeClr val="bg1">
                    <a:lumMod val="75000"/>
                  </a:schemeClr>
                </a:solidFill>
              </a:rPr>
              <a:t>diagrams</a:t>
            </a:r>
            <a:endParaRPr lang="tr-TR" dirty="0">
              <a:solidFill>
                <a:schemeClr val="bg1">
                  <a:lumMod val="75000"/>
                </a:schemeClr>
              </a:solidFill>
            </a:endParaRPr>
          </a:p>
          <a:p>
            <a:r>
              <a:rPr lang="tr-TR" dirty="0">
                <a:solidFill>
                  <a:schemeClr val="bg1">
                    <a:lumMod val="75000"/>
                  </a:schemeClr>
                </a:solidFill>
              </a:rPr>
              <a:t>5.3 </a:t>
            </a:r>
            <a:r>
              <a:rPr lang="tr-TR" dirty="0" err="1">
                <a:solidFill>
                  <a:schemeClr val="bg1">
                    <a:lumMod val="75000"/>
                  </a:schemeClr>
                </a:solidFill>
              </a:rPr>
              <a:t>Structural</a:t>
            </a:r>
            <a:r>
              <a:rPr lang="tr-TR" dirty="0">
                <a:solidFill>
                  <a:schemeClr val="bg1">
                    <a:lumMod val="75000"/>
                  </a:schemeClr>
                </a:solidFill>
              </a:rPr>
              <a:t> </a:t>
            </a:r>
            <a:r>
              <a:rPr lang="tr-TR" dirty="0" err="1">
                <a:solidFill>
                  <a:schemeClr val="bg1">
                    <a:lumMod val="75000"/>
                  </a:schemeClr>
                </a:solidFill>
              </a:rPr>
              <a:t>models</a:t>
            </a:r>
            <a:endParaRPr lang="tr-TR" dirty="0">
              <a:solidFill>
                <a:schemeClr val="bg1">
                  <a:lumMod val="75000"/>
                </a:schemeClr>
              </a:solidFill>
            </a:endParaRPr>
          </a:p>
          <a:p>
            <a:r>
              <a:rPr lang="tr-TR" dirty="0">
                <a:solidFill>
                  <a:schemeClr val="bg1">
                    <a:lumMod val="75000"/>
                  </a:schemeClr>
                </a:solidFill>
              </a:rPr>
              <a:t>5.4 </a:t>
            </a:r>
            <a:r>
              <a:rPr lang="tr-TR" dirty="0" err="1">
                <a:solidFill>
                  <a:schemeClr val="bg1">
                    <a:lumMod val="75000"/>
                  </a:schemeClr>
                </a:solidFill>
              </a:rPr>
              <a:t>Behavioral</a:t>
            </a:r>
            <a:r>
              <a:rPr lang="tr-TR" dirty="0">
                <a:solidFill>
                  <a:schemeClr val="bg1">
                    <a:lumMod val="75000"/>
                  </a:schemeClr>
                </a:solidFill>
              </a:rPr>
              <a:t> </a:t>
            </a:r>
            <a:r>
              <a:rPr lang="tr-TR" dirty="0" err="1">
                <a:solidFill>
                  <a:schemeClr val="bg1">
                    <a:lumMod val="75000"/>
                  </a:schemeClr>
                </a:solidFill>
              </a:rPr>
              <a:t>models</a:t>
            </a:r>
            <a:endParaRPr lang="tr-TR" dirty="0">
              <a:solidFill>
                <a:schemeClr val="bg1">
                  <a:lumMod val="75000"/>
                </a:schemeClr>
              </a:solidFill>
            </a:endParaRPr>
          </a:p>
          <a:p>
            <a:r>
              <a:rPr lang="tr-TR" dirty="0">
                <a:solidFill>
                  <a:schemeClr val="bg1">
                    <a:lumMod val="75000"/>
                  </a:schemeClr>
                </a:solidFill>
              </a:rPr>
              <a:t>5.5 Model-</a:t>
            </a:r>
            <a:r>
              <a:rPr lang="tr-TR" dirty="0" err="1">
                <a:solidFill>
                  <a:schemeClr val="bg1">
                    <a:lumMod val="75000"/>
                  </a:schemeClr>
                </a:solidFill>
              </a:rPr>
              <a:t>driven</a:t>
            </a:r>
            <a:r>
              <a:rPr lang="tr-TR" dirty="0">
                <a:solidFill>
                  <a:schemeClr val="bg1">
                    <a:lumMod val="75000"/>
                  </a:schemeClr>
                </a:solidFill>
              </a:rPr>
              <a:t> </a:t>
            </a:r>
            <a:r>
              <a:rPr lang="tr-TR" dirty="0" err="1">
                <a:solidFill>
                  <a:schemeClr val="bg1">
                    <a:lumMod val="75000"/>
                  </a:schemeClr>
                </a:solidFill>
              </a:rPr>
              <a:t>engineering</a:t>
            </a:r>
            <a:endParaRPr lang="en-GB" dirty="0">
              <a:solidFill>
                <a:schemeClr val="bg1">
                  <a:lumMod val="75000"/>
                </a:schemeClr>
              </a:solidFill>
            </a:endParaRPr>
          </a:p>
        </p:txBody>
      </p:sp>
    </p:spTree>
    <p:extLst>
      <p:ext uri="{BB962C8B-B14F-4D97-AF65-F5344CB8AC3E}">
        <p14:creationId xmlns:p14="http://schemas.microsoft.com/office/powerpoint/2010/main" val="1424036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System</a:t>
            </a:r>
            <a:r>
              <a:rPr lang="tr-TR" dirty="0" smtClean="0"/>
              <a:t> </a:t>
            </a:r>
            <a:r>
              <a:rPr lang="tr-TR" dirty="0" err="1" smtClean="0"/>
              <a:t>modeling</a:t>
            </a:r>
            <a:r>
              <a:rPr lang="tr-TR" dirty="0" smtClean="0"/>
              <a:t> </a:t>
            </a:r>
            <a:r>
              <a:rPr lang="tr-TR" dirty="0" err="1" smtClean="0"/>
              <a:t>metaphore</a:t>
            </a:r>
            <a:endParaRPr lang="tr-TR" dirty="0"/>
          </a:p>
        </p:txBody>
      </p:sp>
      <p:pic>
        <p:nvPicPr>
          <p:cNvPr id="4" name="Content Placeholder 3"/>
          <p:cNvPicPr>
            <a:picLocks noGrp="1" noChangeAspect="1"/>
          </p:cNvPicPr>
          <p:nvPr>
            <p:ph idx="1"/>
          </p:nvPr>
        </p:nvPicPr>
        <p:blipFill>
          <a:blip r:embed="rId3"/>
          <a:srcRect t="-3404" b="-3404"/>
          <a:stretch>
            <a:fillRect/>
          </a:stretch>
        </p:blipFill>
        <p:spPr/>
      </p:pic>
      <p:sp>
        <p:nvSpPr>
          <p:cNvPr id="5" name="Rectangle 4"/>
          <p:cNvSpPr/>
          <p:nvPr/>
        </p:nvSpPr>
        <p:spPr>
          <a:xfrm>
            <a:off x="685800" y="6550223"/>
            <a:ext cx="7848600" cy="276999"/>
          </a:xfrm>
          <a:prstGeom prst="rect">
            <a:avLst/>
          </a:prstGeom>
        </p:spPr>
        <p:txBody>
          <a:bodyPr wrap="square">
            <a:spAutoFit/>
          </a:bodyPr>
          <a:lstStyle/>
          <a:p>
            <a:r>
              <a:rPr lang="tr-TR" sz="1200" dirty="0"/>
              <a:t>http://</a:t>
            </a:r>
            <a:r>
              <a:rPr lang="tr-TR" sz="1200" dirty="0" err="1"/>
              <a:t>www.slideshare.net</a:t>
            </a:r>
            <a:r>
              <a:rPr lang="tr-TR" sz="1200" dirty="0"/>
              <a:t>/</a:t>
            </a:r>
            <a:r>
              <a:rPr lang="tr-TR" sz="1200" dirty="0" err="1"/>
              <a:t>jcabot</a:t>
            </a:r>
            <a:r>
              <a:rPr lang="tr-TR" sz="1200" dirty="0"/>
              <a:t>/mde-20-pragmatic-model-verification-and-other-stories-habilitation-public-lecture</a:t>
            </a:r>
          </a:p>
        </p:txBody>
      </p:sp>
    </p:spTree>
    <p:extLst>
      <p:ext uri="{BB962C8B-B14F-4D97-AF65-F5344CB8AC3E}">
        <p14:creationId xmlns:p14="http://schemas.microsoft.com/office/powerpoint/2010/main" val="15689787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3"/>
          <p:cNvSpPr>
            <a:spLocks noGrp="1"/>
          </p:cNvSpPr>
          <p:nvPr>
            <p:ph type="title"/>
          </p:nvPr>
        </p:nvSpPr>
        <p:spPr/>
        <p:txBody>
          <a:bodyPr/>
          <a:lstStyle/>
          <a:p>
            <a:r>
              <a:rPr lang="tr-TR" dirty="0" smtClean="0"/>
              <a:t>FBS – User </a:t>
            </a:r>
            <a:r>
              <a:rPr lang="tr-TR" dirty="0" err="1" smtClean="0"/>
              <a:t>Requirements</a:t>
            </a:r>
            <a:r>
              <a:rPr lang="en-US" dirty="0" smtClean="0"/>
              <a:t> </a:t>
            </a:r>
            <a:r>
              <a:rPr lang="en-US" u="sng" dirty="0" smtClean="0"/>
              <a:t>(READ LATER)</a:t>
            </a:r>
            <a:endParaRPr lang="tr-TR" u="sng" dirty="0"/>
          </a:p>
        </p:txBody>
      </p:sp>
      <p:sp>
        <p:nvSpPr>
          <p:cNvPr id="5" name="İçerik Yer Tutucusu 4"/>
          <p:cNvSpPr>
            <a:spLocks noGrp="1"/>
          </p:cNvSpPr>
          <p:nvPr>
            <p:ph idx="1"/>
          </p:nvPr>
        </p:nvSpPr>
        <p:spPr>
          <a:xfrm>
            <a:off x="381000" y="1066800"/>
            <a:ext cx="8458200" cy="5562600"/>
          </a:xfrm>
        </p:spPr>
        <p:txBody>
          <a:bodyPr/>
          <a:lstStyle/>
          <a:p>
            <a:r>
              <a:rPr lang="tr-TR" sz="2000" dirty="0" err="1"/>
              <a:t>The</a:t>
            </a:r>
            <a:r>
              <a:rPr lang="tr-TR" sz="2000" dirty="0"/>
              <a:t> </a:t>
            </a:r>
            <a:r>
              <a:rPr lang="tr-TR" sz="2000" dirty="0" err="1"/>
              <a:t>system</a:t>
            </a:r>
            <a:r>
              <a:rPr lang="tr-TR" sz="2000" dirty="0"/>
              <a:t> </a:t>
            </a:r>
            <a:r>
              <a:rPr lang="tr-TR" sz="2000" dirty="0" err="1"/>
              <a:t>shall</a:t>
            </a:r>
            <a:r>
              <a:rPr lang="tr-TR" sz="2000" dirty="0"/>
              <a:t> be a </a:t>
            </a:r>
            <a:r>
              <a:rPr lang="tr-TR" sz="2000" dirty="0" err="1"/>
              <a:t>simple</a:t>
            </a:r>
            <a:r>
              <a:rPr lang="tr-TR" sz="2000" dirty="0"/>
              <a:t>, </a:t>
            </a:r>
            <a:r>
              <a:rPr lang="tr-TR" sz="2000" dirty="0" err="1"/>
              <a:t>stand-alone</a:t>
            </a:r>
            <a:r>
              <a:rPr lang="tr-TR" sz="2000" dirty="0"/>
              <a:t> </a:t>
            </a:r>
            <a:r>
              <a:rPr lang="tr-TR" sz="2000" dirty="0" err="1"/>
              <a:t>application</a:t>
            </a:r>
            <a:r>
              <a:rPr lang="tr-TR" sz="2000" dirty="0"/>
              <a:t>. </a:t>
            </a:r>
          </a:p>
          <a:p>
            <a:pPr lvl="1"/>
            <a:r>
              <a:rPr lang="tr-TR" sz="1800" dirty="0"/>
              <a:t>“</a:t>
            </a:r>
            <a:r>
              <a:rPr lang="tr-TR" sz="1800" dirty="0" err="1"/>
              <a:t>Stand-alone</a:t>
            </a:r>
            <a:r>
              <a:rPr lang="tr-TR" sz="1800" dirty="0"/>
              <a:t>” </a:t>
            </a:r>
            <a:r>
              <a:rPr lang="tr-TR" sz="1800" dirty="0" err="1"/>
              <a:t>means</a:t>
            </a:r>
            <a:r>
              <a:rPr lang="tr-TR" sz="1800" dirty="0"/>
              <a:t> </a:t>
            </a:r>
            <a:r>
              <a:rPr lang="tr-TR" sz="1800" dirty="0" err="1"/>
              <a:t>that</a:t>
            </a:r>
            <a:r>
              <a:rPr lang="tr-TR" sz="1800" dirty="0"/>
              <a:t> it </a:t>
            </a:r>
            <a:r>
              <a:rPr lang="tr-TR" sz="1800" dirty="0" err="1"/>
              <a:t>shall</a:t>
            </a:r>
            <a:r>
              <a:rPr lang="tr-TR" sz="1800" dirty="0"/>
              <a:t> not be </a:t>
            </a:r>
            <a:r>
              <a:rPr lang="tr-TR" sz="1800" dirty="0" err="1"/>
              <a:t>developed</a:t>
            </a:r>
            <a:r>
              <a:rPr lang="tr-TR" sz="1800" dirty="0"/>
              <a:t> as a web-</a:t>
            </a:r>
            <a:r>
              <a:rPr lang="tr-TR" sz="1800" dirty="0" err="1"/>
              <a:t>based</a:t>
            </a:r>
            <a:r>
              <a:rPr lang="tr-TR" sz="1800" dirty="0"/>
              <a:t> on-</a:t>
            </a:r>
            <a:r>
              <a:rPr lang="tr-TR" sz="1800" dirty="0" err="1"/>
              <a:t>line</a:t>
            </a:r>
            <a:r>
              <a:rPr lang="tr-TR" sz="1800" dirty="0"/>
              <a:t> </a:t>
            </a:r>
            <a:r>
              <a:rPr lang="tr-TR" sz="1800" dirty="0" err="1"/>
              <a:t>application</a:t>
            </a:r>
            <a:r>
              <a:rPr lang="tr-TR" sz="1800" dirty="0"/>
              <a:t>, but a </a:t>
            </a:r>
            <a:r>
              <a:rPr lang="tr-TR" sz="1800" dirty="0" err="1"/>
              <a:t>one</a:t>
            </a:r>
            <a:r>
              <a:rPr lang="tr-TR" sz="1800" dirty="0"/>
              <a:t> </a:t>
            </a:r>
            <a:r>
              <a:rPr lang="tr-TR" sz="1800" dirty="0" err="1"/>
              <a:t>which</a:t>
            </a:r>
            <a:r>
              <a:rPr lang="tr-TR" sz="1800" dirty="0"/>
              <a:t> </a:t>
            </a:r>
            <a:r>
              <a:rPr lang="tr-TR" sz="1800" dirty="0" err="1"/>
              <a:t>runs</a:t>
            </a:r>
            <a:r>
              <a:rPr lang="tr-TR" sz="1800" dirty="0"/>
              <a:t> as an </a:t>
            </a:r>
            <a:r>
              <a:rPr lang="tr-TR" sz="1800" dirty="0" err="1"/>
              <a:t>application</a:t>
            </a:r>
            <a:r>
              <a:rPr lang="tr-TR" sz="1800" dirty="0"/>
              <a:t> on a </a:t>
            </a:r>
            <a:r>
              <a:rPr lang="tr-TR" sz="1800" dirty="0" err="1"/>
              <a:t>single</a:t>
            </a:r>
            <a:r>
              <a:rPr lang="tr-TR" sz="1800" dirty="0"/>
              <a:t> </a:t>
            </a:r>
            <a:r>
              <a:rPr lang="tr-TR" sz="1800" dirty="0" err="1"/>
              <a:t>computer</a:t>
            </a:r>
            <a:r>
              <a:rPr lang="tr-TR" sz="1800" dirty="0"/>
              <a:t>.</a:t>
            </a:r>
          </a:p>
          <a:p>
            <a:r>
              <a:rPr lang="tr-TR" sz="2000" dirty="0" smtClean="0"/>
              <a:t>A </a:t>
            </a:r>
            <a:r>
              <a:rPr lang="tr-TR" sz="2000" dirty="0" err="1"/>
              <a:t>reservation</a:t>
            </a:r>
            <a:r>
              <a:rPr lang="tr-TR" sz="2000" dirty="0"/>
              <a:t> </a:t>
            </a:r>
            <a:r>
              <a:rPr lang="tr-TR" sz="2000" dirty="0" err="1"/>
              <a:t>manager</a:t>
            </a:r>
            <a:r>
              <a:rPr lang="tr-TR" sz="2000" dirty="0"/>
              <a:t> </a:t>
            </a:r>
            <a:r>
              <a:rPr lang="tr-TR" sz="2000" dirty="0" err="1"/>
              <a:t>shall</a:t>
            </a:r>
            <a:r>
              <a:rPr lang="tr-TR" sz="2000" dirty="0"/>
              <a:t> be </a:t>
            </a:r>
            <a:r>
              <a:rPr lang="tr-TR" sz="2000" dirty="0" err="1"/>
              <a:t>able</a:t>
            </a:r>
            <a:r>
              <a:rPr lang="tr-TR" sz="2000" dirty="0"/>
              <a:t> </a:t>
            </a:r>
            <a:r>
              <a:rPr lang="tr-TR" sz="2000" dirty="0" err="1"/>
              <a:t>to</a:t>
            </a:r>
            <a:r>
              <a:rPr lang="tr-TR" sz="2000" dirty="0"/>
              <a:t> </a:t>
            </a:r>
            <a:r>
              <a:rPr lang="tr-TR" sz="2000" dirty="0" err="1"/>
              <a:t>use</a:t>
            </a:r>
            <a:r>
              <a:rPr lang="tr-TR" sz="2000" dirty="0"/>
              <a:t> </a:t>
            </a:r>
            <a:r>
              <a:rPr lang="tr-TR" sz="2000" dirty="0" err="1"/>
              <a:t>the</a:t>
            </a:r>
            <a:r>
              <a:rPr lang="tr-TR" sz="2000" dirty="0"/>
              <a:t> </a:t>
            </a:r>
            <a:r>
              <a:rPr lang="tr-TR" sz="2000" dirty="0" err="1"/>
              <a:t>system</a:t>
            </a:r>
            <a:r>
              <a:rPr lang="tr-TR" sz="2000" dirty="0"/>
              <a:t> </a:t>
            </a:r>
            <a:r>
              <a:rPr lang="tr-TR" sz="2000" dirty="0" err="1"/>
              <a:t>to</a:t>
            </a:r>
            <a:r>
              <a:rPr lang="tr-TR" sz="2000" dirty="0"/>
              <a:t> </a:t>
            </a:r>
            <a:r>
              <a:rPr lang="tr-TR" sz="2000" dirty="0" err="1"/>
              <a:t>create</a:t>
            </a:r>
            <a:r>
              <a:rPr lang="tr-TR" sz="2000" dirty="0"/>
              <a:t> </a:t>
            </a:r>
            <a:r>
              <a:rPr lang="tr-TR" sz="2000" dirty="0" err="1"/>
              <a:t>accounts</a:t>
            </a:r>
            <a:r>
              <a:rPr lang="tr-TR" sz="2000" dirty="0"/>
              <a:t> </a:t>
            </a:r>
            <a:r>
              <a:rPr lang="tr-TR" sz="2000" dirty="0" err="1"/>
              <a:t>for</a:t>
            </a:r>
            <a:r>
              <a:rPr lang="tr-TR" sz="2000" dirty="0"/>
              <a:t> </a:t>
            </a:r>
            <a:r>
              <a:rPr lang="tr-TR" sz="2000" dirty="0" err="1"/>
              <a:t>reservation</a:t>
            </a:r>
            <a:r>
              <a:rPr lang="tr-TR" sz="2000" dirty="0"/>
              <a:t> </a:t>
            </a:r>
            <a:r>
              <a:rPr lang="tr-TR" sz="2000" dirty="0" err="1"/>
              <a:t>agents</a:t>
            </a:r>
            <a:r>
              <a:rPr lang="tr-TR" sz="2000" dirty="0"/>
              <a:t>. </a:t>
            </a:r>
            <a:r>
              <a:rPr lang="tr-TR" sz="2000" dirty="0" err="1"/>
              <a:t>The</a:t>
            </a:r>
            <a:r>
              <a:rPr lang="tr-TR" sz="2000" dirty="0"/>
              <a:t> </a:t>
            </a:r>
            <a:r>
              <a:rPr lang="tr-TR" sz="2000" dirty="0" err="1"/>
              <a:t>system</a:t>
            </a:r>
            <a:r>
              <a:rPr lang="tr-TR" sz="2000" dirty="0"/>
              <a:t> </a:t>
            </a:r>
            <a:r>
              <a:rPr lang="tr-TR" sz="2000" dirty="0" err="1"/>
              <a:t>shall</a:t>
            </a:r>
            <a:r>
              <a:rPr lang="tr-TR" sz="2000" dirty="0"/>
              <a:t> </a:t>
            </a:r>
            <a:r>
              <a:rPr lang="tr-TR" sz="2000" dirty="0" err="1"/>
              <a:t>enable</a:t>
            </a:r>
            <a:r>
              <a:rPr lang="tr-TR" sz="2000" dirty="0"/>
              <a:t> a </a:t>
            </a:r>
            <a:r>
              <a:rPr lang="tr-TR" sz="2000" dirty="0" err="1"/>
              <a:t>reservation</a:t>
            </a:r>
            <a:r>
              <a:rPr lang="tr-TR" sz="2000" dirty="0"/>
              <a:t> </a:t>
            </a:r>
            <a:r>
              <a:rPr lang="tr-TR" sz="2000" dirty="0" err="1"/>
              <a:t>manager</a:t>
            </a:r>
            <a:r>
              <a:rPr lang="tr-TR" sz="2000" dirty="0"/>
              <a:t> </a:t>
            </a:r>
            <a:r>
              <a:rPr lang="tr-TR" sz="2000" dirty="0" err="1"/>
              <a:t>to</a:t>
            </a:r>
            <a:r>
              <a:rPr lang="tr-TR" sz="2000" dirty="0"/>
              <a:t> </a:t>
            </a:r>
            <a:r>
              <a:rPr lang="tr-TR" sz="2000" dirty="0" err="1"/>
              <a:t>log</a:t>
            </a:r>
            <a:r>
              <a:rPr lang="tr-TR" sz="2000" dirty="0"/>
              <a:t> in </a:t>
            </a:r>
            <a:r>
              <a:rPr lang="tr-TR" sz="2000" dirty="0" err="1"/>
              <a:t>with</a:t>
            </a:r>
            <a:r>
              <a:rPr lang="tr-TR" sz="2000" dirty="0"/>
              <a:t> his/her </a:t>
            </a:r>
            <a:r>
              <a:rPr lang="tr-TR" sz="2000" dirty="0" err="1"/>
              <a:t>username</a:t>
            </a:r>
            <a:r>
              <a:rPr lang="tr-TR" sz="2000" dirty="0"/>
              <a:t> </a:t>
            </a:r>
            <a:r>
              <a:rPr lang="tr-TR" sz="2000" dirty="0" err="1"/>
              <a:t>and</a:t>
            </a:r>
            <a:r>
              <a:rPr lang="tr-TR" sz="2000" dirty="0"/>
              <a:t> </a:t>
            </a:r>
            <a:r>
              <a:rPr lang="tr-TR" sz="2000" dirty="0" err="1"/>
              <a:t>password</a:t>
            </a:r>
            <a:r>
              <a:rPr lang="tr-TR" sz="2000" dirty="0"/>
              <a:t>. </a:t>
            </a:r>
            <a:r>
              <a:rPr lang="tr-TR" sz="2000" dirty="0" err="1"/>
              <a:t>The</a:t>
            </a:r>
            <a:r>
              <a:rPr lang="tr-TR" sz="2000" dirty="0"/>
              <a:t> </a:t>
            </a:r>
            <a:r>
              <a:rPr lang="tr-TR" sz="2000" dirty="0" err="1"/>
              <a:t>reservation</a:t>
            </a:r>
            <a:r>
              <a:rPr lang="tr-TR" sz="2000" dirty="0"/>
              <a:t> </a:t>
            </a:r>
            <a:r>
              <a:rPr lang="tr-TR" sz="2000" dirty="0" err="1"/>
              <a:t>manager</a:t>
            </a:r>
            <a:r>
              <a:rPr lang="tr-TR" sz="2000" dirty="0"/>
              <a:t> </a:t>
            </a:r>
            <a:r>
              <a:rPr lang="tr-TR" sz="2000" dirty="0" err="1"/>
              <a:t>shall</a:t>
            </a:r>
            <a:r>
              <a:rPr lang="tr-TR" sz="2000" dirty="0"/>
              <a:t> be </a:t>
            </a:r>
            <a:r>
              <a:rPr lang="tr-TR" sz="2000" dirty="0" err="1"/>
              <a:t>able</a:t>
            </a:r>
            <a:r>
              <a:rPr lang="tr-TR" sz="2000" dirty="0"/>
              <a:t> </a:t>
            </a:r>
            <a:r>
              <a:rPr lang="tr-TR" sz="2000" dirty="0" err="1"/>
              <a:t>to</a:t>
            </a:r>
            <a:r>
              <a:rPr lang="tr-TR" sz="2000" dirty="0"/>
              <a:t> </a:t>
            </a:r>
            <a:r>
              <a:rPr lang="tr-TR" sz="2000" dirty="0" err="1"/>
              <a:t>manipulate</a:t>
            </a:r>
            <a:r>
              <a:rPr lang="tr-TR" sz="2000" dirty="0"/>
              <a:t> </a:t>
            </a:r>
            <a:r>
              <a:rPr lang="tr-TR" sz="2000" dirty="0" err="1"/>
              <a:t>flights</a:t>
            </a:r>
            <a:r>
              <a:rPr lang="tr-TR" sz="2000" dirty="0"/>
              <a:t> (</a:t>
            </a:r>
            <a:r>
              <a:rPr lang="tr-TR" sz="2000" dirty="0" err="1"/>
              <a:t>enter</a:t>
            </a:r>
            <a:r>
              <a:rPr lang="tr-TR" sz="2000" dirty="0"/>
              <a:t> </a:t>
            </a:r>
            <a:r>
              <a:rPr lang="tr-TR" sz="2000" dirty="0" err="1"/>
              <a:t>new</a:t>
            </a:r>
            <a:r>
              <a:rPr lang="tr-TR" sz="2000" dirty="0"/>
              <a:t> </a:t>
            </a:r>
            <a:r>
              <a:rPr lang="tr-TR" sz="2000" dirty="0" err="1"/>
              <a:t>ones</a:t>
            </a:r>
            <a:r>
              <a:rPr lang="tr-TR" sz="2000" dirty="0"/>
              <a:t>, </a:t>
            </a:r>
            <a:r>
              <a:rPr lang="tr-TR" sz="2000" dirty="0" err="1"/>
              <a:t>update</a:t>
            </a:r>
            <a:r>
              <a:rPr lang="tr-TR" sz="2000" dirty="0"/>
              <a:t> </a:t>
            </a:r>
            <a:r>
              <a:rPr lang="tr-TR" sz="2000" dirty="0" err="1"/>
              <a:t>existing</a:t>
            </a:r>
            <a:r>
              <a:rPr lang="tr-TR" sz="2000" dirty="0"/>
              <a:t> </a:t>
            </a:r>
            <a:r>
              <a:rPr lang="tr-TR" sz="2000" dirty="0" err="1"/>
              <a:t>flight</a:t>
            </a:r>
            <a:r>
              <a:rPr lang="tr-TR" sz="2000" dirty="0"/>
              <a:t> </a:t>
            </a:r>
            <a:r>
              <a:rPr lang="tr-TR" sz="2000" dirty="0" err="1"/>
              <a:t>information</a:t>
            </a:r>
            <a:r>
              <a:rPr lang="tr-TR" sz="2000" dirty="0"/>
              <a:t>, </a:t>
            </a:r>
            <a:r>
              <a:rPr lang="tr-TR" sz="2000" dirty="0" err="1"/>
              <a:t>delete</a:t>
            </a:r>
            <a:r>
              <a:rPr lang="tr-TR" sz="2000" dirty="0"/>
              <a:t> </a:t>
            </a:r>
            <a:r>
              <a:rPr lang="tr-TR" sz="2000" dirty="0" err="1"/>
              <a:t>flights</a:t>
            </a:r>
            <a:r>
              <a:rPr lang="tr-TR" sz="2000" dirty="0"/>
              <a:t>, </a:t>
            </a:r>
            <a:r>
              <a:rPr lang="tr-TR" sz="2000" dirty="0" err="1"/>
              <a:t>etc</a:t>
            </a:r>
            <a:r>
              <a:rPr lang="tr-TR" sz="2000" dirty="0"/>
              <a:t>.), </a:t>
            </a:r>
            <a:r>
              <a:rPr lang="tr-TR" sz="2000" dirty="0" err="1"/>
              <a:t>and</a:t>
            </a:r>
            <a:r>
              <a:rPr lang="tr-TR" sz="2000" dirty="0"/>
              <a:t> </a:t>
            </a:r>
            <a:r>
              <a:rPr lang="tr-TR" sz="2000" dirty="0" err="1"/>
              <a:t>generate</a:t>
            </a:r>
            <a:r>
              <a:rPr lang="tr-TR" sz="2000" dirty="0"/>
              <a:t> </a:t>
            </a:r>
            <a:r>
              <a:rPr lang="tr-TR" sz="2000" dirty="0" err="1"/>
              <a:t>inventory</a:t>
            </a:r>
            <a:r>
              <a:rPr lang="tr-TR" sz="2000" dirty="0"/>
              <a:t> </a:t>
            </a:r>
            <a:r>
              <a:rPr lang="tr-TR" sz="2000" dirty="0" err="1"/>
              <a:t>reports</a:t>
            </a:r>
            <a:r>
              <a:rPr lang="tr-TR" sz="2000" dirty="0"/>
              <a:t> of </a:t>
            </a:r>
            <a:r>
              <a:rPr lang="tr-TR" sz="2000" dirty="0" err="1"/>
              <a:t>flights</a:t>
            </a:r>
            <a:r>
              <a:rPr lang="tr-TR" sz="2000" dirty="0"/>
              <a:t>. </a:t>
            </a:r>
            <a:r>
              <a:rPr lang="tr-TR" sz="2000" dirty="0" err="1"/>
              <a:t>When</a:t>
            </a:r>
            <a:r>
              <a:rPr lang="tr-TR" sz="2000" dirty="0"/>
              <a:t> a </a:t>
            </a:r>
            <a:r>
              <a:rPr lang="tr-TR" sz="2000" dirty="0" err="1"/>
              <a:t>flight</a:t>
            </a:r>
            <a:r>
              <a:rPr lang="tr-TR" sz="2000" dirty="0"/>
              <a:t> is </a:t>
            </a:r>
            <a:r>
              <a:rPr lang="tr-TR" sz="2000" dirty="0" err="1"/>
              <a:t>canceled</a:t>
            </a:r>
            <a:r>
              <a:rPr lang="tr-TR" sz="2000" dirty="0"/>
              <a:t> </a:t>
            </a:r>
            <a:r>
              <a:rPr lang="tr-TR" sz="2000" dirty="0" err="1"/>
              <a:t>by</a:t>
            </a:r>
            <a:r>
              <a:rPr lang="tr-TR" sz="2000" dirty="0"/>
              <a:t> </a:t>
            </a:r>
            <a:r>
              <a:rPr lang="tr-TR" sz="2000" dirty="0" err="1"/>
              <a:t>the</a:t>
            </a:r>
            <a:r>
              <a:rPr lang="tr-TR" sz="2000" dirty="0"/>
              <a:t> </a:t>
            </a:r>
            <a:r>
              <a:rPr lang="tr-TR" sz="2000" dirty="0" err="1"/>
              <a:t>reservation</a:t>
            </a:r>
            <a:r>
              <a:rPr lang="tr-TR" sz="2000" dirty="0"/>
              <a:t> </a:t>
            </a:r>
            <a:r>
              <a:rPr lang="tr-TR" sz="2000" dirty="0" err="1"/>
              <a:t>manager</a:t>
            </a:r>
            <a:r>
              <a:rPr lang="tr-TR" sz="2000" dirty="0"/>
              <a:t>, </a:t>
            </a:r>
            <a:r>
              <a:rPr lang="tr-TR" sz="2000" dirty="0" err="1"/>
              <a:t>all</a:t>
            </a:r>
            <a:r>
              <a:rPr lang="tr-TR" sz="2000" dirty="0"/>
              <a:t> </a:t>
            </a:r>
            <a:r>
              <a:rPr lang="tr-TR" sz="2000" dirty="0" err="1"/>
              <a:t>itineraries</a:t>
            </a:r>
            <a:r>
              <a:rPr lang="tr-TR" sz="2000" dirty="0"/>
              <a:t> </a:t>
            </a:r>
            <a:r>
              <a:rPr lang="tr-TR" sz="2000" dirty="0" err="1"/>
              <a:t>that</a:t>
            </a:r>
            <a:r>
              <a:rPr lang="tr-TR" sz="2000" dirty="0"/>
              <a:t> </a:t>
            </a:r>
            <a:r>
              <a:rPr lang="tr-TR" sz="2000" dirty="0" err="1"/>
              <a:t>are</a:t>
            </a:r>
            <a:r>
              <a:rPr lang="tr-TR" sz="2000" dirty="0"/>
              <a:t> </a:t>
            </a:r>
            <a:r>
              <a:rPr lang="tr-TR" sz="2000" dirty="0" err="1"/>
              <a:t>reserved</a:t>
            </a:r>
            <a:r>
              <a:rPr lang="tr-TR" sz="2000" dirty="0"/>
              <a:t> </a:t>
            </a:r>
            <a:r>
              <a:rPr lang="tr-TR" sz="2000" dirty="0" err="1"/>
              <a:t>or</a:t>
            </a:r>
            <a:r>
              <a:rPr lang="tr-TR" sz="2000" dirty="0"/>
              <a:t> </a:t>
            </a:r>
            <a:r>
              <a:rPr lang="tr-TR" sz="2000" dirty="0" err="1"/>
              <a:t>booked</a:t>
            </a:r>
            <a:r>
              <a:rPr lang="tr-TR" sz="2000" dirty="0"/>
              <a:t> </a:t>
            </a:r>
            <a:r>
              <a:rPr lang="tr-TR" sz="2000" dirty="0" err="1"/>
              <a:t>and</a:t>
            </a:r>
            <a:r>
              <a:rPr lang="tr-TR" sz="2000" dirty="0"/>
              <a:t> </a:t>
            </a:r>
            <a:r>
              <a:rPr lang="tr-TR" sz="2000" dirty="0" err="1"/>
              <a:t>include</a:t>
            </a:r>
            <a:r>
              <a:rPr lang="tr-TR" sz="2000" dirty="0"/>
              <a:t> </a:t>
            </a:r>
            <a:r>
              <a:rPr lang="tr-TR" sz="2000" dirty="0" err="1"/>
              <a:t>that</a:t>
            </a:r>
            <a:r>
              <a:rPr lang="tr-TR" sz="2000" dirty="0"/>
              <a:t> </a:t>
            </a:r>
            <a:r>
              <a:rPr lang="tr-TR" sz="2000" dirty="0" err="1"/>
              <a:t>flight</a:t>
            </a:r>
            <a:r>
              <a:rPr lang="tr-TR" sz="2000" dirty="0"/>
              <a:t> </a:t>
            </a:r>
            <a:r>
              <a:rPr lang="tr-TR" sz="2000" dirty="0" err="1"/>
              <a:t>shall</a:t>
            </a:r>
            <a:r>
              <a:rPr lang="tr-TR" sz="2000" dirty="0"/>
              <a:t> be </a:t>
            </a:r>
            <a:r>
              <a:rPr lang="tr-TR" sz="2000" dirty="0" err="1"/>
              <a:t>canceled</a:t>
            </a:r>
            <a:r>
              <a:rPr lang="tr-TR" sz="2000" dirty="0"/>
              <a:t> as </a:t>
            </a:r>
            <a:r>
              <a:rPr lang="tr-TR" sz="2000" dirty="0" err="1"/>
              <a:t>well</a:t>
            </a:r>
            <a:r>
              <a:rPr lang="tr-TR" sz="2000" dirty="0"/>
              <a:t>. </a:t>
            </a:r>
            <a:r>
              <a:rPr lang="tr-TR" sz="2000" dirty="0" err="1"/>
              <a:t>The</a:t>
            </a:r>
            <a:r>
              <a:rPr lang="tr-TR" sz="2000" dirty="0"/>
              <a:t> </a:t>
            </a:r>
            <a:r>
              <a:rPr lang="tr-TR" sz="2000" dirty="0" err="1"/>
              <a:t>reservation</a:t>
            </a:r>
            <a:r>
              <a:rPr lang="tr-TR" sz="2000" dirty="0"/>
              <a:t> </a:t>
            </a:r>
            <a:r>
              <a:rPr lang="tr-TR" sz="2000" dirty="0" err="1"/>
              <a:t>manager</a:t>
            </a:r>
            <a:r>
              <a:rPr lang="tr-TR" sz="2000" dirty="0"/>
              <a:t> </a:t>
            </a:r>
            <a:r>
              <a:rPr lang="tr-TR" sz="2000" dirty="0" err="1"/>
              <a:t>shall</a:t>
            </a:r>
            <a:r>
              <a:rPr lang="tr-TR" sz="2000" dirty="0"/>
              <a:t> be </a:t>
            </a:r>
            <a:r>
              <a:rPr lang="tr-TR" sz="2000" dirty="0" err="1"/>
              <a:t>able</a:t>
            </a:r>
            <a:r>
              <a:rPr lang="tr-TR" sz="2000" dirty="0"/>
              <a:t> </a:t>
            </a:r>
            <a:r>
              <a:rPr lang="tr-TR" sz="2000" dirty="0" err="1"/>
              <a:t>to</a:t>
            </a:r>
            <a:r>
              <a:rPr lang="tr-TR" sz="2000" dirty="0"/>
              <a:t> </a:t>
            </a:r>
            <a:r>
              <a:rPr lang="tr-TR" sz="2000" dirty="0" err="1"/>
              <a:t>view</a:t>
            </a:r>
            <a:r>
              <a:rPr lang="tr-TR" sz="2000" dirty="0"/>
              <a:t> </a:t>
            </a:r>
            <a:r>
              <a:rPr lang="tr-TR" sz="2000" dirty="0" err="1"/>
              <a:t>information</a:t>
            </a:r>
            <a:r>
              <a:rPr lang="tr-TR" sz="2000" dirty="0"/>
              <a:t> of a </a:t>
            </a:r>
            <a:r>
              <a:rPr lang="tr-TR" sz="2000" dirty="0" err="1"/>
              <a:t>reservation</a:t>
            </a:r>
            <a:r>
              <a:rPr lang="tr-TR" sz="2000" dirty="0"/>
              <a:t> </a:t>
            </a:r>
            <a:r>
              <a:rPr lang="tr-TR" sz="2000" dirty="0" err="1"/>
              <a:t>agent</a:t>
            </a:r>
            <a:r>
              <a:rPr lang="tr-TR" sz="2000" dirty="0"/>
              <a:t> </a:t>
            </a:r>
            <a:r>
              <a:rPr lang="tr-TR" sz="2000" dirty="0" err="1"/>
              <a:t>and</a:t>
            </a:r>
            <a:r>
              <a:rPr lang="tr-TR" sz="2000" dirty="0"/>
              <a:t> </a:t>
            </a:r>
            <a:r>
              <a:rPr lang="tr-TR" sz="2000" dirty="0" err="1"/>
              <a:t>confirm</a:t>
            </a:r>
            <a:r>
              <a:rPr lang="tr-TR" sz="2000" dirty="0"/>
              <a:t> a </a:t>
            </a:r>
            <a:r>
              <a:rPr lang="tr-TR" sz="2000" dirty="0" err="1"/>
              <a:t>ticket</a:t>
            </a:r>
            <a:r>
              <a:rPr lang="tr-TR" sz="2000" dirty="0"/>
              <a:t> </a:t>
            </a:r>
            <a:r>
              <a:rPr lang="tr-TR" sz="2000" dirty="0" err="1"/>
              <a:t>for</a:t>
            </a:r>
            <a:r>
              <a:rPr lang="tr-TR" sz="2000" dirty="0"/>
              <a:t> </a:t>
            </a:r>
            <a:r>
              <a:rPr lang="tr-TR" sz="2000" dirty="0" err="1"/>
              <a:t>him</a:t>
            </a:r>
            <a:r>
              <a:rPr lang="tr-TR" sz="2000" dirty="0"/>
              <a:t>/her. </a:t>
            </a:r>
            <a:r>
              <a:rPr lang="tr-TR" sz="2000" dirty="0" err="1"/>
              <a:t>The</a:t>
            </a:r>
            <a:r>
              <a:rPr lang="tr-TR" sz="2000" dirty="0"/>
              <a:t> </a:t>
            </a:r>
            <a:r>
              <a:rPr lang="tr-TR" sz="2000" dirty="0" err="1"/>
              <a:t>reservation</a:t>
            </a:r>
            <a:r>
              <a:rPr lang="tr-TR" sz="2000" dirty="0"/>
              <a:t> </a:t>
            </a:r>
            <a:r>
              <a:rPr lang="tr-TR" sz="2000" dirty="0" err="1"/>
              <a:t>manager</a:t>
            </a:r>
            <a:r>
              <a:rPr lang="tr-TR" sz="2000" dirty="0"/>
              <a:t> </a:t>
            </a:r>
            <a:r>
              <a:rPr lang="tr-TR" sz="2000" dirty="0" err="1"/>
              <a:t>shall</a:t>
            </a:r>
            <a:r>
              <a:rPr lang="tr-TR" sz="2000" dirty="0"/>
              <a:t> be </a:t>
            </a:r>
            <a:r>
              <a:rPr lang="tr-TR" sz="2000" dirty="0" err="1"/>
              <a:t>able</a:t>
            </a:r>
            <a:r>
              <a:rPr lang="tr-TR" sz="2000" dirty="0"/>
              <a:t> </a:t>
            </a:r>
            <a:r>
              <a:rPr lang="tr-TR" sz="2000" dirty="0" err="1"/>
              <a:t>to</a:t>
            </a:r>
            <a:r>
              <a:rPr lang="tr-TR" sz="2000" dirty="0"/>
              <a:t> </a:t>
            </a:r>
            <a:r>
              <a:rPr lang="tr-TR" sz="2000" dirty="0" err="1"/>
              <a:t>log</a:t>
            </a:r>
            <a:r>
              <a:rPr lang="tr-TR" sz="2000" dirty="0"/>
              <a:t> </a:t>
            </a:r>
            <a:r>
              <a:rPr lang="tr-TR" sz="2000" dirty="0" err="1"/>
              <a:t>out</a:t>
            </a:r>
            <a:r>
              <a:rPr lang="tr-TR" sz="2000" dirty="0"/>
              <a:t> at </a:t>
            </a:r>
            <a:r>
              <a:rPr lang="tr-TR" sz="2000" dirty="0" err="1"/>
              <a:t>any</a:t>
            </a:r>
            <a:r>
              <a:rPr lang="tr-TR" sz="2000" dirty="0"/>
              <a:t> </a:t>
            </a:r>
            <a:r>
              <a:rPr lang="tr-TR" sz="2000" dirty="0" err="1"/>
              <a:t>stage</a:t>
            </a:r>
            <a:r>
              <a:rPr lang="tr-TR" sz="2000" dirty="0"/>
              <a:t> </a:t>
            </a:r>
            <a:r>
              <a:rPr lang="tr-TR" sz="2000" dirty="0" err="1"/>
              <a:t>during</a:t>
            </a:r>
            <a:r>
              <a:rPr lang="tr-TR" sz="2000" dirty="0"/>
              <a:t> his/her </a:t>
            </a:r>
            <a:r>
              <a:rPr lang="tr-TR" sz="2000" dirty="0" err="1"/>
              <a:t>session</a:t>
            </a:r>
            <a:r>
              <a:rPr lang="tr-TR" sz="2000" dirty="0"/>
              <a:t>.</a:t>
            </a:r>
          </a:p>
        </p:txBody>
      </p:sp>
    </p:spTree>
    <p:extLst>
      <p:ext uri="{BB962C8B-B14F-4D97-AF65-F5344CB8AC3E}">
        <p14:creationId xmlns:p14="http://schemas.microsoft.com/office/powerpoint/2010/main" val="339508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FBS – User </a:t>
            </a:r>
            <a:r>
              <a:rPr lang="tr-TR" dirty="0" err="1" smtClean="0"/>
              <a:t>Requirements</a:t>
            </a:r>
            <a:r>
              <a:rPr lang="tr-TR" dirty="0" smtClean="0"/>
              <a:t> (..</a:t>
            </a:r>
            <a:r>
              <a:rPr lang="tr-TR" dirty="0" err="1" smtClean="0"/>
              <a:t>cont’d</a:t>
            </a:r>
            <a:r>
              <a:rPr lang="tr-TR" dirty="0" smtClean="0"/>
              <a:t>)</a:t>
            </a:r>
            <a:endParaRPr lang="tr-TR" dirty="0"/>
          </a:p>
        </p:txBody>
      </p:sp>
      <p:sp>
        <p:nvSpPr>
          <p:cNvPr id="3" name="İçerik Yer Tutucusu 2"/>
          <p:cNvSpPr>
            <a:spLocks noGrp="1"/>
          </p:cNvSpPr>
          <p:nvPr>
            <p:ph idx="1"/>
          </p:nvPr>
        </p:nvSpPr>
        <p:spPr>
          <a:xfrm>
            <a:off x="228600" y="1066800"/>
            <a:ext cx="8686800" cy="5562600"/>
          </a:xfrm>
        </p:spPr>
        <p:txBody>
          <a:bodyPr/>
          <a:lstStyle/>
          <a:p>
            <a:r>
              <a:rPr lang="tr-TR" sz="2400" dirty="0"/>
              <a:t>A </a:t>
            </a:r>
            <a:r>
              <a:rPr lang="tr-TR" sz="2400" dirty="0" err="1"/>
              <a:t>reservation</a:t>
            </a:r>
            <a:r>
              <a:rPr lang="tr-TR" sz="2400" dirty="0"/>
              <a:t> </a:t>
            </a:r>
            <a:r>
              <a:rPr lang="tr-TR" sz="2400" dirty="0" err="1"/>
              <a:t>agent</a:t>
            </a:r>
            <a:r>
              <a:rPr lang="tr-TR" sz="2400" dirty="0"/>
              <a:t> (</a:t>
            </a:r>
            <a:r>
              <a:rPr lang="tr-TR" sz="2400" dirty="0" err="1"/>
              <a:t>traveler</a:t>
            </a:r>
            <a:r>
              <a:rPr lang="tr-TR" sz="2400" dirty="0"/>
              <a:t>) </a:t>
            </a:r>
            <a:r>
              <a:rPr lang="tr-TR" sz="2400" dirty="0" err="1"/>
              <a:t>shall</a:t>
            </a:r>
            <a:r>
              <a:rPr lang="tr-TR" sz="2400" dirty="0"/>
              <a:t> be </a:t>
            </a:r>
            <a:r>
              <a:rPr lang="tr-TR" sz="2400" dirty="0" err="1"/>
              <a:t>able</a:t>
            </a:r>
            <a:r>
              <a:rPr lang="tr-TR" sz="2400" dirty="0"/>
              <a:t> </a:t>
            </a:r>
            <a:r>
              <a:rPr lang="tr-TR" sz="2400" dirty="0" err="1"/>
              <a:t>to</a:t>
            </a:r>
            <a:r>
              <a:rPr lang="tr-TR" sz="2400" dirty="0"/>
              <a:t> buy a </a:t>
            </a:r>
            <a:r>
              <a:rPr lang="tr-TR" sz="2400" dirty="0" err="1"/>
              <a:t>ticket</a:t>
            </a:r>
            <a:r>
              <a:rPr lang="tr-TR" sz="2400" dirty="0"/>
              <a:t> </a:t>
            </a:r>
            <a:r>
              <a:rPr lang="tr-TR" sz="2400" dirty="0" err="1"/>
              <a:t>by</a:t>
            </a:r>
            <a:r>
              <a:rPr lang="tr-TR" sz="2400" dirty="0"/>
              <a:t> </a:t>
            </a:r>
            <a:r>
              <a:rPr lang="tr-TR" sz="2400" dirty="0" err="1"/>
              <a:t>using</a:t>
            </a:r>
            <a:r>
              <a:rPr lang="tr-TR" sz="2400" dirty="0"/>
              <a:t> </a:t>
            </a:r>
            <a:r>
              <a:rPr lang="tr-TR" sz="2400" dirty="0" err="1"/>
              <a:t>the</a:t>
            </a:r>
            <a:r>
              <a:rPr lang="tr-TR" sz="2400" dirty="0"/>
              <a:t> </a:t>
            </a:r>
            <a:r>
              <a:rPr lang="tr-TR" sz="2400" dirty="0" err="1"/>
              <a:t>system</a:t>
            </a:r>
            <a:r>
              <a:rPr lang="tr-TR" sz="2400" dirty="0"/>
              <a:t>. An </a:t>
            </a:r>
            <a:r>
              <a:rPr lang="tr-TR" sz="2400" dirty="0" err="1"/>
              <a:t>agent</a:t>
            </a:r>
            <a:r>
              <a:rPr lang="tr-TR" sz="2400" dirty="0"/>
              <a:t> </a:t>
            </a:r>
            <a:r>
              <a:rPr lang="tr-TR" sz="2400" dirty="0" err="1"/>
              <a:t>shall</a:t>
            </a:r>
            <a:r>
              <a:rPr lang="tr-TR" sz="2400" dirty="0"/>
              <a:t> be </a:t>
            </a:r>
            <a:r>
              <a:rPr lang="tr-TR" sz="2400" dirty="0" err="1"/>
              <a:t>able</a:t>
            </a:r>
            <a:r>
              <a:rPr lang="tr-TR" sz="2400" dirty="0"/>
              <a:t> </a:t>
            </a:r>
            <a:r>
              <a:rPr lang="tr-TR" sz="2400" dirty="0" err="1"/>
              <a:t>to</a:t>
            </a:r>
            <a:r>
              <a:rPr lang="tr-TR" sz="2400" dirty="0"/>
              <a:t> </a:t>
            </a:r>
            <a:r>
              <a:rPr lang="tr-TR" sz="2400" dirty="0" err="1"/>
              <a:t>register</a:t>
            </a:r>
            <a:r>
              <a:rPr lang="tr-TR" sz="2400" dirty="0"/>
              <a:t> </a:t>
            </a:r>
            <a:r>
              <a:rPr lang="tr-TR" sz="2400" dirty="0" err="1"/>
              <a:t>himself</a:t>
            </a:r>
            <a:r>
              <a:rPr lang="tr-TR" sz="2400" dirty="0"/>
              <a:t>/</a:t>
            </a:r>
            <a:r>
              <a:rPr lang="tr-TR" sz="2400" dirty="0" err="1"/>
              <a:t>herself</a:t>
            </a:r>
            <a:r>
              <a:rPr lang="tr-TR" sz="2400" dirty="0"/>
              <a:t> </a:t>
            </a:r>
            <a:r>
              <a:rPr lang="tr-TR" sz="2400" dirty="0" err="1"/>
              <a:t>with</a:t>
            </a:r>
            <a:r>
              <a:rPr lang="tr-TR" sz="2400" dirty="0"/>
              <a:t> </a:t>
            </a:r>
            <a:r>
              <a:rPr lang="tr-TR" sz="2400" dirty="0" err="1"/>
              <a:t>the</a:t>
            </a:r>
            <a:r>
              <a:rPr lang="tr-TR" sz="2400" dirty="0"/>
              <a:t> </a:t>
            </a:r>
            <a:r>
              <a:rPr lang="tr-TR" sz="2400" dirty="0" err="1"/>
              <a:t>reservation</a:t>
            </a:r>
            <a:r>
              <a:rPr lang="tr-TR" sz="2400" dirty="0"/>
              <a:t> site </a:t>
            </a:r>
            <a:r>
              <a:rPr lang="tr-TR" sz="2400" dirty="0" err="1"/>
              <a:t>by</a:t>
            </a:r>
            <a:r>
              <a:rPr lang="tr-TR" sz="2400" dirty="0"/>
              <a:t> </a:t>
            </a:r>
            <a:r>
              <a:rPr lang="tr-TR" sz="2400" dirty="0" err="1"/>
              <a:t>entering</a:t>
            </a:r>
            <a:r>
              <a:rPr lang="tr-TR" sz="2400" dirty="0"/>
              <a:t> </a:t>
            </a:r>
            <a:r>
              <a:rPr lang="tr-TR" sz="2400" dirty="0" err="1"/>
              <a:t>personal</a:t>
            </a:r>
            <a:r>
              <a:rPr lang="tr-TR" sz="2400" dirty="0"/>
              <a:t> profile </a:t>
            </a:r>
            <a:r>
              <a:rPr lang="tr-TR" sz="2400" dirty="0" err="1"/>
              <a:t>information</a:t>
            </a:r>
            <a:r>
              <a:rPr lang="tr-TR" sz="2400" dirty="0"/>
              <a:t>. </a:t>
            </a:r>
            <a:r>
              <a:rPr lang="tr-TR" sz="2400" dirty="0" err="1"/>
              <a:t>The</a:t>
            </a:r>
            <a:r>
              <a:rPr lang="tr-TR" sz="2400" dirty="0"/>
              <a:t> </a:t>
            </a:r>
            <a:r>
              <a:rPr lang="tr-TR" sz="2400" dirty="0" err="1"/>
              <a:t>system</a:t>
            </a:r>
            <a:r>
              <a:rPr lang="tr-TR" sz="2400" dirty="0"/>
              <a:t> </a:t>
            </a:r>
            <a:r>
              <a:rPr lang="tr-TR" sz="2400" dirty="0" err="1"/>
              <a:t>shall</a:t>
            </a:r>
            <a:r>
              <a:rPr lang="tr-TR" sz="2400" dirty="0"/>
              <a:t> </a:t>
            </a:r>
            <a:r>
              <a:rPr lang="tr-TR" sz="2400" dirty="0" err="1"/>
              <a:t>enable</a:t>
            </a:r>
            <a:r>
              <a:rPr lang="tr-TR" sz="2400" dirty="0"/>
              <a:t> a </a:t>
            </a:r>
            <a:r>
              <a:rPr lang="tr-TR" sz="2400" dirty="0" err="1"/>
              <a:t>reservation</a:t>
            </a:r>
            <a:r>
              <a:rPr lang="tr-TR" sz="2400" dirty="0"/>
              <a:t> </a:t>
            </a:r>
            <a:r>
              <a:rPr lang="tr-TR" sz="2400" dirty="0" err="1"/>
              <a:t>agent</a:t>
            </a:r>
            <a:r>
              <a:rPr lang="tr-TR" sz="2400" dirty="0"/>
              <a:t> </a:t>
            </a:r>
            <a:r>
              <a:rPr lang="tr-TR" sz="2400" dirty="0" err="1"/>
              <a:t>to</a:t>
            </a:r>
            <a:r>
              <a:rPr lang="tr-TR" sz="2400" dirty="0"/>
              <a:t> </a:t>
            </a:r>
            <a:r>
              <a:rPr lang="tr-TR" sz="2400" dirty="0" err="1"/>
              <a:t>log</a:t>
            </a:r>
            <a:r>
              <a:rPr lang="tr-TR" sz="2400" dirty="0"/>
              <a:t> in </a:t>
            </a:r>
            <a:r>
              <a:rPr lang="tr-TR" sz="2400" dirty="0" err="1"/>
              <a:t>with</a:t>
            </a:r>
            <a:r>
              <a:rPr lang="tr-TR" sz="2400" dirty="0"/>
              <a:t> his/her </a:t>
            </a:r>
            <a:r>
              <a:rPr lang="tr-TR" sz="2400" dirty="0" err="1"/>
              <a:t>username</a:t>
            </a:r>
            <a:r>
              <a:rPr lang="tr-TR" sz="2400" dirty="0"/>
              <a:t> </a:t>
            </a:r>
            <a:r>
              <a:rPr lang="tr-TR" sz="2400" dirty="0" err="1"/>
              <a:t>and</a:t>
            </a:r>
            <a:r>
              <a:rPr lang="tr-TR" sz="2400" dirty="0"/>
              <a:t> </a:t>
            </a:r>
            <a:r>
              <a:rPr lang="tr-TR" sz="2400" dirty="0" err="1"/>
              <a:t>password</a:t>
            </a:r>
            <a:r>
              <a:rPr lang="tr-TR" sz="2400" dirty="0"/>
              <a:t>. </a:t>
            </a:r>
            <a:r>
              <a:rPr lang="tr-TR" sz="2400" dirty="0" err="1"/>
              <a:t>Once</a:t>
            </a:r>
            <a:r>
              <a:rPr lang="tr-TR" sz="2400" dirty="0"/>
              <a:t> </a:t>
            </a:r>
            <a:r>
              <a:rPr lang="tr-TR" sz="2400" dirty="0" err="1"/>
              <a:t>the</a:t>
            </a:r>
            <a:r>
              <a:rPr lang="tr-TR" sz="2400" dirty="0"/>
              <a:t> </a:t>
            </a:r>
            <a:r>
              <a:rPr lang="tr-TR" sz="2400" dirty="0" err="1"/>
              <a:t>agent</a:t>
            </a:r>
            <a:r>
              <a:rPr lang="tr-TR" sz="2400" dirty="0"/>
              <a:t> is </a:t>
            </a:r>
            <a:r>
              <a:rPr lang="tr-TR" sz="2400" dirty="0" err="1"/>
              <a:t>logged</a:t>
            </a:r>
            <a:r>
              <a:rPr lang="tr-TR" sz="2400" dirty="0"/>
              <a:t> in, he/</a:t>
            </a:r>
            <a:r>
              <a:rPr lang="tr-TR" sz="2400" dirty="0" err="1"/>
              <a:t>she</a:t>
            </a:r>
            <a:r>
              <a:rPr lang="tr-TR" sz="2400" dirty="0"/>
              <a:t> </a:t>
            </a:r>
            <a:r>
              <a:rPr lang="tr-TR" sz="2400" dirty="0" err="1"/>
              <a:t>shall</a:t>
            </a:r>
            <a:r>
              <a:rPr lang="tr-TR" sz="2400" dirty="0"/>
              <a:t> be </a:t>
            </a:r>
            <a:r>
              <a:rPr lang="tr-TR" sz="2400" dirty="0" err="1"/>
              <a:t>shown</a:t>
            </a:r>
            <a:r>
              <a:rPr lang="tr-TR" sz="2400" dirty="0"/>
              <a:t> </a:t>
            </a:r>
            <a:r>
              <a:rPr lang="tr-TR" sz="2400" dirty="0" err="1"/>
              <a:t>with</a:t>
            </a:r>
            <a:r>
              <a:rPr lang="tr-TR" sz="2400" dirty="0"/>
              <a:t> a </a:t>
            </a:r>
            <a:r>
              <a:rPr lang="tr-TR" sz="2400" dirty="0" err="1"/>
              <a:t>list</a:t>
            </a:r>
            <a:r>
              <a:rPr lang="tr-TR" sz="2400" dirty="0"/>
              <a:t> of </a:t>
            </a:r>
            <a:r>
              <a:rPr lang="tr-TR" sz="2400" dirty="0" err="1"/>
              <a:t>travel</a:t>
            </a:r>
            <a:r>
              <a:rPr lang="tr-TR" sz="2400" dirty="0"/>
              <a:t> </a:t>
            </a:r>
            <a:r>
              <a:rPr lang="tr-TR" sz="2400" dirty="0" err="1"/>
              <a:t>itineraries</a:t>
            </a:r>
            <a:r>
              <a:rPr lang="tr-TR" sz="2400" dirty="0"/>
              <a:t> </a:t>
            </a:r>
            <a:r>
              <a:rPr lang="tr-TR" sz="2400" dirty="0" err="1"/>
              <a:t>along</a:t>
            </a:r>
            <a:r>
              <a:rPr lang="tr-TR" sz="2400" dirty="0"/>
              <a:t> </a:t>
            </a:r>
            <a:r>
              <a:rPr lang="tr-TR" sz="2400" dirty="0" err="1"/>
              <a:t>with</a:t>
            </a:r>
            <a:r>
              <a:rPr lang="tr-TR" sz="2400" dirty="0"/>
              <a:t> </a:t>
            </a:r>
            <a:r>
              <a:rPr lang="tr-TR" sz="2400" dirty="0" err="1"/>
              <a:t>the</a:t>
            </a:r>
            <a:r>
              <a:rPr lang="tr-TR" sz="2400" dirty="0"/>
              <a:t> </a:t>
            </a:r>
            <a:r>
              <a:rPr lang="tr-TR" sz="2400" dirty="0" err="1"/>
              <a:t>status</a:t>
            </a:r>
            <a:r>
              <a:rPr lang="tr-TR" sz="2400" dirty="0"/>
              <a:t> of </a:t>
            </a:r>
            <a:r>
              <a:rPr lang="tr-TR" sz="2400" dirty="0" err="1"/>
              <a:t>each</a:t>
            </a:r>
            <a:r>
              <a:rPr lang="tr-TR" sz="2400" dirty="0"/>
              <a:t> </a:t>
            </a:r>
            <a:r>
              <a:rPr lang="tr-TR" sz="2400" dirty="0" err="1"/>
              <a:t>itinerary</a:t>
            </a:r>
            <a:r>
              <a:rPr lang="tr-TR" sz="2400" dirty="0"/>
              <a:t> (</a:t>
            </a:r>
            <a:r>
              <a:rPr lang="tr-TR" sz="2400" dirty="0" err="1"/>
              <a:t>reserved</a:t>
            </a:r>
            <a:r>
              <a:rPr lang="tr-TR" sz="2400" dirty="0"/>
              <a:t>, </a:t>
            </a:r>
            <a:r>
              <a:rPr lang="tr-TR" sz="2400" dirty="0" err="1"/>
              <a:t>booked</a:t>
            </a:r>
            <a:r>
              <a:rPr lang="tr-TR" sz="2400" dirty="0"/>
              <a:t>, </a:t>
            </a:r>
            <a:r>
              <a:rPr lang="tr-TR" sz="2400" dirty="0" err="1"/>
              <a:t>confirmed</a:t>
            </a:r>
            <a:r>
              <a:rPr lang="tr-TR" sz="2400" dirty="0"/>
              <a:t>, </a:t>
            </a:r>
            <a:r>
              <a:rPr lang="tr-TR" sz="2400" dirty="0" err="1"/>
              <a:t>or</a:t>
            </a:r>
            <a:r>
              <a:rPr lang="tr-TR" sz="2400" dirty="0"/>
              <a:t> </a:t>
            </a:r>
            <a:r>
              <a:rPr lang="tr-TR" sz="2400" dirty="0" err="1"/>
              <a:t>canceled</a:t>
            </a:r>
            <a:r>
              <a:rPr lang="tr-TR" sz="2400" dirty="0"/>
              <a:t>). A </a:t>
            </a:r>
            <a:r>
              <a:rPr lang="tr-TR" sz="2400" dirty="0" err="1"/>
              <a:t>travel</a:t>
            </a:r>
            <a:r>
              <a:rPr lang="tr-TR" sz="2400" dirty="0"/>
              <a:t> </a:t>
            </a:r>
            <a:r>
              <a:rPr lang="tr-TR" sz="2400" dirty="0" err="1"/>
              <a:t>itinerary</a:t>
            </a:r>
            <a:r>
              <a:rPr lang="tr-TR" sz="2400" dirty="0"/>
              <a:t> is a </a:t>
            </a:r>
            <a:r>
              <a:rPr lang="tr-TR" sz="2400" dirty="0" err="1"/>
              <a:t>travel</a:t>
            </a:r>
            <a:r>
              <a:rPr lang="tr-TR" sz="2400" dirty="0"/>
              <a:t> </a:t>
            </a:r>
            <a:r>
              <a:rPr lang="tr-TR" sz="2400" dirty="0" err="1"/>
              <a:t>arrangement</a:t>
            </a:r>
            <a:r>
              <a:rPr lang="tr-TR" sz="2400" dirty="0"/>
              <a:t> </a:t>
            </a:r>
            <a:r>
              <a:rPr lang="tr-TR" sz="2400" dirty="0" err="1"/>
              <a:t>with</a:t>
            </a:r>
            <a:r>
              <a:rPr lang="tr-TR" sz="2400" dirty="0"/>
              <a:t> </a:t>
            </a:r>
            <a:r>
              <a:rPr lang="tr-TR" sz="2400" dirty="0" err="1"/>
              <a:t>one</a:t>
            </a:r>
            <a:r>
              <a:rPr lang="tr-TR" sz="2400" dirty="0"/>
              <a:t> </a:t>
            </a:r>
            <a:r>
              <a:rPr lang="tr-TR" sz="2400" dirty="0" err="1"/>
              <a:t>or</a:t>
            </a:r>
            <a:r>
              <a:rPr lang="tr-TR" sz="2400" dirty="0"/>
              <a:t> </a:t>
            </a:r>
            <a:r>
              <a:rPr lang="tr-TR" sz="2400" dirty="0" err="1"/>
              <a:t>more</a:t>
            </a:r>
            <a:r>
              <a:rPr lang="tr-TR" sz="2400" dirty="0"/>
              <a:t> </a:t>
            </a:r>
            <a:r>
              <a:rPr lang="tr-TR" sz="2400" dirty="0" err="1"/>
              <a:t>flights</a:t>
            </a:r>
            <a:r>
              <a:rPr lang="tr-TR" sz="2400" dirty="0"/>
              <a:t>, </a:t>
            </a:r>
            <a:r>
              <a:rPr lang="tr-TR" sz="2400" dirty="0" err="1"/>
              <a:t>e.g</a:t>
            </a:r>
            <a:r>
              <a:rPr lang="tr-TR" sz="2400" dirty="0"/>
              <a:t>., an </a:t>
            </a:r>
            <a:r>
              <a:rPr lang="tr-TR" sz="2400" dirty="0" err="1"/>
              <a:t>example</a:t>
            </a:r>
            <a:r>
              <a:rPr lang="tr-TR" sz="2400" dirty="0"/>
              <a:t> </a:t>
            </a:r>
            <a:r>
              <a:rPr lang="tr-TR" sz="2400" dirty="0" err="1"/>
              <a:t>travel</a:t>
            </a:r>
            <a:r>
              <a:rPr lang="tr-TR" sz="2400" dirty="0"/>
              <a:t> </a:t>
            </a:r>
            <a:r>
              <a:rPr lang="tr-TR" sz="2400" dirty="0" err="1"/>
              <a:t>itinerary</a:t>
            </a:r>
            <a:r>
              <a:rPr lang="tr-TR" sz="2400" dirty="0"/>
              <a:t> </a:t>
            </a:r>
            <a:r>
              <a:rPr lang="tr-TR" sz="2400" dirty="0" err="1"/>
              <a:t>might</a:t>
            </a:r>
            <a:r>
              <a:rPr lang="tr-TR" sz="2400" dirty="0"/>
              <a:t> </a:t>
            </a:r>
            <a:r>
              <a:rPr lang="tr-TR" sz="2400" dirty="0" err="1"/>
              <a:t>consist</a:t>
            </a:r>
            <a:r>
              <a:rPr lang="tr-TR" sz="2400" dirty="0"/>
              <a:t> of </a:t>
            </a:r>
            <a:r>
              <a:rPr lang="tr-TR" sz="2400" dirty="0" err="1"/>
              <a:t>the</a:t>
            </a:r>
            <a:r>
              <a:rPr lang="tr-TR" sz="2400" dirty="0"/>
              <a:t> </a:t>
            </a:r>
            <a:r>
              <a:rPr lang="tr-TR" sz="2400" dirty="0" err="1"/>
              <a:t>following</a:t>
            </a:r>
            <a:r>
              <a:rPr lang="tr-TR" sz="2400" dirty="0"/>
              <a:t> </a:t>
            </a:r>
            <a:r>
              <a:rPr lang="tr-TR" sz="2400" dirty="0" err="1"/>
              <a:t>three</a:t>
            </a:r>
            <a:r>
              <a:rPr lang="tr-TR" sz="2400" dirty="0"/>
              <a:t> </a:t>
            </a:r>
            <a:r>
              <a:rPr lang="tr-TR" sz="2400" dirty="0" err="1"/>
              <a:t>flights</a:t>
            </a:r>
            <a:r>
              <a:rPr lang="tr-TR" sz="2400" dirty="0"/>
              <a:t>: </a:t>
            </a:r>
            <a:r>
              <a:rPr lang="tr-TR" sz="2400" dirty="0" err="1"/>
              <a:t>Calgary-Vancouver</a:t>
            </a:r>
            <a:r>
              <a:rPr lang="tr-TR" sz="2400" dirty="0"/>
              <a:t>, </a:t>
            </a:r>
            <a:r>
              <a:rPr lang="tr-TR" sz="2400" dirty="0" err="1"/>
              <a:t>Vancouver</a:t>
            </a:r>
            <a:r>
              <a:rPr lang="tr-TR" sz="2400" dirty="0"/>
              <a:t>-Los Angeles </a:t>
            </a:r>
            <a:r>
              <a:rPr lang="tr-TR" sz="2400" dirty="0" err="1"/>
              <a:t>and</a:t>
            </a:r>
            <a:r>
              <a:rPr lang="tr-TR" sz="2400" dirty="0"/>
              <a:t> Los Angeles-New York. </a:t>
            </a:r>
            <a:r>
              <a:rPr lang="tr-TR" sz="2400" dirty="0" err="1"/>
              <a:t>The</a:t>
            </a:r>
            <a:r>
              <a:rPr lang="tr-TR" sz="2400" dirty="0"/>
              <a:t> </a:t>
            </a:r>
            <a:r>
              <a:rPr lang="tr-TR" sz="2400" dirty="0" err="1" smtClean="0"/>
              <a:t>reservation</a:t>
            </a:r>
            <a:r>
              <a:rPr lang="tr-TR" sz="2400" dirty="0" smtClean="0"/>
              <a:t> </a:t>
            </a:r>
            <a:r>
              <a:rPr lang="tr-TR" sz="2400" dirty="0" err="1"/>
              <a:t>agent</a:t>
            </a:r>
            <a:r>
              <a:rPr lang="tr-TR" sz="2400" dirty="0"/>
              <a:t> </a:t>
            </a:r>
            <a:r>
              <a:rPr lang="tr-TR" sz="2400" dirty="0" err="1"/>
              <a:t>shall</a:t>
            </a:r>
            <a:r>
              <a:rPr lang="tr-TR" sz="2400" dirty="0"/>
              <a:t> </a:t>
            </a:r>
            <a:r>
              <a:rPr lang="tr-TR" sz="2400" dirty="0" err="1"/>
              <a:t>create</a:t>
            </a:r>
            <a:r>
              <a:rPr lang="tr-TR" sz="2400" dirty="0"/>
              <a:t> a </a:t>
            </a:r>
            <a:r>
              <a:rPr lang="tr-TR" sz="2400" dirty="0" err="1"/>
              <a:t>reservation</a:t>
            </a:r>
            <a:r>
              <a:rPr lang="tr-TR" sz="2400" dirty="0"/>
              <a:t> </a:t>
            </a:r>
            <a:r>
              <a:rPr lang="tr-TR" sz="2400" dirty="0" err="1"/>
              <a:t>and</a:t>
            </a:r>
            <a:r>
              <a:rPr lang="tr-TR" sz="2400" dirty="0"/>
              <a:t> pay </a:t>
            </a:r>
            <a:r>
              <a:rPr lang="tr-TR" sz="2400" dirty="0" err="1"/>
              <a:t>for</a:t>
            </a:r>
            <a:r>
              <a:rPr lang="tr-TR" sz="2400" dirty="0"/>
              <a:t> it </a:t>
            </a:r>
            <a:r>
              <a:rPr lang="tr-TR" sz="2400" dirty="0" err="1"/>
              <a:t>to</a:t>
            </a:r>
            <a:r>
              <a:rPr lang="tr-TR" sz="2400" dirty="0"/>
              <a:t> </a:t>
            </a:r>
            <a:r>
              <a:rPr lang="tr-TR" sz="2400" dirty="0" err="1"/>
              <a:t>book</a:t>
            </a:r>
            <a:r>
              <a:rPr lang="tr-TR" sz="2400" dirty="0"/>
              <a:t> </a:t>
            </a:r>
            <a:r>
              <a:rPr lang="tr-TR" sz="2400" dirty="0" err="1"/>
              <a:t>the</a:t>
            </a:r>
            <a:r>
              <a:rPr lang="tr-TR" sz="2400" dirty="0"/>
              <a:t> </a:t>
            </a:r>
            <a:r>
              <a:rPr lang="tr-TR" sz="2400" dirty="0" err="1"/>
              <a:t>flight</a:t>
            </a:r>
            <a:r>
              <a:rPr lang="tr-TR" sz="2400" dirty="0"/>
              <a:t>. </a:t>
            </a:r>
            <a:r>
              <a:rPr lang="tr-TR" sz="2400" dirty="0" err="1"/>
              <a:t>The</a:t>
            </a:r>
            <a:r>
              <a:rPr lang="tr-TR" sz="2400" dirty="0"/>
              <a:t> </a:t>
            </a:r>
            <a:r>
              <a:rPr lang="tr-TR" sz="2400" dirty="0" err="1"/>
              <a:t>agent</a:t>
            </a:r>
            <a:r>
              <a:rPr lang="tr-TR" sz="2400" dirty="0"/>
              <a:t> </a:t>
            </a:r>
            <a:r>
              <a:rPr lang="tr-TR" sz="2400" dirty="0" err="1"/>
              <a:t>shall</a:t>
            </a:r>
            <a:r>
              <a:rPr lang="tr-TR" sz="2400" dirty="0"/>
              <a:t> </a:t>
            </a:r>
            <a:r>
              <a:rPr lang="tr-TR" sz="2400" dirty="0" err="1"/>
              <a:t>cancel</a:t>
            </a:r>
            <a:r>
              <a:rPr lang="tr-TR" sz="2400" dirty="0"/>
              <a:t> a </a:t>
            </a:r>
            <a:r>
              <a:rPr lang="tr-TR" sz="2400" dirty="0" err="1"/>
              <a:t>previously</a:t>
            </a:r>
            <a:r>
              <a:rPr lang="tr-TR" sz="2400" dirty="0"/>
              <a:t> </a:t>
            </a:r>
            <a:r>
              <a:rPr lang="tr-TR" sz="2400" dirty="0" err="1"/>
              <a:t>created</a:t>
            </a:r>
            <a:r>
              <a:rPr lang="tr-TR" sz="2400" dirty="0"/>
              <a:t> </a:t>
            </a:r>
            <a:r>
              <a:rPr lang="tr-TR" sz="2400" dirty="0" err="1"/>
              <a:t>reservation</a:t>
            </a:r>
            <a:r>
              <a:rPr lang="tr-TR" sz="2400" dirty="0"/>
              <a:t> in his/her </a:t>
            </a:r>
            <a:r>
              <a:rPr lang="tr-TR" sz="2400" dirty="0" err="1"/>
              <a:t>itinerary</a:t>
            </a:r>
            <a:r>
              <a:rPr lang="tr-TR" sz="2400" dirty="0"/>
              <a:t> </a:t>
            </a:r>
            <a:r>
              <a:rPr lang="tr-TR" sz="2400" dirty="0" err="1"/>
              <a:t>list</a:t>
            </a:r>
            <a:r>
              <a:rPr lang="tr-TR" sz="2400" dirty="0"/>
              <a:t>, but </a:t>
            </a:r>
            <a:r>
              <a:rPr lang="tr-TR" sz="2400" dirty="0" err="1"/>
              <a:t>the</a:t>
            </a:r>
            <a:r>
              <a:rPr lang="tr-TR" sz="2400" dirty="0"/>
              <a:t> </a:t>
            </a:r>
            <a:r>
              <a:rPr lang="tr-TR" sz="2400" dirty="0" err="1"/>
              <a:t>cancellation</a:t>
            </a:r>
            <a:r>
              <a:rPr lang="tr-TR" sz="2400" dirty="0"/>
              <a:t> of an </a:t>
            </a:r>
            <a:r>
              <a:rPr lang="tr-TR" sz="2400" dirty="0" err="1"/>
              <a:t>itinerary</a:t>
            </a:r>
            <a:r>
              <a:rPr lang="tr-TR" sz="2400" dirty="0"/>
              <a:t> </a:t>
            </a:r>
            <a:r>
              <a:rPr lang="tr-TR" sz="2400" dirty="0" err="1"/>
              <a:t>cannot</a:t>
            </a:r>
            <a:r>
              <a:rPr lang="tr-TR" sz="2400" dirty="0"/>
              <a:t> be </a:t>
            </a:r>
            <a:r>
              <a:rPr lang="tr-TR" sz="2400" dirty="0" err="1"/>
              <a:t>rolled</a:t>
            </a:r>
            <a:r>
              <a:rPr lang="tr-TR" sz="2400" dirty="0"/>
              <a:t> </a:t>
            </a:r>
            <a:r>
              <a:rPr lang="tr-TR" sz="2400" dirty="0" err="1"/>
              <a:t>back</a:t>
            </a:r>
            <a:r>
              <a:rPr lang="tr-TR" sz="2400" dirty="0" smtClean="0"/>
              <a:t>.</a:t>
            </a:r>
            <a:endParaRPr lang="tr-TR" sz="2400" dirty="0"/>
          </a:p>
        </p:txBody>
      </p:sp>
    </p:spTree>
    <p:extLst>
      <p:ext uri="{BB962C8B-B14F-4D97-AF65-F5344CB8AC3E}">
        <p14:creationId xmlns:p14="http://schemas.microsoft.com/office/powerpoint/2010/main" val="9218272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FBS – User </a:t>
            </a:r>
            <a:r>
              <a:rPr lang="tr-TR" dirty="0" err="1"/>
              <a:t>Requirements</a:t>
            </a:r>
            <a:r>
              <a:rPr lang="tr-TR" dirty="0"/>
              <a:t> (..</a:t>
            </a:r>
            <a:r>
              <a:rPr lang="tr-TR" dirty="0" err="1"/>
              <a:t>cont’d</a:t>
            </a:r>
            <a:r>
              <a:rPr lang="tr-TR" dirty="0"/>
              <a:t>)</a:t>
            </a:r>
          </a:p>
        </p:txBody>
      </p:sp>
      <p:sp>
        <p:nvSpPr>
          <p:cNvPr id="3" name="İçerik Yer Tutucusu 2"/>
          <p:cNvSpPr>
            <a:spLocks noGrp="1"/>
          </p:cNvSpPr>
          <p:nvPr>
            <p:ph idx="1"/>
          </p:nvPr>
        </p:nvSpPr>
        <p:spPr>
          <a:xfrm>
            <a:off x="152400" y="1066800"/>
            <a:ext cx="8382000" cy="5562600"/>
          </a:xfrm>
        </p:spPr>
        <p:txBody>
          <a:bodyPr/>
          <a:lstStyle/>
          <a:p>
            <a:r>
              <a:rPr lang="tr-TR" sz="2800" dirty="0" err="1"/>
              <a:t>When</a:t>
            </a:r>
            <a:r>
              <a:rPr lang="tr-TR" sz="2800" dirty="0"/>
              <a:t> a </a:t>
            </a:r>
            <a:r>
              <a:rPr lang="tr-TR" sz="2800" dirty="0" err="1"/>
              <a:t>reservation</a:t>
            </a:r>
            <a:r>
              <a:rPr lang="tr-TR" sz="2800" dirty="0"/>
              <a:t> </a:t>
            </a:r>
            <a:r>
              <a:rPr lang="tr-TR" sz="2800" dirty="0" err="1"/>
              <a:t>agent</a:t>
            </a:r>
            <a:r>
              <a:rPr lang="tr-TR" sz="2800" dirty="0"/>
              <a:t> </a:t>
            </a:r>
            <a:r>
              <a:rPr lang="tr-TR" sz="2800" dirty="0" err="1"/>
              <a:t>wants</a:t>
            </a:r>
            <a:r>
              <a:rPr lang="tr-TR" sz="2800" dirty="0"/>
              <a:t> </a:t>
            </a:r>
            <a:r>
              <a:rPr lang="tr-TR" sz="2800" dirty="0" err="1"/>
              <a:t>to</a:t>
            </a:r>
            <a:r>
              <a:rPr lang="tr-TR" sz="2800" dirty="0"/>
              <a:t> </a:t>
            </a:r>
            <a:r>
              <a:rPr lang="tr-TR" sz="2800" dirty="0" err="1"/>
              <a:t>create</a:t>
            </a:r>
            <a:r>
              <a:rPr lang="tr-TR" sz="2800" dirty="0"/>
              <a:t> </a:t>
            </a:r>
            <a:r>
              <a:rPr lang="tr-TR" sz="2800" dirty="0" err="1"/>
              <a:t>and</a:t>
            </a:r>
            <a:r>
              <a:rPr lang="tr-TR" sz="2800" dirty="0"/>
              <a:t> </a:t>
            </a:r>
            <a:r>
              <a:rPr lang="tr-TR" sz="2800" dirty="0" err="1"/>
              <a:t>book</a:t>
            </a:r>
            <a:r>
              <a:rPr lang="tr-TR" sz="2800" dirty="0"/>
              <a:t> a </a:t>
            </a:r>
            <a:r>
              <a:rPr lang="tr-TR" sz="2800" dirty="0" err="1"/>
              <a:t>travel</a:t>
            </a:r>
            <a:r>
              <a:rPr lang="tr-TR" sz="2800" dirty="0"/>
              <a:t> </a:t>
            </a:r>
            <a:r>
              <a:rPr lang="tr-TR" sz="2800" dirty="0" err="1"/>
              <a:t>itinerary</a:t>
            </a:r>
            <a:r>
              <a:rPr lang="tr-TR" sz="2800" dirty="0"/>
              <a:t>, he/</a:t>
            </a:r>
            <a:r>
              <a:rPr lang="tr-TR" sz="2800" dirty="0" err="1"/>
              <a:t>she</a:t>
            </a:r>
            <a:r>
              <a:rPr lang="tr-TR" sz="2800" dirty="0"/>
              <a:t> </a:t>
            </a:r>
            <a:r>
              <a:rPr lang="tr-TR" sz="2800" dirty="0" err="1"/>
              <a:t>first</a:t>
            </a:r>
            <a:r>
              <a:rPr lang="tr-TR" sz="2800" dirty="0"/>
              <a:t> </a:t>
            </a:r>
            <a:r>
              <a:rPr lang="tr-TR" sz="2800" dirty="0" err="1"/>
              <a:t>shall</a:t>
            </a:r>
            <a:r>
              <a:rPr lang="tr-TR" sz="2800" dirty="0"/>
              <a:t> </a:t>
            </a:r>
            <a:r>
              <a:rPr lang="tr-TR" sz="2800" dirty="0" err="1"/>
              <a:t>search</a:t>
            </a:r>
            <a:r>
              <a:rPr lang="tr-TR" sz="2800" dirty="0"/>
              <a:t> </a:t>
            </a:r>
            <a:r>
              <a:rPr lang="tr-TR" sz="2800" dirty="0" err="1"/>
              <a:t>for</a:t>
            </a:r>
            <a:r>
              <a:rPr lang="tr-TR" sz="2800" dirty="0"/>
              <a:t> </a:t>
            </a:r>
            <a:r>
              <a:rPr lang="tr-TR" sz="2800" dirty="0" err="1"/>
              <a:t>flight</a:t>
            </a:r>
            <a:r>
              <a:rPr lang="tr-TR" sz="2800" dirty="0"/>
              <a:t> </a:t>
            </a:r>
            <a:r>
              <a:rPr lang="tr-TR" sz="2800" dirty="0" err="1"/>
              <a:t>information</a:t>
            </a:r>
            <a:r>
              <a:rPr lang="tr-TR" sz="2800" dirty="0"/>
              <a:t>. A </a:t>
            </a:r>
            <a:r>
              <a:rPr lang="tr-TR" sz="2800" dirty="0" err="1"/>
              <a:t>list</a:t>
            </a:r>
            <a:r>
              <a:rPr lang="tr-TR" sz="2800" dirty="0"/>
              <a:t> of </a:t>
            </a:r>
            <a:r>
              <a:rPr lang="tr-TR" sz="2800" dirty="0" err="1"/>
              <a:t>available</a:t>
            </a:r>
            <a:r>
              <a:rPr lang="tr-TR" sz="2800" dirty="0"/>
              <a:t> </a:t>
            </a:r>
            <a:r>
              <a:rPr lang="tr-TR" sz="2800" dirty="0" err="1"/>
              <a:t>flight</a:t>
            </a:r>
            <a:r>
              <a:rPr lang="tr-TR" sz="2800" dirty="0"/>
              <a:t> </a:t>
            </a:r>
            <a:r>
              <a:rPr lang="tr-TR" sz="2800" dirty="0" err="1"/>
              <a:t>options</a:t>
            </a:r>
            <a:r>
              <a:rPr lang="tr-TR" sz="2800" dirty="0"/>
              <a:t> </a:t>
            </a:r>
            <a:r>
              <a:rPr lang="tr-TR" sz="2800" dirty="0" err="1"/>
              <a:t>shall</a:t>
            </a:r>
            <a:r>
              <a:rPr lang="tr-TR" sz="2800" dirty="0"/>
              <a:t> be </a:t>
            </a:r>
            <a:r>
              <a:rPr lang="tr-TR" sz="2800" dirty="0" err="1"/>
              <a:t>shown</a:t>
            </a:r>
            <a:r>
              <a:rPr lang="tr-TR" sz="2800" dirty="0"/>
              <a:t> </a:t>
            </a:r>
            <a:r>
              <a:rPr lang="tr-TR" sz="2800" dirty="0" err="1"/>
              <a:t>with</a:t>
            </a:r>
            <a:r>
              <a:rPr lang="tr-TR" sz="2800" dirty="0"/>
              <a:t> </a:t>
            </a:r>
            <a:r>
              <a:rPr lang="tr-TR" sz="2800" dirty="0" err="1"/>
              <a:t>departure</a:t>
            </a:r>
            <a:r>
              <a:rPr lang="tr-TR" sz="2800" dirty="0"/>
              <a:t>/</a:t>
            </a:r>
            <a:r>
              <a:rPr lang="tr-TR" sz="2800" dirty="0" err="1"/>
              <a:t>arrival</a:t>
            </a:r>
            <a:r>
              <a:rPr lang="tr-TR" sz="2800" dirty="0"/>
              <a:t> </a:t>
            </a:r>
            <a:r>
              <a:rPr lang="tr-TR" sz="2800" dirty="0" err="1"/>
              <a:t>and</a:t>
            </a:r>
            <a:r>
              <a:rPr lang="tr-TR" sz="2800" dirty="0"/>
              <a:t> </a:t>
            </a:r>
            <a:r>
              <a:rPr lang="tr-TR" sz="2800" dirty="0" err="1"/>
              <a:t>cost</a:t>
            </a:r>
            <a:r>
              <a:rPr lang="tr-TR" sz="2800" dirty="0"/>
              <a:t> </a:t>
            </a:r>
            <a:r>
              <a:rPr lang="tr-TR" sz="2800" dirty="0" err="1"/>
              <a:t>information</a:t>
            </a:r>
            <a:r>
              <a:rPr lang="tr-TR" sz="2800" dirty="0"/>
              <a:t>. </a:t>
            </a:r>
            <a:r>
              <a:rPr lang="tr-TR" sz="2800" dirty="0" err="1"/>
              <a:t>Once</a:t>
            </a:r>
            <a:r>
              <a:rPr lang="tr-TR" sz="2800" dirty="0"/>
              <a:t> </a:t>
            </a:r>
            <a:r>
              <a:rPr lang="tr-TR" sz="2800" dirty="0" err="1"/>
              <a:t>the</a:t>
            </a:r>
            <a:r>
              <a:rPr lang="tr-TR" sz="2800" dirty="0"/>
              <a:t> </a:t>
            </a:r>
            <a:r>
              <a:rPr lang="tr-TR" sz="2800" dirty="0" err="1"/>
              <a:t>agent</a:t>
            </a:r>
            <a:r>
              <a:rPr lang="tr-TR" sz="2800" dirty="0"/>
              <a:t> </a:t>
            </a:r>
            <a:r>
              <a:rPr lang="tr-TR" sz="2800" dirty="0" err="1"/>
              <a:t>selected</a:t>
            </a:r>
            <a:r>
              <a:rPr lang="tr-TR" sz="2800" dirty="0"/>
              <a:t> an </a:t>
            </a:r>
            <a:r>
              <a:rPr lang="tr-TR" sz="2800" dirty="0" err="1"/>
              <a:t>itinerary</a:t>
            </a:r>
            <a:r>
              <a:rPr lang="tr-TR" sz="2800" dirty="0"/>
              <a:t> </a:t>
            </a:r>
            <a:r>
              <a:rPr lang="tr-TR" sz="2800" dirty="0" err="1"/>
              <a:t>from</a:t>
            </a:r>
            <a:r>
              <a:rPr lang="tr-TR" sz="2800" dirty="0"/>
              <a:t> </a:t>
            </a:r>
            <a:r>
              <a:rPr lang="tr-TR" sz="2800" dirty="0" err="1"/>
              <a:t>the</a:t>
            </a:r>
            <a:r>
              <a:rPr lang="tr-TR" sz="2800" dirty="0"/>
              <a:t> </a:t>
            </a:r>
            <a:r>
              <a:rPr lang="tr-TR" sz="2800" dirty="0" err="1"/>
              <a:t>list</a:t>
            </a:r>
            <a:r>
              <a:rPr lang="tr-TR" sz="2800" dirty="0"/>
              <a:t>, he/</a:t>
            </a:r>
            <a:r>
              <a:rPr lang="tr-TR" sz="2800" dirty="0" err="1"/>
              <a:t>she</a:t>
            </a:r>
            <a:r>
              <a:rPr lang="tr-TR" sz="2800" dirty="0"/>
              <a:t> </a:t>
            </a:r>
            <a:r>
              <a:rPr lang="tr-TR" sz="2800" dirty="0" err="1"/>
              <a:t>shall</a:t>
            </a:r>
            <a:r>
              <a:rPr lang="tr-TR" sz="2800" dirty="0"/>
              <a:t> </a:t>
            </a:r>
            <a:r>
              <a:rPr lang="tr-TR" sz="2800" dirty="0" err="1"/>
              <a:t>have</a:t>
            </a:r>
            <a:r>
              <a:rPr lang="tr-TR" sz="2800" dirty="0"/>
              <a:t> </a:t>
            </a:r>
            <a:r>
              <a:rPr lang="tr-TR" sz="2800" dirty="0" err="1"/>
              <a:t>the</a:t>
            </a:r>
            <a:r>
              <a:rPr lang="tr-TR" sz="2800" dirty="0"/>
              <a:t> </a:t>
            </a:r>
            <a:r>
              <a:rPr lang="tr-TR" sz="2800" dirty="0" err="1"/>
              <a:t>option</a:t>
            </a:r>
            <a:r>
              <a:rPr lang="tr-TR" sz="2800" dirty="0"/>
              <a:t> </a:t>
            </a:r>
            <a:r>
              <a:rPr lang="tr-TR" sz="2800" dirty="0" err="1"/>
              <a:t>to</a:t>
            </a:r>
            <a:r>
              <a:rPr lang="tr-TR" sz="2800" dirty="0"/>
              <a:t> </a:t>
            </a:r>
            <a:r>
              <a:rPr lang="tr-TR" sz="2800" dirty="0" err="1"/>
              <a:t>reserve</a:t>
            </a:r>
            <a:r>
              <a:rPr lang="tr-TR" sz="2800" dirty="0"/>
              <a:t> it. </a:t>
            </a:r>
            <a:r>
              <a:rPr lang="tr-TR" sz="2800" dirty="0" err="1"/>
              <a:t>Once</a:t>
            </a:r>
            <a:r>
              <a:rPr lang="tr-TR" sz="2800" dirty="0"/>
              <a:t> </a:t>
            </a:r>
            <a:r>
              <a:rPr lang="tr-TR" sz="2800" dirty="0" err="1"/>
              <a:t>the</a:t>
            </a:r>
            <a:r>
              <a:rPr lang="tr-TR" sz="2800" dirty="0"/>
              <a:t> </a:t>
            </a:r>
            <a:r>
              <a:rPr lang="tr-TR" sz="2800" dirty="0" err="1"/>
              <a:t>reservation</a:t>
            </a:r>
            <a:r>
              <a:rPr lang="tr-TR" sz="2800" dirty="0"/>
              <a:t> </a:t>
            </a:r>
            <a:r>
              <a:rPr lang="tr-TR" sz="2800" dirty="0" err="1"/>
              <a:t>agent</a:t>
            </a:r>
            <a:r>
              <a:rPr lang="tr-TR" sz="2800" dirty="0"/>
              <a:t> </a:t>
            </a:r>
            <a:r>
              <a:rPr lang="tr-TR" sz="2800" dirty="0" err="1"/>
              <a:t>reserved</a:t>
            </a:r>
            <a:r>
              <a:rPr lang="tr-TR" sz="2800" dirty="0"/>
              <a:t> an </a:t>
            </a:r>
            <a:r>
              <a:rPr lang="tr-TR" sz="2800" dirty="0" err="1"/>
              <a:t>itinerary</a:t>
            </a:r>
            <a:r>
              <a:rPr lang="tr-TR" sz="2800" dirty="0"/>
              <a:t>, he/</a:t>
            </a:r>
            <a:r>
              <a:rPr lang="tr-TR" sz="2800" dirty="0" err="1"/>
              <a:t>she</a:t>
            </a:r>
            <a:r>
              <a:rPr lang="tr-TR" sz="2800" dirty="0"/>
              <a:t> </a:t>
            </a:r>
            <a:r>
              <a:rPr lang="tr-TR" sz="2800" dirty="0" err="1"/>
              <a:t>shall</a:t>
            </a:r>
            <a:r>
              <a:rPr lang="tr-TR" sz="2800" dirty="0"/>
              <a:t> </a:t>
            </a:r>
            <a:r>
              <a:rPr lang="tr-TR" sz="2800" dirty="0" err="1"/>
              <a:t>have</a:t>
            </a:r>
            <a:r>
              <a:rPr lang="tr-TR" sz="2800" dirty="0"/>
              <a:t> </a:t>
            </a:r>
            <a:r>
              <a:rPr lang="tr-TR" sz="2800" dirty="0" err="1"/>
              <a:t>the</a:t>
            </a:r>
            <a:r>
              <a:rPr lang="tr-TR" sz="2800" dirty="0"/>
              <a:t> </a:t>
            </a:r>
            <a:r>
              <a:rPr lang="tr-TR" sz="2800" dirty="0" err="1"/>
              <a:t>option</a:t>
            </a:r>
            <a:r>
              <a:rPr lang="tr-TR" sz="2800" dirty="0"/>
              <a:t> </a:t>
            </a:r>
            <a:r>
              <a:rPr lang="tr-TR" sz="2800" dirty="0" err="1"/>
              <a:t>to</a:t>
            </a:r>
            <a:r>
              <a:rPr lang="tr-TR" sz="2800" dirty="0"/>
              <a:t> </a:t>
            </a:r>
            <a:r>
              <a:rPr lang="tr-TR" sz="2800" dirty="0" err="1"/>
              <a:t>book</a:t>
            </a:r>
            <a:r>
              <a:rPr lang="tr-TR" sz="2800" dirty="0"/>
              <a:t> it </a:t>
            </a:r>
            <a:r>
              <a:rPr lang="tr-TR" sz="2800" dirty="0" err="1"/>
              <a:t>by</a:t>
            </a:r>
            <a:r>
              <a:rPr lang="tr-TR" sz="2800" dirty="0"/>
              <a:t> </a:t>
            </a:r>
            <a:r>
              <a:rPr lang="tr-TR" sz="2800" dirty="0" err="1"/>
              <a:t>providing</a:t>
            </a:r>
            <a:r>
              <a:rPr lang="tr-TR" sz="2800" dirty="0"/>
              <a:t> </a:t>
            </a:r>
            <a:r>
              <a:rPr lang="tr-TR" sz="2800" dirty="0" err="1"/>
              <a:t>payment</a:t>
            </a:r>
            <a:r>
              <a:rPr lang="tr-TR" sz="2800" dirty="0"/>
              <a:t> </a:t>
            </a:r>
            <a:r>
              <a:rPr lang="tr-TR" sz="2800" dirty="0" err="1"/>
              <a:t>information</a:t>
            </a:r>
            <a:r>
              <a:rPr lang="tr-TR" sz="2800" dirty="0"/>
              <a:t> </a:t>
            </a:r>
            <a:r>
              <a:rPr lang="tr-TR" sz="2800" dirty="0" err="1"/>
              <a:t>via</a:t>
            </a:r>
            <a:r>
              <a:rPr lang="tr-TR" sz="2800" dirty="0"/>
              <a:t> </a:t>
            </a:r>
            <a:r>
              <a:rPr lang="tr-TR" sz="2800" dirty="0" err="1"/>
              <a:t>credit</a:t>
            </a:r>
            <a:r>
              <a:rPr lang="tr-TR" sz="2800" dirty="0"/>
              <a:t> </a:t>
            </a:r>
            <a:r>
              <a:rPr lang="tr-TR" sz="2800" dirty="0" err="1"/>
              <a:t>card</a:t>
            </a:r>
            <a:r>
              <a:rPr lang="tr-TR" sz="2800" dirty="0"/>
              <a:t>. </a:t>
            </a:r>
            <a:r>
              <a:rPr lang="tr-TR" sz="2800" dirty="0" err="1"/>
              <a:t>If</a:t>
            </a:r>
            <a:r>
              <a:rPr lang="tr-TR" sz="2800" dirty="0"/>
              <a:t> </a:t>
            </a:r>
            <a:r>
              <a:rPr lang="tr-TR" sz="2800" dirty="0" err="1"/>
              <a:t>the</a:t>
            </a:r>
            <a:r>
              <a:rPr lang="tr-TR" sz="2800" dirty="0"/>
              <a:t> </a:t>
            </a:r>
            <a:r>
              <a:rPr lang="tr-TR" sz="2800" dirty="0" err="1"/>
              <a:t>credit</a:t>
            </a:r>
            <a:r>
              <a:rPr lang="tr-TR" sz="2800" dirty="0"/>
              <a:t> </a:t>
            </a:r>
            <a:r>
              <a:rPr lang="tr-TR" sz="2800" dirty="0" err="1"/>
              <a:t>card</a:t>
            </a:r>
            <a:r>
              <a:rPr lang="tr-TR" sz="2800" dirty="0"/>
              <a:t> </a:t>
            </a:r>
            <a:r>
              <a:rPr lang="tr-TR" sz="2800" dirty="0" err="1"/>
              <a:t>information</a:t>
            </a:r>
            <a:r>
              <a:rPr lang="tr-TR" sz="2800" dirty="0"/>
              <a:t> is not on-file </a:t>
            </a:r>
            <a:r>
              <a:rPr lang="tr-TR" sz="2800" dirty="0" err="1"/>
              <a:t>for</a:t>
            </a:r>
            <a:r>
              <a:rPr lang="tr-TR" sz="2800" dirty="0"/>
              <a:t> </a:t>
            </a:r>
            <a:r>
              <a:rPr lang="tr-TR" sz="2800" dirty="0" err="1"/>
              <a:t>the</a:t>
            </a:r>
            <a:r>
              <a:rPr lang="tr-TR" sz="2800" dirty="0"/>
              <a:t> </a:t>
            </a:r>
            <a:r>
              <a:rPr lang="tr-TR" sz="2800" dirty="0" err="1"/>
              <a:t>agent</a:t>
            </a:r>
            <a:r>
              <a:rPr lang="tr-TR" sz="2800" dirty="0"/>
              <a:t>, he/</a:t>
            </a:r>
            <a:r>
              <a:rPr lang="tr-TR" sz="2800" dirty="0" err="1"/>
              <a:t>she</a:t>
            </a:r>
            <a:r>
              <a:rPr lang="tr-TR" sz="2800" dirty="0"/>
              <a:t> </a:t>
            </a:r>
            <a:r>
              <a:rPr lang="tr-TR" sz="2800" dirty="0" err="1"/>
              <a:t>shall</a:t>
            </a:r>
            <a:r>
              <a:rPr lang="tr-TR" sz="2800" dirty="0"/>
              <a:t> be </a:t>
            </a:r>
            <a:r>
              <a:rPr lang="tr-TR" sz="2800" dirty="0" err="1"/>
              <a:t>prompted</a:t>
            </a:r>
            <a:r>
              <a:rPr lang="tr-TR" sz="2800" dirty="0"/>
              <a:t> </a:t>
            </a:r>
            <a:r>
              <a:rPr lang="tr-TR" sz="2800" dirty="0" err="1"/>
              <a:t>to</a:t>
            </a:r>
            <a:r>
              <a:rPr lang="tr-TR" sz="2800" dirty="0"/>
              <a:t> </a:t>
            </a:r>
            <a:r>
              <a:rPr lang="tr-TR" sz="2800" dirty="0" err="1"/>
              <a:t>enter</a:t>
            </a:r>
            <a:r>
              <a:rPr lang="tr-TR" sz="2800" dirty="0"/>
              <a:t> </a:t>
            </a:r>
            <a:r>
              <a:rPr lang="tr-TR" sz="2800" dirty="0" err="1"/>
              <a:t>the</a:t>
            </a:r>
            <a:r>
              <a:rPr lang="tr-TR" sz="2800" dirty="0"/>
              <a:t> </a:t>
            </a:r>
            <a:r>
              <a:rPr lang="tr-TR" sz="2800" dirty="0" err="1"/>
              <a:t>credit</a:t>
            </a:r>
            <a:r>
              <a:rPr lang="tr-TR" sz="2800" dirty="0"/>
              <a:t> </a:t>
            </a:r>
            <a:r>
              <a:rPr lang="tr-TR" sz="2800" dirty="0" err="1"/>
              <a:t>card</a:t>
            </a:r>
            <a:r>
              <a:rPr lang="tr-TR" sz="2800" dirty="0"/>
              <a:t> </a:t>
            </a:r>
            <a:r>
              <a:rPr lang="tr-TR" sz="2800" dirty="0" err="1"/>
              <a:t>information</a:t>
            </a:r>
            <a:r>
              <a:rPr lang="tr-TR" sz="2800" dirty="0"/>
              <a:t>. </a:t>
            </a:r>
          </a:p>
        </p:txBody>
      </p:sp>
    </p:spTree>
    <p:extLst>
      <p:ext uri="{BB962C8B-B14F-4D97-AF65-F5344CB8AC3E}">
        <p14:creationId xmlns:p14="http://schemas.microsoft.com/office/powerpoint/2010/main" val="22947332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the book</a:t>
            </a:r>
            <a:endParaRPr lang="tr-TR" dirty="0"/>
          </a:p>
        </p:txBody>
      </p:sp>
      <p:sp>
        <p:nvSpPr>
          <p:cNvPr id="3" name="Content Placeholder 2"/>
          <p:cNvSpPr>
            <a:spLocks noGrp="1"/>
          </p:cNvSpPr>
          <p:nvPr>
            <p:ph idx="1"/>
          </p:nvPr>
        </p:nvSpPr>
        <p:spPr/>
        <p:txBody>
          <a:bodyPr/>
          <a:lstStyle/>
          <a:p>
            <a:r>
              <a:rPr lang="en-US" dirty="0" smtClean="0"/>
              <a:t>Read it online!</a:t>
            </a:r>
            <a:endParaRPr lang="tr-TR" dirty="0"/>
          </a:p>
        </p:txBody>
      </p:sp>
      <p:pic>
        <p:nvPicPr>
          <p:cNvPr id="4" name="Picture 3"/>
          <p:cNvPicPr>
            <a:picLocks noChangeAspect="1"/>
          </p:cNvPicPr>
          <p:nvPr/>
        </p:nvPicPr>
        <p:blipFill>
          <a:blip r:embed="rId2"/>
          <a:stretch>
            <a:fillRect/>
          </a:stretch>
        </p:blipFill>
        <p:spPr>
          <a:xfrm>
            <a:off x="4343400" y="76200"/>
            <a:ext cx="4648200" cy="6567457"/>
          </a:xfrm>
          <a:prstGeom prst="rect">
            <a:avLst/>
          </a:prstGeom>
        </p:spPr>
      </p:pic>
      <p:pic>
        <p:nvPicPr>
          <p:cNvPr id="5" name="Picture 4"/>
          <p:cNvPicPr>
            <a:picLocks noChangeAspect="1"/>
          </p:cNvPicPr>
          <p:nvPr/>
        </p:nvPicPr>
        <p:blipFill>
          <a:blip r:embed="rId3"/>
          <a:stretch>
            <a:fillRect/>
          </a:stretch>
        </p:blipFill>
        <p:spPr>
          <a:xfrm>
            <a:off x="245081" y="1754981"/>
            <a:ext cx="3869719" cy="4722019"/>
          </a:xfrm>
          <a:prstGeom prst="rect">
            <a:avLst/>
          </a:prstGeom>
        </p:spPr>
      </p:pic>
    </p:spTree>
    <p:extLst>
      <p:ext uri="{BB962C8B-B14F-4D97-AF65-F5344CB8AC3E}">
        <p14:creationId xmlns:p14="http://schemas.microsoft.com/office/powerpoint/2010/main" val="15328289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FBS – User </a:t>
            </a:r>
            <a:r>
              <a:rPr lang="tr-TR" dirty="0" err="1"/>
              <a:t>Requirements</a:t>
            </a:r>
            <a:r>
              <a:rPr lang="tr-TR" dirty="0"/>
              <a:t> (..</a:t>
            </a:r>
            <a:r>
              <a:rPr lang="tr-TR" dirty="0" err="1"/>
              <a:t>cont’d</a:t>
            </a:r>
            <a:r>
              <a:rPr lang="tr-TR" dirty="0"/>
              <a:t>)</a:t>
            </a:r>
          </a:p>
        </p:txBody>
      </p:sp>
      <p:sp>
        <p:nvSpPr>
          <p:cNvPr id="3" name="İçerik Yer Tutucusu 2"/>
          <p:cNvSpPr>
            <a:spLocks noGrp="1"/>
          </p:cNvSpPr>
          <p:nvPr>
            <p:ph idx="1"/>
          </p:nvPr>
        </p:nvSpPr>
        <p:spPr>
          <a:xfrm>
            <a:off x="152400" y="1066800"/>
            <a:ext cx="8686800" cy="5562600"/>
          </a:xfrm>
        </p:spPr>
        <p:txBody>
          <a:bodyPr/>
          <a:lstStyle/>
          <a:p>
            <a:r>
              <a:rPr lang="tr-TR" sz="2400" dirty="0" err="1"/>
              <a:t>Once</a:t>
            </a:r>
            <a:r>
              <a:rPr lang="tr-TR" sz="2400" dirty="0"/>
              <a:t> </a:t>
            </a:r>
            <a:r>
              <a:rPr lang="tr-TR" sz="2400" dirty="0" err="1"/>
              <a:t>the</a:t>
            </a:r>
            <a:r>
              <a:rPr lang="tr-TR" sz="2400" dirty="0"/>
              <a:t> </a:t>
            </a:r>
            <a:r>
              <a:rPr lang="tr-TR" sz="2400" dirty="0" err="1"/>
              <a:t>credit</a:t>
            </a:r>
            <a:r>
              <a:rPr lang="tr-TR" sz="2400" dirty="0"/>
              <a:t> </a:t>
            </a:r>
            <a:r>
              <a:rPr lang="tr-TR" sz="2400" dirty="0" err="1"/>
              <a:t>card</a:t>
            </a:r>
            <a:r>
              <a:rPr lang="tr-TR" sz="2400" dirty="0"/>
              <a:t> is </a:t>
            </a:r>
            <a:r>
              <a:rPr lang="tr-TR" sz="2400" dirty="0" err="1"/>
              <a:t>validated</a:t>
            </a:r>
            <a:r>
              <a:rPr lang="tr-TR" sz="2400" dirty="0"/>
              <a:t>, </a:t>
            </a:r>
            <a:r>
              <a:rPr lang="tr-TR" sz="2400" dirty="0" err="1"/>
              <a:t>the</a:t>
            </a:r>
            <a:r>
              <a:rPr lang="tr-TR" sz="2400" dirty="0"/>
              <a:t> </a:t>
            </a:r>
            <a:r>
              <a:rPr lang="tr-TR" sz="2400" dirty="0" err="1"/>
              <a:t>reservation</a:t>
            </a:r>
            <a:r>
              <a:rPr lang="tr-TR" sz="2400" dirty="0"/>
              <a:t> </a:t>
            </a:r>
            <a:r>
              <a:rPr lang="tr-TR" sz="2400" dirty="0" err="1"/>
              <a:t>agent</a:t>
            </a:r>
            <a:r>
              <a:rPr lang="tr-TR" sz="2400" dirty="0"/>
              <a:t> </a:t>
            </a:r>
            <a:r>
              <a:rPr lang="tr-TR" sz="2400" dirty="0" err="1"/>
              <a:t>shall</a:t>
            </a:r>
            <a:r>
              <a:rPr lang="tr-TR" sz="2400" dirty="0"/>
              <a:t> be </a:t>
            </a:r>
            <a:r>
              <a:rPr lang="tr-TR" sz="2400" dirty="0" err="1"/>
              <a:t>shown</a:t>
            </a:r>
            <a:r>
              <a:rPr lang="tr-TR" sz="2400" dirty="0"/>
              <a:t> </a:t>
            </a:r>
            <a:r>
              <a:rPr lang="tr-TR" sz="2400" dirty="0" err="1"/>
              <a:t>with</a:t>
            </a:r>
            <a:r>
              <a:rPr lang="tr-TR" sz="2400" dirty="0"/>
              <a:t> </a:t>
            </a:r>
            <a:r>
              <a:rPr lang="tr-TR" sz="2400" dirty="0" err="1"/>
              <a:t>the</a:t>
            </a:r>
            <a:r>
              <a:rPr lang="tr-TR" sz="2400" dirty="0"/>
              <a:t> </a:t>
            </a:r>
            <a:r>
              <a:rPr lang="tr-TR" sz="2400" dirty="0" err="1"/>
              <a:t>actual</a:t>
            </a:r>
            <a:r>
              <a:rPr lang="tr-TR" sz="2400" dirty="0"/>
              <a:t> </a:t>
            </a:r>
            <a:r>
              <a:rPr lang="tr-TR" sz="2400" dirty="0" err="1"/>
              <a:t>ticket</a:t>
            </a:r>
            <a:r>
              <a:rPr lang="tr-TR" sz="2400" dirty="0"/>
              <a:t> </a:t>
            </a:r>
            <a:r>
              <a:rPr lang="tr-TR" sz="2400" dirty="0" err="1"/>
              <a:t>information</a:t>
            </a:r>
            <a:r>
              <a:rPr lang="tr-TR" sz="2400" dirty="0"/>
              <a:t>. </a:t>
            </a:r>
            <a:r>
              <a:rPr lang="tr-TR" sz="2400" dirty="0" err="1"/>
              <a:t>The</a:t>
            </a:r>
            <a:r>
              <a:rPr lang="tr-TR" sz="2400" dirty="0"/>
              <a:t> </a:t>
            </a:r>
            <a:r>
              <a:rPr lang="tr-TR" sz="2400" dirty="0" err="1"/>
              <a:t>ticket</a:t>
            </a:r>
            <a:r>
              <a:rPr lang="tr-TR" sz="2400" dirty="0"/>
              <a:t> </a:t>
            </a:r>
            <a:r>
              <a:rPr lang="tr-TR" sz="2400" dirty="0" err="1"/>
              <a:t>number</a:t>
            </a:r>
            <a:r>
              <a:rPr lang="tr-TR" sz="2400" dirty="0"/>
              <a:t> </a:t>
            </a:r>
            <a:r>
              <a:rPr lang="tr-TR" sz="2400" dirty="0" err="1"/>
              <a:t>shall</a:t>
            </a:r>
            <a:r>
              <a:rPr lang="tr-TR" sz="2400" dirty="0"/>
              <a:t> be </a:t>
            </a:r>
            <a:r>
              <a:rPr lang="tr-TR" sz="2400" dirty="0" err="1"/>
              <a:t>unique</a:t>
            </a:r>
            <a:r>
              <a:rPr lang="tr-TR" sz="2400" dirty="0"/>
              <a:t> </a:t>
            </a:r>
            <a:r>
              <a:rPr lang="tr-TR" sz="2400" dirty="0" err="1"/>
              <a:t>for</a:t>
            </a:r>
            <a:r>
              <a:rPr lang="tr-TR" sz="2400" dirty="0"/>
              <a:t> </a:t>
            </a:r>
            <a:r>
              <a:rPr lang="tr-TR" sz="2400" dirty="0" err="1"/>
              <a:t>each</a:t>
            </a:r>
            <a:r>
              <a:rPr lang="tr-TR" sz="2400" dirty="0"/>
              <a:t> </a:t>
            </a:r>
            <a:r>
              <a:rPr lang="tr-TR" sz="2400" dirty="0" err="1"/>
              <a:t>agent</a:t>
            </a:r>
            <a:r>
              <a:rPr lang="tr-TR" sz="2400" dirty="0"/>
              <a:t> in </a:t>
            </a:r>
            <a:r>
              <a:rPr lang="tr-TR" sz="2400" dirty="0" err="1"/>
              <a:t>each</a:t>
            </a:r>
            <a:r>
              <a:rPr lang="tr-TR" sz="2400" dirty="0"/>
              <a:t> </a:t>
            </a:r>
            <a:r>
              <a:rPr lang="tr-TR" sz="2400" dirty="0" err="1"/>
              <a:t>flight</a:t>
            </a:r>
            <a:r>
              <a:rPr lang="tr-TR" sz="2400" dirty="0"/>
              <a:t>. </a:t>
            </a:r>
            <a:r>
              <a:rPr lang="tr-TR" sz="2400" dirty="0" err="1"/>
              <a:t>If</a:t>
            </a:r>
            <a:r>
              <a:rPr lang="tr-TR" sz="2400" dirty="0"/>
              <a:t> </a:t>
            </a:r>
            <a:r>
              <a:rPr lang="tr-TR" sz="2400" dirty="0" err="1"/>
              <a:t>the</a:t>
            </a:r>
            <a:r>
              <a:rPr lang="tr-TR" sz="2400" dirty="0"/>
              <a:t> </a:t>
            </a:r>
            <a:r>
              <a:rPr lang="tr-TR" sz="2400" dirty="0" err="1"/>
              <a:t>credit</a:t>
            </a:r>
            <a:r>
              <a:rPr lang="tr-TR" sz="2400" dirty="0"/>
              <a:t> </a:t>
            </a:r>
            <a:r>
              <a:rPr lang="tr-TR" sz="2400" dirty="0" err="1"/>
              <a:t>card</a:t>
            </a:r>
            <a:r>
              <a:rPr lang="tr-TR" sz="2400" dirty="0"/>
              <a:t> </a:t>
            </a:r>
            <a:r>
              <a:rPr lang="tr-TR" sz="2400" dirty="0" err="1"/>
              <a:t>number</a:t>
            </a:r>
            <a:r>
              <a:rPr lang="tr-TR" sz="2400" dirty="0"/>
              <a:t> is </a:t>
            </a:r>
            <a:r>
              <a:rPr lang="tr-TR" sz="2400" dirty="0" err="1"/>
              <a:t>invalid</a:t>
            </a:r>
            <a:r>
              <a:rPr lang="tr-TR" sz="2400" dirty="0"/>
              <a:t>, an </a:t>
            </a:r>
            <a:r>
              <a:rPr lang="tr-TR" sz="2400" dirty="0" err="1"/>
              <a:t>error</a:t>
            </a:r>
            <a:r>
              <a:rPr lang="tr-TR" sz="2400" dirty="0"/>
              <a:t> </a:t>
            </a:r>
            <a:r>
              <a:rPr lang="tr-TR" sz="2400" dirty="0" err="1"/>
              <a:t>message</a:t>
            </a:r>
            <a:r>
              <a:rPr lang="tr-TR" sz="2400" dirty="0"/>
              <a:t> </a:t>
            </a:r>
            <a:r>
              <a:rPr lang="tr-TR" sz="2400" dirty="0" err="1"/>
              <a:t>shall</a:t>
            </a:r>
            <a:r>
              <a:rPr lang="tr-TR" sz="2400" dirty="0"/>
              <a:t> be </a:t>
            </a:r>
            <a:r>
              <a:rPr lang="tr-TR" sz="2400" dirty="0" err="1"/>
              <a:t>displayed</a:t>
            </a:r>
            <a:r>
              <a:rPr lang="tr-TR" sz="2400" dirty="0"/>
              <a:t> </a:t>
            </a:r>
            <a:r>
              <a:rPr lang="tr-TR" sz="2400" dirty="0" err="1"/>
              <a:t>to</a:t>
            </a:r>
            <a:r>
              <a:rPr lang="tr-TR" sz="2400" dirty="0"/>
              <a:t> </a:t>
            </a:r>
            <a:r>
              <a:rPr lang="tr-TR" sz="2400" dirty="0" err="1"/>
              <a:t>the</a:t>
            </a:r>
            <a:r>
              <a:rPr lang="tr-TR" sz="2400" dirty="0"/>
              <a:t> </a:t>
            </a:r>
            <a:r>
              <a:rPr lang="tr-TR" sz="2400" dirty="0" err="1"/>
              <a:t>agent</a:t>
            </a:r>
            <a:r>
              <a:rPr lang="tr-TR" sz="2400" dirty="0"/>
              <a:t> </a:t>
            </a:r>
            <a:r>
              <a:rPr lang="tr-TR" sz="2400" dirty="0" err="1"/>
              <a:t>and</a:t>
            </a:r>
            <a:r>
              <a:rPr lang="tr-TR" sz="2400" dirty="0"/>
              <a:t> </a:t>
            </a:r>
            <a:r>
              <a:rPr lang="tr-TR" sz="2400" dirty="0" err="1"/>
              <a:t>the</a:t>
            </a:r>
            <a:r>
              <a:rPr lang="tr-TR" sz="2400" dirty="0"/>
              <a:t> </a:t>
            </a:r>
            <a:r>
              <a:rPr lang="tr-TR" sz="2400" dirty="0" err="1"/>
              <a:t>agent</a:t>
            </a:r>
            <a:r>
              <a:rPr lang="tr-TR" sz="2400" dirty="0"/>
              <a:t> </a:t>
            </a:r>
            <a:r>
              <a:rPr lang="tr-TR" sz="2400" dirty="0" err="1"/>
              <a:t>shall</a:t>
            </a:r>
            <a:r>
              <a:rPr lang="tr-TR" sz="2400" dirty="0"/>
              <a:t> be </a:t>
            </a:r>
            <a:r>
              <a:rPr lang="tr-TR" sz="2400" dirty="0" err="1"/>
              <a:t>asked</a:t>
            </a:r>
            <a:r>
              <a:rPr lang="tr-TR" sz="2400" dirty="0"/>
              <a:t> </a:t>
            </a:r>
            <a:r>
              <a:rPr lang="tr-TR" sz="2400" dirty="0" err="1"/>
              <a:t>to</a:t>
            </a:r>
            <a:r>
              <a:rPr lang="tr-TR" sz="2400" dirty="0"/>
              <a:t> re-</a:t>
            </a:r>
            <a:r>
              <a:rPr lang="tr-TR" sz="2400" dirty="0" err="1"/>
              <a:t>enter</a:t>
            </a:r>
            <a:r>
              <a:rPr lang="tr-TR" sz="2400" dirty="0"/>
              <a:t> </a:t>
            </a:r>
            <a:r>
              <a:rPr lang="tr-TR" sz="2400" dirty="0" err="1"/>
              <a:t>the</a:t>
            </a:r>
            <a:r>
              <a:rPr lang="tr-TR" sz="2400" dirty="0"/>
              <a:t> </a:t>
            </a:r>
            <a:r>
              <a:rPr lang="tr-TR" sz="2400" dirty="0" err="1"/>
              <a:t>credit</a:t>
            </a:r>
            <a:r>
              <a:rPr lang="tr-TR" sz="2400" dirty="0"/>
              <a:t> </a:t>
            </a:r>
            <a:r>
              <a:rPr lang="tr-TR" sz="2400" dirty="0" err="1"/>
              <a:t>card</a:t>
            </a:r>
            <a:r>
              <a:rPr lang="tr-TR" sz="2400" dirty="0"/>
              <a:t> </a:t>
            </a:r>
            <a:r>
              <a:rPr lang="tr-TR" sz="2400" dirty="0" err="1"/>
              <a:t>information</a:t>
            </a:r>
            <a:r>
              <a:rPr lang="tr-TR" sz="2400" dirty="0"/>
              <a:t> </a:t>
            </a:r>
            <a:r>
              <a:rPr lang="tr-TR" sz="2400" dirty="0" err="1"/>
              <a:t>or</a:t>
            </a:r>
            <a:r>
              <a:rPr lang="tr-TR" sz="2400" dirty="0"/>
              <a:t> </a:t>
            </a:r>
            <a:r>
              <a:rPr lang="tr-TR" sz="2400" dirty="0" err="1"/>
              <a:t>cancel</a:t>
            </a:r>
            <a:r>
              <a:rPr lang="tr-TR" sz="2400" dirty="0"/>
              <a:t> </a:t>
            </a:r>
            <a:r>
              <a:rPr lang="tr-TR" sz="2400" dirty="0" err="1"/>
              <a:t>the</a:t>
            </a:r>
            <a:r>
              <a:rPr lang="tr-TR" sz="2400" dirty="0"/>
              <a:t> </a:t>
            </a:r>
            <a:r>
              <a:rPr lang="tr-TR" sz="2400" dirty="0" err="1"/>
              <a:t>booking</a:t>
            </a:r>
            <a:r>
              <a:rPr lang="tr-TR" sz="2400" dirty="0"/>
              <a:t> </a:t>
            </a:r>
            <a:r>
              <a:rPr lang="tr-TR" sz="2400" dirty="0" err="1"/>
              <a:t>process</a:t>
            </a:r>
            <a:r>
              <a:rPr lang="tr-TR" sz="2400" dirty="0"/>
              <a:t>. </a:t>
            </a:r>
            <a:r>
              <a:rPr lang="tr-TR" sz="2400" dirty="0" err="1"/>
              <a:t>If</a:t>
            </a:r>
            <a:r>
              <a:rPr lang="tr-TR" sz="2400" dirty="0"/>
              <a:t> a </a:t>
            </a:r>
            <a:r>
              <a:rPr lang="tr-TR" sz="2400" dirty="0" err="1"/>
              <a:t>reserved</a:t>
            </a:r>
            <a:r>
              <a:rPr lang="tr-TR" sz="2400" dirty="0"/>
              <a:t> </a:t>
            </a:r>
            <a:r>
              <a:rPr lang="tr-TR" sz="2400" dirty="0" err="1"/>
              <a:t>itinerary</a:t>
            </a:r>
            <a:r>
              <a:rPr lang="tr-TR" sz="2400" dirty="0"/>
              <a:t> is not </a:t>
            </a:r>
            <a:r>
              <a:rPr lang="tr-TR" sz="2400" dirty="0" err="1"/>
              <a:t>paid</a:t>
            </a:r>
            <a:r>
              <a:rPr lang="tr-TR" sz="2400" dirty="0"/>
              <a:t> </a:t>
            </a:r>
            <a:r>
              <a:rPr lang="tr-TR" sz="2400" dirty="0" err="1"/>
              <a:t>for</a:t>
            </a:r>
            <a:r>
              <a:rPr lang="tr-TR" sz="2400" dirty="0"/>
              <a:t> </a:t>
            </a:r>
            <a:r>
              <a:rPr lang="tr-TR" sz="2400" dirty="0" err="1"/>
              <a:t>by</a:t>
            </a:r>
            <a:r>
              <a:rPr lang="tr-TR" sz="2400" dirty="0"/>
              <a:t> 5 </a:t>
            </a:r>
            <a:r>
              <a:rPr lang="tr-TR" sz="2400" dirty="0" err="1"/>
              <a:t>minutes</a:t>
            </a:r>
            <a:r>
              <a:rPr lang="tr-TR" sz="2400" dirty="0"/>
              <a:t> </a:t>
            </a:r>
            <a:r>
              <a:rPr lang="tr-TR" sz="2400" dirty="0" err="1"/>
              <a:t>from</a:t>
            </a:r>
            <a:r>
              <a:rPr lang="tr-TR" sz="2400" dirty="0"/>
              <a:t> </a:t>
            </a:r>
            <a:r>
              <a:rPr lang="tr-TR" sz="2400" dirty="0" err="1"/>
              <a:t>the</a:t>
            </a:r>
            <a:r>
              <a:rPr lang="tr-TR" sz="2400" dirty="0"/>
              <a:t> time of </a:t>
            </a:r>
            <a:r>
              <a:rPr lang="tr-TR" sz="2400" dirty="0" err="1"/>
              <a:t>reservation</a:t>
            </a:r>
            <a:r>
              <a:rPr lang="tr-TR" sz="2400" dirty="0"/>
              <a:t>, it </a:t>
            </a:r>
            <a:r>
              <a:rPr lang="tr-TR" sz="2400" dirty="0" err="1"/>
              <a:t>cannot</a:t>
            </a:r>
            <a:r>
              <a:rPr lang="tr-TR" sz="2400" dirty="0"/>
              <a:t> be </a:t>
            </a:r>
            <a:r>
              <a:rPr lang="tr-TR" sz="2400" dirty="0" err="1"/>
              <a:t>booked</a:t>
            </a:r>
            <a:r>
              <a:rPr lang="tr-TR" sz="2400" dirty="0"/>
              <a:t> </a:t>
            </a:r>
            <a:r>
              <a:rPr lang="tr-TR" sz="2400" dirty="0" err="1"/>
              <a:t>anymore</a:t>
            </a:r>
            <a:r>
              <a:rPr lang="tr-TR" sz="2400" dirty="0"/>
              <a:t> </a:t>
            </a:r>
            <a:r>
              <a:rPr lang="tr-TR" sz="2400" dirty="0" err="1"/>
              <a:t>and</a:t>
            </a:r>
            <a:r>
              <a:rPr lang="tr-TR" sz="2400" dirty="0"/>
              <a:t> it </a:t>
            </a:r>
            <a:r>
              <a:rPr lang="tr-TR" sz="2400" dirty="0" err="1"/>
              <a:t>shall</a:t>
            </a:r>
            <a:r>
              <a:rPr lang="tr-TR" sz="2400" dirty="0"/>
              <a:t> be </a:t>
            </a:r>
            <a:r>
              <a:rPr lang="tr-TR" sz="2400" dirty="0" err="1"/>
              <a:t>canceled</a:t>
            </a:r>
            <a:r>
              <a:rPr lang="tr-TR" sz="2400" dirty="0"/>
              <a:t> </a:t>
            </a:r>
            <a:r>
              <a:rPr lang="tr-TR" sz="2400" dirty="0" err="1"/>
              <a:t>by</a:t>
            </a:r>
            <a:r>
              <a:rPr lang="tr-TR" sz="2400" dirty="0"/>
              <a:t> </a:t>
            </a:r>
            <a:r>
              <a:rPr lang="tr-TR" sz="2400" dirty="0" err="1"/>
              <a:t>the</a:t>
            </a:r>
            <a:r>
              <a:rPr lang="tr-TR" sz="2400" dirty="0"/>
              <a:t> </a:t>
            </a:r>
            <a:r>
              <a:rPr lang="tr-TR" sz="2400" dirty="0" err="1"/>
              <a:t>system</a:t>
            </a:r>
            <a:r>
              <a:rPr lang="tr-TR" sz="2400" dirty="0"/>
              <a:t>. </a:t>
            </a:r>
            <a:r>
              <a:rPr lang="tr-TR" sz="2400" dirty="0" err="1"/>
              <a:t>Cancellation</a:t>
            </a:r>
            <a:r>
              <a:rPr lang="tr-TR" sz="2400" dirty="0"/>
              <a:t> </a:t>
            </a:r>
            <a:r>
              <a:rPr lang="tr-TR" sz="2400" dirty="0" err="1"/>
              <a:t>after</a:t>
            </a:r>
            <a:r>
              <a:rPr lang="tr-TR" sz="2400" dirty="0"/>
              <a:t> </a:t>
            </a:r>
            <a:r>
              <a:rPr lang="tr-TR" sz="2400" dirty="0" err="1"/>
              <a:t>payment</a:t>
            </a:r>
            <a:r>
              <a:rPr lang="tr-TR" sz="2400" dirty="0"/>
              <a:t> </a:t>
            </a:r>
            <a:r>
              <a:rPr lang="tr-TR" sz="2400" dirty="0" err="1"/>
              <a:t>shall</a:t>
            </a:r>
            <a:r>
              <a:rPr lang="tr-TR" sz="2400" dirty="0"/>
              <a:t> not be </a:t>
            </a:r>
            <a:r>
              <a:rPr lang="tr-TR" sz="2400" dirty="0" err="1"/>
              <a:t>permitted</a:t>
            </a:r>
            <a:r>
              <a:rPr lang="tr-TR" sz="2400" dirty="0"/>
              <a:t>. </a:t>
            </a:r>
            <a:r>
              <a:rPr lang="tr-TR" sz="2400" dirty="0" err="1"/>
              <a:t>The</a:t>
            </a:r>
            <a:r>
              <a:rPr lang="tr-TR" sz="2400" dirty="0"/>
              <a:t> </a:t>
            </a:r>
            <a:r>
              <a:rPr lang="tr-TR" sz="2400" dirty="0" err="1"/>
              <a:t>reservation</a:t>
            </a:r>
            <a:r>
              <a:rPr lang="tr-TR" sz="2400" dirty="0"/>
              <a:t> </a:t>
            </a:r>
            <a:r>
              <a:rPr lang="tr-TR" sz="2400" dirty="0" err="1"/>
              <a:t>agent</a:t>
            </a:r>
            <a:r>
              <a:rPr lang="tr-TR" sz="2400" dirty="0"/>
              <a:t> </a:t>
            </a:r>
            <a:r>
              <a:rPr lang="tr-TR" sz="2400" dirty="0" err="1"/>
              <a:t>shall</a:t>
            </a:r>
            <a:r>
              <a:rPr lang="tr-TR" sz="2400" dirty="0"/>
              <a:t> be </a:t>
            </a:r>
            <a:r>
              <a:rPr lang="tr-TR" sz="2400" dirty="0" err="1"/>
              <a:t>able</a:t>
            </a:r>
            <a:r>
              <a:rPr lang="tr-TR" sz="2400" dirty="0"/>
              <a:t> </a:t>
            </a:r>
            <a:r>
              <a:rPr lang="tr-TR" sz="2400" dirty="0" err="1"/>
              <a:t>to</a:t>
            </a:r>
            <a:r>
              <a:rPr lang="tr-TR" sz="2400" dirty="0"/>
              <a:t> </a:t>
            </a:r>
            <a:r>
              <a:rPr lang="tr-TR" sz="2400" dirty="0" err="1"/>
              <a:t>log</a:t>
            </a:r>
            <a:r>
              <a:rPr lang="tr-TR" sz="2400" dirty="0"/>
              <a:t> </a:t>
            </a:r>
            <a:r>
              <a:rPr lang="tr-TR" sz="2400" dirty="0" err="1"/>
              <a:t>out</a:t>
            </a:r>
            <a:r>
              <a:rPr lang="tr-TR" sz="2400" dirty="0"/>
              <a:t> at </a:t>
            </a:r>
            <a:r>
              <a:rPr lang="tr-TR" sz="2400" dirty="0" err="1"/>
              <a:t>any</a:t>
            </a:r>
            <a:r>
              <a:rPr lang="tr-TR" sz="2400" dirty="0"/>
              <a:t> </a:t>
            </a:r>
            <a:r>
              <a:rPr lang="tr-TR" sz="2400" dirty="0" err="1"/>
              <a:t>stage</a:t>
            </a:r>
            <a:r>
              <a:rPr lang="tr-TR" sz="2400" dirty="0"/>
              <a:t> </a:t>
            </a:r>
            <a:r>
              <a:rPr lang="tr-TR" sz="2400" dirty="0" err="1"/>
              <a:t>during</a:t>
            </a:r>
            <a:r>
              <a:rPr lang="tr-TR" sz="2400" dirty="0"/>
              <a:t> his/her </a:t>
            </a:r>
            <a:r>
              <a:rPr lang="tr-TR" sz="2400" dirty="0" err="1"/>
              <a:t>session</a:t>
            </a:r>
            <a:r>
              <a:rPr lang="tr-TR" sz="2400" dirty="0"/>
              <a:t>. </a:t>
            </a:r>
            <a:r>
              <a:rPr lang="tr-TR" sz="2400" dirty="0" err="1"/>
              <a:t>If</a:t>
            </a:r>
            <a:r>
              <a:rPr lang="tr-TR" sz="2400" dirty="0"/>
              <a:t> </a:t>
            </a:r>
            <a:r>
              <a:rPr lang="tr-TR" sz="2400" dirty="0" err="1"/>
              <a:t>the</a:t>
            </a:r>
            <a:r>
              <a:rPr lang="tr-TR" sz="2400" dirty="0"/>
              <a:t> </a:t>
            </a:r>
            <a:r>
              <a:rPr lang="tr-TR" sz="2400" dirty="0" err="1"/>
              <a:t>agent</a:t>
            </a:r>
            <a:r>
              <a:rPr lang="tr-TR" sz="2400" dirty="0"/>
              <a:t> is </a:t>
            </a:r>
            <a:r>
              <a:rPr lang="tr-TR" sz="2400" dirty="0" err="1"/>
              <a:t>logged</a:t>
            </a:r>
            <a:r>
              <a:rPr lang="tr-TR" sz="2400" dirty="0"/>
              <a:t> </a:t>
            </a:r>
            <a:r>
              <a:rPr lang="tr-TR" sz="2400" dirty="0" err="1"/>
              <a:t>out</a:t>
            </a:r>
            <a:r>
              <a:rPr lang="tr-TR" sz="2400" dirty="0"/>
              <a:t> </a:t>
            </a:r>
            <a:r>
              <a:rPr lang="tr-TR" sz="2400" dirty="0" err="1"/>
              <a:t>during</a:t>
            </a:r>
            <a:r>
              <a:rPr lang="tr-TR" sz="2400" dirty="0"/>
              <a:t> </a:t>
            </a:r>
            <a:r>
              <a:rPr lang="tr-TR" sz="2400" dirty="0" err="1"/>
              <a:t>the</a:t>
            </a:r>
            <a:r>
              <a:rPr lang="tr-TR" sz="2400" dirty="0"/>
              <a:t> </a:t>
            </a:r>
            <a:r>
              <a:rPr lang="tr-TR" sz="2400" dirty="0" err="1"/>
              <a:t>preparation</a:t>
            </a:r>
            <a:r>
              <a:rPr lang="tr-TR" sz="2400" dirty="0"/>
              <a:t> of an </a:t>
            </a:r>
            <a:r>
              <a:rPr lang="tr-TR" sz="2400" dirty="0" err="1"/>
              <a:t>itinerary</a:t>
            </a:r>
            <a:r>
              <a:rPr lang="tr-TR" sz="2400" dirty="0"/>
              <a:t>, </a:t>
            </a:r>
            <a:r>
              <a:rPr lang="tr-TR" sz="2400" dirty="0" err="1"/>
              <a:t>the</a:t>
            </a:r>
            <a:r>
              <a:rPr lang="tr-TR" sz="2400" dirty="0"/>
              <a:t> </a:t>
            </a:r>
            <a:r>
              <a:rPr lang="tr-TR" sz="2400" dirty="0" err="1"/>
              <a:t>next</a:t>
            </a:r>
            <a:r>
              <a:rPr lang="tr-TR" sz="2400" dirty="0"/>
              <a:t> time </a:t>
            </a:r>
            <a:r>
              <a:rPr lang="tr-TR" sz="2400" dirty="0" err="1"/>
              <a:t>when</a:t>
            </a:r>
            <a:r>
              <a:rPr lang="tr-TR" sz="2400" dirty="0"/>
              <a:t> he/</a:t>
            </a:r>
            <a:r>
              <a:rPr lang="tr-TR" sz="2400" dirty="0" err="1"/>
              <a:t>she</a:t>
            </a:r>
            <a:r>
              <a:rPr lang="tr-TR" sz="2400" dirty="0"/>
              <a:t> is </a:t>
            </a:r>
            <a:r>
              <a:rPr lang="tr-TR" sz="2400" dirty="0" err="1"/>
              <a:t>logged</a:t>
            </a:r>
            <a:r>
              <a:rPr lang="tr-TR" sz="2400" dirty="0"/>
              <a:t> in </a:t>
            </a:r>
            <a:r>
              <a:rPr lang="tr-TR" sz="2400" dirty="0" err="1"/>
              <a:t>again</a:t>
            </a:r>
            <a:r>
              <a:rPr lang="tr-TR" sz="2400" dirty="0"/>
              <a:t>, </a:t>
            </a:r>
            <a:r>
              <a:rPr lang="tr-TR" sz="2400" dirty="0" err="1"/>
              <a:t>the</a:t>
            </a:r>
            <a:r>
              <a:rPr lang="tr-TR" sz="2400" dirty="0"/>
              <a:t> </a:t>
            </a:r>
            <a:r>
              <a:rPr lang="tr-TR" sz="2400" dirty="0" err="1"/>
              <a:t>reservation</a:t>
            </a:r>
            <a:r>
              <a:rPr lang="tr-TR" sz="2400" dirty="0"/>
              <a:t> </a:t>
            </a:r>
            <a:r>
              <a:rPr lang="tr-TR" sz="2400" dirty="0" err="1"/>
              <a:t>agent</a:t>
            </a:r>
            <a:r>
              <a:rPr lang="tr-TR" sz="2400" dirty="0"/>
              <a:t> </a:t>
            </a:r>
            <a:r>
              <a:rPr lang="tr-TR" sz="2400" dirty="0" err="1"/>
              <a:t>shall</a:t>
            </a:r>
            <a:r>
              <a:rPr lang="tr-TR" sz="2400" dirty="0"/>
              <a:t> be </a:t>
            </a:r>
            <a:r>
              <a:rPr lang="tr-TR" sz="2400" dirty="0" err="1"/>
              <a:t>able</a:t>
            </a:r>
            <a:r>
              <a:rPr lang="tr-TR" sz="2400" dirty="0"/>
              <a:t> </a:t>
            </a:r>
            <a:r>
              <a:rPr lang="tr-TR" sz="2400" dirty="0" err="1"/>
              <a:t>to</a:t>
            </a:r>
            <a:r>
              <a:rPr lang="tr-TR" sz="2400" dirty="0"/>
              <a:t> </a:t>
            </a:r>
            <a:r>
              <a:rPr lang="tr-TR" sz="2400" dirty="0" err="1"/>
              <a:t>continue</a:t>
            </a:r>
            <a:r>
              <a:rPr lang="tr-TR" sz="2400" dirty="0"/>
              <a:t> </a:t>
            </a:r>
            <a:r>
              <a:rPr lang="tr-TR" sz="2400" dirty="0" err="1"/>
              <a:t>with</a:t>
            </a:r>
            <a:r>
              <a:rPr lang="tr-TR" sz="2400" dirty="0"/>
              <a:t> </a:t>
            </a:r>
            <a:r>
              <a:rPr lang="tr-TR" sz="2400" dirty="0" err="1"/>
              <a:t>the</a:t>
            </a:r>
            <a:r>
              <a:rPr lang="tr-TR" sz="2400" dirty="0"/>
              <a:t> </a:t>
            </a:r>
            <a:r>
              <a:rPr lang="tr-TR" sz="2400" dirty="0" err="1"/>
              <a:t>previous</a:t>
            </a:r>
            <a:r>
              <a:rPr lang="tr-TR" sz="2400" dirty="0"/>
              <a:t> </a:t>
            </a:r>
            <a:r>
              <a:rPr lang="tr-TR" sz="2400" dirty="0" err="1"/>
              <a:t>itinerary-preparation</a:t>
            </a:r>
            <a:r>
              <a:rPr lang="tr-TR" sz="2400" dirty="0"/>
              <a:t> </a:t>
            </a:r>
            <a:r>
              <a:rPr lang="tr-TR" sz="2400" dirty="0" err="1"/>
              <a:t>process</a:t>
            </a:r>
            <a:r>
              <a:rPr lang="tr-TR" sz="2400" dirty="0"/>
              <a:t>.</a:t>
            </a:r>
          </a:p>
        </p:txBody>
      </p:sp>
    </p:spTree>
    <p:extLst>
      <p:ext uri="{BB962C8B-B14F-4D97-AF65-F5344CB8AC3E}">
        <p14:creationId xmlns:p14="http://schemas.microsoft.com/office/powerpoint/2010/main" val="17451894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FBS – </a:t>
            </a:r>
            <a:r>
              <a:rPr lang="tr-TR" dirty="0" err="1" smtClean="0"/>
              <a:t>Context</a:t>
            </a:r>
            <a:r>
              <a:rPr lang="tr-TR" dirty="0" smtClean="0"/>
              <a:t> </a:t>
            </a:r>
            <a:r>
              <a:rPr lang="tr-TR" dirty="0" err="1" smtClean="0"/>
              <a:t>Diagram</a:t>
            </a:r>
            <a:endParaRPr lang="tr-TR" dirty="0"/>
          </a:p>
        </p:txBody>
      </p:sp>
      <p:pic>
        <p:nvPicPr>
          <p:cNvPr id="6" name="Resim 5"/>
          <p:cNvPicPr>
            <a:picLocks noChangeAspect="1"/>
          </p:cNvPicPr>
          <p:nvPr/>
        </p:nvPicPr>
        <p:blipFill>
          <a:blip r:embed="rId2"/>
          <a:stretch>
            <a:fillRect/>
          </a:stretch>
        </p:blipFill>
        <p:spPr>
          <a:xfrm>
            <a:off x="420568" y="1066800"/>
            <a:ext cx="8571032" cy="2636759"/>
          </a:xfrm>
          <a:prstGeom prst="rect">
            <a:avLst/>
          </a:prstGeom>
        </p:spPr>
      </p:pic>
      <p:pic>
        <p:nvPicPr>
          <p:cNvPr id="4" name="Picture 3"/>
          <p:cNvPicPr>
            <a:picLocks noChangeAspect="1"/>
          </p:cNvPicPr>
          <p:nvPr/>
        </p:nvPicPr>
        <p:blipFill>
          <a:blip r:embed="rId3"/>
          <a:stretch>
            <a:fillRect/>
          </a:stretch>
        </p:blipFill>
        <p:spPr>
          <a:xfrm>
            <a:off x="2514600" y="4038600"/>
            <a:ext cx="3823974" cy="2632282"/>
          </a:xfrm>
          <a:prstGeom prst="rect">
            <a:avLst/>
          </a:prstGeom>
        </p:spPr>
      </p:pic>
    </p:spTree>
    <p:extLst>
      <p:ext uri="{BB962C8B-B14F-4D97-AF65-F5344CB8AC3E}">
        <p14:creationId xmlns:p14="http://schemas.microsoft.com/office/powerpoint/2010/main" val="20812534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z="3200" dirty="0"/>
              <a:t>C</a:t>
            </a:r>
            <a:r>
              <a:rPr lang="en-US" sz="3200" dirty="0" smtClean="0"/>
              <a:t>ontext </a:t>
            </a:r>
            <a:r>
              <a:rPr lang="en-GB" sz="3200" dirty="0"/>
              <a:t>diagram </a:t>
            </a:r>
            <a:r>
              <a:rPr lang="en-US" sz="3200" dirty="0" smtClean="0"/>
              <a:t>of </a:t>
            </a:r>
            <a:r>
              <a:rPr lang="en-US" sz="3200" dirty="0" err="1" smtClean="0"/>
              <a:t>FlightBooking</a:t>
            </a:r>
            <a:r>
              <a:rPr lang="en-US" sz="3200" dirty="0"/>
              <a:t> </a:t>
            </a:r>
            <a:r>
              <a:rPr lang="en-US" sz="3200" dirty="0" smtClean="0"/>
              <a:t>System</a:t>
            </a:r>
            <a:r>
              <a:rPr lang="en-GB" sz="3200" dirty="0" smtClean="0"/>
              <a:t> </a:t>
            </a:r>
            <a:endParaRPr lang="en-US" sz="3200" dirty="0" smtClean="0"/>
          </a:p>
        </p:txBody>
      </p:sp>
      <p:sp>
        <p:nvSpPr>
          <p:cNvPr id="3" name="Content Placeholder 2"/>
          <p:cNvSpPr>
            <a:spLocks noGrp="1"/>
          </p:cNvSpPr>
          <p:nvPr>
            <p:ph idx="1"/>
          </p:nvPr>
        </p:nvSpPr>
        <p:spPr/>
        <p:txBody>
          <a:bodyPr/>
          <a:lstStyle/>
          <a:p>
            <a:r>
              <a:rPr lang="en-US" sz="2000" dirty="0" smtClean="0"/>
              <a:t>Example of APIs…</a:t>
            </a:r>
            <a:endParaRPr lang="tr-TR" sz="2000" dirty="0"/>
          </a:p>
        </p:txBody>
      </p:sp>
      <p:pic>
        <p:nvPicPr>
          <p:cNvPr id="2" name="Picture 1"/>
          <p:cNvPicPr>
            <a:picLocks noChangeAspect="1"/>
          </p:cNvPicPr>
          <p:nvPr/>
        </p:nvPicPr>
        <p:blipFill>
          <a:blip r:embed="rId2"/>
          <a:stretch>
            <a:fillRect/>
          </a:stretch>
        </p:blipFill>
        <p:spPr>
          <a:xfrm>
            <a:off x="3667125" y="914400"/>
            <a:ext cx="5305425" cy="4736719"/>
          </a:xfrm>
          <a:prstGeom prst="rect">
            <a:avLst/>
          </a:prstGeom>
        </p:spPr>
      </p:pic>
      <p:pic>
        <p:nvPicPr>
          <p:cNvPr id="6" name="Picture 5"/>
          <p:cNvPicPr>
            <a:picLocks noChangeAspect="1"/>
          </p:cNvPicPr>
          <p:nvPr/>
        </p:nvPicPr>
        <p:blipFill>
          <a:blip r:embed="rId3"/>
          <a:stretch>
            <a:fillRect/>
          </a:stretch>
        </p:blipFill>
        <p:spPr>
          <a:xfrm>
            <a:off x="228600" y="4807479"/>
            <a:ext cx="5712183" cy="1992079"/>
          </a:xfrm>
          <a:prstGeom prst="rect">
            <a:avLst/>
          </a:prstGeom>
        </p:spPr>
      </p:pic>
      <p:sp>
        <p:nvSpPr>
          <p:cNvPr id="7" name="Rounded Rectangle 6"/>
          <p:cNvSpPr/>
          <p:nvPr/>
        </p:nvSpPr>
        <p:spPr>
          <a:xfrm>
            <a:off x="1524000" y="5820014"/>
            <a:ext cx="2209800" cy="979544"/>
          </a:xfrm>
          <a:prstGeom prst="roundRect">
            <a:avLst/>
          </a:prstGeom>
          <a:noFill/>
          <a:ln w="38100">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tr-TR">
              <a:solidFill>
                <a:srgbClr val="0070C0"/>
              </a:solidFill>
            </a:endParaRPr>
          </a:p>
        </p:txBody>
      </p:sp>
    </p:spTree>
    <p:extLst>
      <p:ext uri="{BB962C8B-B14F-4D97-AF65-F5344CB8AC3E}">
        <p14:creationId xmlns:p14="http://schemas.microsoft.com/office/powerpoint/2010/main" val="9337738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UML</a:t>
            </a:r>
            <a:endParaRPr lang="tr-TR" dirty="0"/>
          </a:p>
        </p:txBody>
      </p:sp>
      <p:sp>
        <p:nvSpPr>
          <p:cNvPr id="9" name="Content Placeholder 8"/>
          <p:cNvSpPr>
            <a:spLocks noGrp="1"/>
          </p:cNvSpPr>
          <p:nvPr>
            <p:ph idx="1"/>
          </p:nvPr>
        </p:nvSpPr>
        <p:spPr/>
        <p:txBody>
          <a:bodyPr/>
          <a:lstStyle/>
          <a:p>
            <a:r>
              <a:rPr lang="en-US" dirty="0" smtClean="0"/>
              <a:t>14 diagrams in total</a:t>
            </a:r>
            <a:endParaRPr lang="tr-TR" dirty="0"/>
          </a:p>
        </p:txBody>
      </p:sp>
      <p:pic>
        <p:nvPicPr>
          <p:cNvPr id="2" name="Picture 1"/>
          <p:cNvPicPr>
            <a:picLocks noChangeAspect="1"/>
          </p:cNvPicPr>
          <p:nvPr/>
        </p:nvPicPr>
        <p:blipFill>
          <a:blip r:embed="rId2"/>
          <a:stretch>
            <a:fillRect/>
          </a:stretch>
        </p:blipFill>
        <p:spPr>
          <a:xfrm>
            <a:off x="46037" y="1506584"/>
            <a:ext cx="8239125" cy="4772025"/>
          </a:xfrm>
          <a:prstGeom prst="rect">
            <a:avLst/>
          </a:prstGeom>
        </p:spPr>
      </p:pic>
      <p:sp>
        <p:nvSpPr>
          <p:cNvPr id="12" name="Rounded Rectangle 11"/>
          <p:cNvSpPr/>
          <p:nvPr/>
        </p:nvSpPr>
        <p:spPr>
          <a:xfrm>
            <a:off x="6400800" y="3537721"/>
            <a:ext cx="1192186" cy="709749"/>
          </a:xfrm>
          <a:prstGeom prst="roundRect">
            <a:avLst/>
          </a:prstGeom>
          <a:noFill/>
          <a:ln w="38100">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tr-TR">
              <a:solidFill>
                <a:srgbClr val="0070C0"/>
              </a:solidFill>
            </a:endParaRPr>
          </a:p>
        </p:txBody>
      </p:sp>
      <p:pic>
        <p:nvPicPr>
          <p:cNvPr id="14" name="Content Placeholder 6"/>
          <p:cNvPicPr>
            <a:picLocks noChangeAspect="1"/>
          </p:cNvPicPr>
          <p:nvPr/>
        </p:nvPicPr>
        <p:blipFill>
          <a:blip r:embed="rId3"/>
          <a:stretch>
            <a:fillRect/>
          </a:stretch>
        </p:blipFill>
        <p:spPr>
          <a:xfrm>
            <a:off x="5528001" y="113491"/>
            <a:ext cx="3625524" cy="1861151"/>
          </a:xfrm>
          <a:prstGeom prst="rect">
            <a:avLst/>
          </a:prstGeom>
        </p:spPr>
      </p:pic>
    </p:spTree>
    <p:extLst>
      <p:ext uri="{BB962C8B-B14F-4D97-AF65-F5344CB8AC3E}">
        <p14:creationId xmlns:p14="http://schemas.microsoft.com/office/powerpoint/2010/main" val="6754255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exercise</a:t>
            </a:r>
            <a:endParaRPr lang="en-CA" dirty="0"/>
          </a:p>
        </p:txBody>
      </p:sp>
      <p:sp>
        <p:nvSpPr>
          <p:cNvPr id="3" name="Content Placeholder 2"/>
          <p:cNvSpPr>
            <a:spLocks noGrp="1"/>
          </p:cNvSpPr>
          <p:nvPr>
            <p:ph idx="1"/>
          </p:nvPr>
        </p:nvSpPr>
        <p:spPr/>
        <p:txBody>
          <a:bodyPr/>
          <a:lstStyle/>
          <a:p>
            <a:r>
              <a:rPr lang="en-US" sz="2400" b="1" dirty="0" smtClean="0"/>
              <a:t>Write the tabular </a:t>
            </a:r>
            <a:r>
              <a:rPr lang="en-US" sz="2400" b="1" dirty="0"/>
              <a:t>description of </a:t>
            </a:r>
            <a:r>
              <a:rPr lang="en-US" sz="2400" b="1" dirty="0" smtClean="0"/>
              <a:t>use-case “View My Tickets”</a:t>
            </a:r>
          </a:p>
          <a:p>
            <a:r>
              <a:rPr lang="en-US" sz="2400" b="1" dirty="0"/>
              <a:t>Time: 5 minutes</a:t>
            </a:r>
            <a:endParaRPr lang="en-CA" sz="2400" b="1" dirty="0"/>
          </a:p>
          <a:p>
            <a:endParaRPr lang="en-CA" sz="2400" b="1" dirty="0"/>
          </a:p>
        </p:txBody>
      </p:sp>
      <p:pic>
        <p:nvPicPr>
          <p:cNvPr id="5" name="Picture 4"/>
          <p:cNvPicPr>
            <a:picLocks noChangeAspect="1"/>
          </p:cNvPicPr>
          <p:nvPr/>
        </p:nvPicPr>
        <p:blipFill>
          <a:blip r:embed="rId2"/>
          <a:stretch>
            <a:fillRect/>
          </a:stretch>
        </p:blipFill>
        <p:spPr>
          <a:xfrm>
            <a:off x="1159137" y="1653254"/>
            <a:ext cx="7375263" cy="5128546"/>
          </a:xfrm>
          <a:prstGeom prst="rect">
            <a:avLst/>
          </a:prstGeom>
        </p:spPr>
      </p:pic>
      <p:sp>
        <p:nvSpPr>
          <p:cNvPr id="6" name="Rounded Rectangle 5"/>
          <p:cNvSpPr/>
          <p:nvPr/>
        </p:nvSpPr>
        <p:spPr bwMode="auto">
          <a:xfrm>
            <a:off x="2819400" y="5562600"/>
            <a:ext cx="1371600" cy="609600"/>
          </a:xfrm>
          <a:prstGeom prst="roundRect">
            <a:avLst/>
          </a:prstGeom>
          <a:noFill/>
          <a:ln w="57150" cap="flat" cmpd="sng" algn="ctr">
            <a:solidFill>
              <a:schemeClr val="accent6">
                <a:lumMod val="75000"/>
              </a:schemeClr>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600" b="0" i="0" u="none" strike="noStrike" cap="none" normalizeH="0" baseline="0" smtClean="0">
              <a:ln>
                <a:noFill/>
              </a:ln>
              <a:solidFill>
                <a:schemeClr val="tx1"/>
              </a:solidFill>
              <a:effectLst/>
              <a:latin typeface="Arial" charset="0"/>
            </a:endParaRPr>
          </a:p>
        </p:txBody>
      </p:sp>
      <p:pic>
        <p:nvPicPr>
          <p:cNvPr id="3074" name="Picture 2" descr="http://www.1stcontact.com/blog/wp-content/uploads/2015/08/Three-students-taking-a-test-resized.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543800" y="1"/>
            <a:ext cx="1600200"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78981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z="2800" dirty="0" smtClean="0"/>
              <a:t>FBS – </a:t>
            </a:r>
            <a:r>
              <a:rPr lang="tr-TR" sz="2800" dirty="0" err="1" smtClean="0"/>
              <a:t>Details</a:t>
            </a:r>
            <a:r>
              <a:rPr lang="tr-TR" sz="2800" dirty="0" smtClean="0"/>
              <a:t> of "</a:t>
            </a:r>
            <a:r>
              <a:rPr lang="tr-TR" sz="2800" dirty="0" err="1" smtClean="0"/>
              <a:t>Search</a:t>
            </a:r>
            <a:r>
              <a:rPr lang="tr-TR" sz="2800" dirty="0" smtClean="0"/>
              <a:t> </a:t>
            </a:r>
            <a:r>
              <a:rPr lang="tr-TR" sz="2800" dirty="0" err="1" smtClean="0"/>
              <a:t>for</a:t>
            </a:r>
            <a:r>
              <a:rPr lang="tr-TR" sz="2800" dirty="0" smtClean="0"/>
              <a:t> </a:t>
            </a:r>
            <a:r>
              <a:rPr lang="tr-TR" sz="2800" dirty="0" err="1" smtClean="0"/>
              <a:t>Flights</a:t>
            </a:r>
            <a:r>
              <a:rPr lang="tr-TR" sz="2800" dirty="0" smtClean="0"/>
              <a:t>" </a:t>
            </a:r>
            <a:r>
              <a:rPr lang="tr-TR" sz="2800" dirty="0" err="1" smtClean="0"/>
              <a:t>use-case</a:t>
            </a:r>
            <a:r>
              <a:rPr lang="tr-TR" sz="2800" dirty="0" smtClean="0"/>
              <a:t> </a:t>
            </a:r>
            <a:r>
              <a:rPr lang="tr-TR" sz="2800" dirty="0" err="1" smtClean="0"/>
              <a:t>desc</a:t>
            </a:r>
            <a:r>
              <a:rPr lang="tr-TR" sz="2800" dirty="0" smtClean="0"/>
              <a:t>. </a:t>
            </a:r>
            <a:r>
              <a:rPr lang="tr-TR" sz="2800" dirty="0" err="1" smtClean="0"/>
              <a:t>by</a:t>
            </a:r>
            <a:r>
              <a:rPr lang="tr-TR" sz="2800" dirty="0" smtClean="0"/>
              <a:t> Activity </a:t>
            </a:r>
            <a:r>
              <a:rPr lang="tr-TR" sz="2800" dirty="0" err="1" smtClean="0"/>
              <a:t>Diagram</a:t>
            </a:r>
            <a:r>
              <a:rPr lang="tr-TR" sz="2800" dirty="0" smtClean="0"/>
              <a:t> </a:t>
            </a:r>
            <a:endParaRPr lang="tr-TR" sz="2800" dirty="0"/>
          </a:p>
        </p:txBody>
      </p:sp>
      <p:pic>
        <p:nvPicPr>
          <p:cNvPr id="5" name="Resim 4"/>
          <p:cNvPicPr>
            <a:picLocks noChangeAspect="1"/>
          </p:cNvPicPr>
          <p:nvPr/>
        </p:nvPicPr>
        <p:blipFill>
          <a:blip r:embed="rId2"/>
          <a:stretch>
            <a:fillRect/>
          </a:stretch>
        </p:blipFill>
        <p:spPr>
          <a:xfrm>
            <a:off x="2133600" y="999479"/>
            <a:ext cx="4976760" cy="5809807"/>
          </a:xfrm>
          <a:prstGeom prst="rect">
            <a:avLst/>
          </a:prstGeom>
        </p:spPr>
      </p:pic>
    </p:spTree>
    <p:extLst>
      <p:ext uri="{BB962C8B-B14F-4D97-AF65-F5344CB8AC3E}">
        <p14:creationId xmlns:p14="http://schemas.microsoft.com/office/powerpoint/2010/main" val="25081373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66800" y="290513"/>
            <a:ext cx="7772400" cy="623887"/>
          </a:xfrm>
        </p:spPr>
        <p:txBody>
          <a:bodyPr/>
          <a:lstStyle/>
          <a:p>
            <a:r>
              <a:rPr lang="tr-TR" sz="2800" dirty="0" smtClean="0"/>
              <a:t>FBS – </a:t>
            </a:r>
            <a:r>
              <a:rPr lang="tr-TR" sz="2800" dirty="0" err="1" smtClean="0"/>
              <a:t>Details</a:t>
            </a:r>
            <a:r>
              <a:rPr lang="tr-TR" sz="2800" dirty="0" smtClean="0"/>
              <a:t> of "Buy a </a:t>
            </a:r>
            <a:r>
              <a:rPr lang="tr-TR" sz="2800" dirty="0" err="1" smtClean="0"/>
              <a:t>Ticket</a:t>
            </a:r>
            <a:r>
              <a:rPr lang="tr-TR" sz="2800" dirty="0" smtClean="0"/>
              <a:t>" </a:t>
            </a:r>
            <a:r>
              <a:rPr lang="tr-TR" sz="2800" dirty="0" err="1" smtClean="0"/>
              <a:t>use-case</a:t>
            </a:r>
            <a:r>
              <a:rPr lang="tr-TR" sz="2800" dirty="0" smtClean="0"/>
              <a:t> </a:t>
            </a:r>
            <a:r>
              <a:rPr lang="tr-TR" sz="2800" dirty="0" err="1" smtClean="0"/>
              <a:t>description</a:t>
            </a:r>
            <a:r>
              <a:rPr lang="tr-TR" sz="2800" dirty="0" smtClean="0"/>
              <a:t> </a:t>
            </a:r>
            <a:r>
              <a:rPr lang="tr-TR" sz="2800" dirty="0" err="1" smtClean="0"/>
              <a:t>by</a:t>
            </a:r>
            <a:r>
              <a:rPr lang="tr-TR" sz="2800" dirty="0" smtClean="0"/>
              <a:t> Activity </a:t>
            </a:r>
            <a:r>
              <a:rPr lang="tr-TR" sz="2800" dirty="0" err="1" smtClean="0"/>
              <a:t>Diagram</a:t>
            </a:r>
            <a:r>
              <a:rPr lang="tr-TR" sz="2800" dirty="0" smtClean="0"/>
              <a:t> </a:t>
            </a:r>
            <a:endParaRPr lang="tr-TR" sz="2800" dirty="0"/>
          </a:p>
        </p:txBody>
      </p:sp>
      <p:pic>
        <p:nvPicPr>
          <p:cNvPr id="5" name="Resim 4"/>
          <p:cNvPicPr>
            <a:picLocks noChangeAspect="1"/>
          </p:cNvPicPr>
          <p:nvPr/>
        </p:nvPicPr>
        <p:blipFill>
          <a:blip r:embed="rId2"/>
          <a:stretch>
            <a:fillRect/>
          </a:stretch>
        </p:blipFill>
        <p:spPr>
          <a:xfrm>
            <a:off x="1492768" y="952902"/>
            <a:ext cx="5974832" cy="5872440"/>
          </a:xfrm>
          <a:prstGeom prst="rect">
            <a:avLst/>
          </a:prstGeom>
        </p:spPr>
      </p:pic>
    </p:spTree>
    <p:extLst>
      <p:ext uri="{BB962C8B-B14F-4D97-AF65-F5344CB8AC3E}">
        <p14:creationId xmlns:p14="http://schemas.microsoft.com/office/powerpoint/2010/main" val="35435152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exercise</a:t>
            </a:r>
            <a:endParaRPr lang="en-CA" dirty="0"/>
          </a:p>
        </p:txBody>
      </p:sp>
      <p:sp>
        <p:nvSpPr>
          <p:cNvPr id="3" name="Content Placeholder 2"/>
          <p:cNvSpPr>
            <a:spLocks noGrp="1"/>
          </p:cNvSpPr>
          <p:nvPr>
            <p:ph idx="1"/>
          </p:nvPr>
        </p:nvSpPr>
        <p:spPr/>
        <p:txBody>
          <a:bodyPr/>
          <a:lstStyle/>
          <a:p>
            <a:r>
              <a:rPr lang="en-US" sz="2400" b="1" dirty="0" smtClean="0"/>
              <a:t>Draw the Activity Diagram for use-case “Create Account”</a:t>
            </a:r>
          </a:p>
          <a:p>
            <a:r>
              <a:rPr lang="en-US" sz="2400" b="1" dirty="0" smtClean="0"/>
              <a:t>Time</a:t>
            </a:r>
            <a:r>
              <a:rPr lang="en-US" sz="2400" b="1" dirty="0"/>
              <a:t>: 5 minutes</a:t>
            </a:r>
            <a:endParaRPr lang="en-CA" sz="2400" b="1" dirty="0"/>
          </a:p>
          <a:p>
            <a:endParaRPr lang="en-CA" sz="2400" b="1" dirty="0"/>
          </a:p>
        </p:txBody>
      </p:sp>
      <p:pic>
        <p:nvPicPr>
          <p:cNvPr id="5" name="Picture 4"/>
          <p:cNvPicPr>
            <a:picLocks noChangeAspect="1"/>
          </p:cNvPicPr>
          <p:nvPr/>
        </p:nvPicPr>
        <p:blipFill>
          <a:blip r:embed="rId2"/>
          <a:stretch>
            <a:fillRect/>
          </a:stretch>
        </p:blipFill>
        <p:spPr>
          <a:xfrm>
            <a:off x="1159137" y="1653254"/>
            <a:ext cx="7375263" cy="5128546"/>
          </a:xfrm>
          <a:prstGeom prst="rect">
            <a:avLst/>
          </a:prstGeom>
        </p:spPr>
      </p:pic>
      <p:sp>
        <p:nvSpPr>
          <p:cNvPr id="6" name="Rounded Rectangle 5"/>
          <p:cNvSpPr/>
          <p:nvPr/>
        </p:nvSpPr>
        <p:spPr bwMode="auto">
          <a:xfrm>
            <a:off x="2743200" y="3607927"/>
            <a:ext cx="1371600" cy="609600"/>
          </a:xfrm>
          <a:prstGeom prst="roundRect">
            <a:avLst/>
          </a:prstGeom>
          <a:noFill/>
          <a:ln w="57150" cap="flat" cmpd="sng" algn="ctr">
            <a:solidFill>
              <a:schemeClr val="accent6">
                <a:lumMod val="75000"/>
              </a:schemeClr>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A" sz="1600" b="0" i="0" u="none" strike="noStrike" cap="none" normalizeH="0" baseline="0" smtClean="0">
              <a:ln>
                <a:noFill/>
              </a:ln>
              <a:solidFill>
                <a:schemeClr val="tx1"/>
              </a:solidFill>
              <a:effectLst/>
              <a:latin typeface="Arial" charset="0"/>
            </a:endParaRPr>
          </a:p>
        </p:txBody>
      </p:sp>
      <p:pic>
        <p:nvPicPr>
          <p:cNvPr id="3074" name="Picture 2" descr="http://www.1stcontact.com/blog/wp-content/uploads/2015/08/Three-students-taking-a-test-resized.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543800" y="1"/>
            <a:ext cx="1600200"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6248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UML</a:t>
            </a:r>
            <a:endParaRPr lang="tr-TR" dirty="0"/>
          </a:p>
        </p:txBody>
      </p:sp>
      <p:sp>
        <p:nvSpPr>
          <p:cNvPr id="9" name="Content Placeholder 8"/>
          <p:cNvSpPr>
            <a:spLocks noGrp="1"/>
          </p:cNvSpPr>
          <p:nvPr>
            <p:ph idx="1"/>
          </p:nvPr>
        </p:nvSpPr>
        <p:spPr/>
        <p:txBody>
          <a:bodyPr/>
          <a:lstStyle/>
          <a:p>
            <a:r>
              <a:rPr lang="en-US" dirty="0" smtClean="0"/>
              <a:t>14 diagrams in total</a:t>
            </a:r>
            <a:endParaRPr lang="tr-TR" dirty="0"/>
          </a:p>
        </p:txBody>
      </p:sp>
      <p:pic>
        <p:nvPicPr>
          <p:cNvPr id="2" name="Picture 1"/>
          <p:cNvPicPr>
            <a:picLocks noChangeAspect="1"/>
          </p:cNvPicPr>
          <p:nvPr/>
        </p:nvPicPr>
        <p:blipFill>
          <a:blip r:embed="rId2"/>
          <a:stretch>
            <a:fillRect/>
          </a:stretch>
        </p:blipFill>
        <p:spPr>
          <a:xfrm>
            <a:off x="46037" y="1506584"/>
            <a:ext cx="8239125" cy="4772025"/>
          </a:xfrm>
          <a:prstGeom prst="rect">
            <a:avLst/>
          </a:prstGeom>
        </p:spPr>
      </p:pic>
      <p:sp>
        <p:nvSpPr>
          <p:cNvPr id="7" name="Rounded Rectangle 6"/>
          <p:cNvSpPr/>
          <p:nvPr/>
        </p:nvSpPr>
        <p:spPr>
          <a:xfrm>
            <a:off x="658949" y="3548742"/>
            <a:ext cx="2534194" cy="709749"/>
          </a:xfrm>
          <a:prstGeom prst="roundRect">
            <a:avLst/>
          </a:prstGeom>
          <a:noFill/>
          <a:ln w="38100">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tr-TR">
              <a:solidFill>
                <a:srgbClr val="0070C0"/>
              </a:solidFill>
            </a:endParaRPr>
          </a:p>
        </p:txBody>
      </p:sp>
      <p:sp>
        <p:nvSpPr>
          <p:cNvPr id="8" name="Rounded Rectangle 7"/>
          <p:cNvSpPr/>
          <p:nvPr/>
        </p:nvSpPr>
        <p:spPr>
          <a:xfrm>
            <a:off x="2520404" y="4328156"/>
            <a:ext cx="1277266" cy="709749"/>
          </a:xfrm>
          <a:prstGeom prst="roundRect">
            <a:avLst/>
          </a:prstGeom>
          <a:noFill/>
          <a:ln w="38100">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tr-TR">
              <a:solidFill>
                <a:srgbClr val="0070C0"/>
              </a:solidFill>
            </a:endParaRPr>
          </a:p>
        </p:txBody>
      </p:sp>
      <p:sp>
        <p:nvSpPr>
          <p:cNvPr id="10" name="Rounded Rectangle 9"/>
          <p:cNvSpPr/>
          <p:nvPr/>
        </p:nvSpPr>
        <p:spPr>
          <a:xfrm>
            <a:off x="5183052" y="3537721"/>
            <a:ext cx="2534194" cy="709749"/>
          </a:xfrm>
          <a:prstGeom prst="roundRect">
            <a:avLst/>
          </a:prstGeom>
          <a:noFill/>
          <a:ln w="38100">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tr-TR">
              <a:solidFill>
                <a:srgbClr val="0070C0"/>
              </a:solidFill>
            </a:endParaRPr>
          </a:p>
        </p:txBody>
      </p:sp>
      <p:sp>
        <p:nvSpPr>
          <p:cNvPr id="11" name="Rounded Rectangle 10"/>
          <p:cNvSpPr/>
          <p:nvPr/>
        </p:nvSpPr>
        <p:spPr>
          <a:xfrm>
            <a:off x="3511006" y="5346622"/>
            <a:ext cx="1192186" cy="709749"/>
          </a:xfrm>
          <a:prstGeom prst="roundRect">
            <a:avLst/>
          </a:prstGeom>
          <a:noFill/>
          <a:ln w="38100">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tr-TR">
              <a:solidFill>
                <a:srgbClr val="0070C0"/>
              </a:solidFill>
            </a:endParaRPr>
          </a:p>
        </p:txBody>
      </p:sp>
      <p:sp>
        <p:nvSpPr>
          <p:cNvPr id="12" name="Rounded Rectangle 11"/>
          <p:cNvSpPr/>
          <p:nvPr/>
        </p:nvSpPr>
        <p:spPr>
          <a:xfrm>
            <a:off x="5854056" y="5346622"/>
            <a:ext cx="1192186" cy="709749"/>
          </a:xfrm>
          <a:prstGeom prst="roundRect">
            <a:avLst/>
          </a:prstGeom>
          <a:noFill/>
          <a:ln w="38100">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tr-TR">
              <a:solidFill>
                <a:srgbClr val="0070C0"/>
              </a:solidFill>
            </a:endParaRPr>
          </a:p>
        </p:txBody>
      </p:sp>
      <p:sp>
        <p:nvSpPr>
          <p:cNvPr id="13" name="Rounded Rectangle 12"/>
          <p:cNvSpPr/>
          <p:nvPr/>
        </p:nvSpPr>
        <p:spPr>
          <a:xfrm>
            <a:off x="7112000" y="4426680"/>
            <a:ext cx="1192186" cy="709749"/>
          </a:xfrm>
          <a:prstGeom prst="roundRect">
            <a:avLst/>
          </a:prstGeom>
          <a:noFill/>
          <a:ln w="38100">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tr-TR">
              <a:solidFill>
                <a:srgbClr val="0070C0"/>
              </a:solidFill>
            </a:endParaRPr>
          </a:p>
        </p:txBody>
      </p:sp>
      <p:pic>
        <p:nvPicPr>
          <p:cNvPr id="14" name="Content Placeholder 6"/>
          <p:cNvPicPr>
            <a:picLocks noChangeAspect="1"/>
          </p:cNvPicPr>
          <p:nvPr/>
        </p:nvPicPr>
        <p:blipFill>
          <a:blip r:embed="rId3"/>
          <a:stretch>
            <a:fillRect/>
          </a:stretch>
        </p:blipFill>
        <p:spPr>
          <a:xfrm>
            <a:off x="5528001" y="113491"/>
            <a:ext cx="3625524" cy="1861151"/>
          </a:xfrm>
          <a:prstGeom prst="rect">
            <a:avLst/>
          </a:prstGeom>
        </p:spPr>
      </p:pic>
      <p:sp>
        <p:nvSpPr>
          <p:cNvPr id="3" name="Rectangle 2"/>
          <p:cNvSpPr/>
          <p:nvPr/>
        </p:nvSpPr>
        <p:spPr>
          <a:xfrm>
            <a:off x="7383219" y="3548742"/>
            <a:ext cx="657552" cy="369332"/>
          </a:xfrm>
          <a:prstGeom prst="rect">
            <a:avLst/>
          </a:prstGeom>
        </p:spPr>
        <p:txBody>
          <a:bodyPr wrap="none">
            <a:spAutoFit/>
          </a:bodyPr>
          <a:lstStyle/>
          <a:p>
            <a:r>
              <a:rPr lang="tr-TR" dirty="0" smtClean="0">
                <a:solidFill>
                  <a:srgbClr val="0070C0"/>
                </a:solidFill>
              </a:rPr>
              <a:t>C</a:t>
            </a:r>
            <a:r>
              <a:rPr lang="en-US" dirty="0" smtClean="0">
                <a:solidFill>
                  <a:srgbClr val="0070C0"/>
                </a:solidFill>
              </a:rPr>
              <a:t>h. 4</a:t>
            </a:r>
            <a:endParaRPr lang="tr-TR" dirty="0">
              <a:solidFill>
                <a:srgbClr val="0070C0"/>
              </a:solidFill>
            </a:endParaRPr>
          </a:p>
        </p:txBody>
      </p:sp>
      <p:sp>
        <p:nvSpPr>
          <p:cNvPr id="15" name="Rectangle 14"/>
          <p:cNvSpPr/>
          <p:nvPr/>
        </p:nvSpPr>
        <p:spPr>
          <a:xfrm>
            <a:off x="6436143" y="6012934"/>
            <a:ext cx="657552" cy="369332"/>
          </a:xfrm>
          <a:prstGeom prst="rect">
            <a:avLst/>
          </a:prstGeom>
        </p:spPr>
        <p:txBody>
          <a:bodyPr wrap="none">
            <a:spAutoFit/>
          </a:bodyPr>
          <a:lstStyle/>
          <a:p>
            <a:r>
              <a:rPr lang="tr-TR" dirty="0" smtClean="0">
                <a:solidFill>
                  <a:srgbClr val="0070C0"/>
                </a:solidFill>
              </a:rPr>
              <a:t>C</a:t>
            </a:r>
            <a:r>
              <a:rPr lang="en-US" dirty="0" smtClean="0">
                <a:solidFill>
                  <a:srgbClr val="0070C0"/>
                </a:solidFill>
              </a:rPr>
              <a:t>h. 4</a:t>
            </a:r>
            <a:endParaRPr lang="tr-TR" dirty="0">
              <a:solidFill>
                <a:srgbClr val="0070C0"/>
              </a:solidFill>
            </a:endParaRPr>
          </a:p>
        </p:txBody>
      </p:sp>
      <p:sp>
        <p:nvSpPr>
          <p:cNvPr id="16" name="Rectangle 15"/>
          <p:cNvSpPr/>
          <p:nvPr/>
        </p:nvSpPr>
        <p:spPr>
          <a:xfrm>
            <a:off x="7521248" y="5061983"/>
            <a:ext cx="885179" cy="369332"/>
          </a:xfrm>
          <a:prstGeom prst="rect">
            <a:avLst/>
          </a:prstGeom>
        </p:spPr>
        <p:txBody>
          <a:bodyPr wrap="none">
            <a:spAutoFit/>
          </a:bodyPr>
          <a:lstStyle/>
          <a:p>
            <a:r>
              <a:rPr lang="tr-TR" dirty="0" smtClean="0">
                <a:solidFill>
                  <a:srgbClr val="0070C0"/>
                </a:solidFill>
              </a:rPr>
              <a:t>C</a:t>
            </a:r>
            <a:r>
              <a:rPr lang="en-US" dirty="0" smtClean="0">
                <a:solidFill>
                  <a:srgbClr val="0070C0"/>
                </a:solidFill>
              </a:rPr>
              <a:t>h. 4, 6</a:t>
            </a:r>
            <a:endParaRPr lang="tr-TR" dirty="0">
              <a:solidFill>
                <a:srgbClr val="0070C0"/>
              </a:solidFill>
            </a:endParaRPr>
          </a:p>
        </p:txBody>
      </p:sp>
      <p:sp>
        <p:nvSpPr>
          <p:cNvPr id="17" name="Rectangle 16"/>
          <p:cNvSpPr/>
          <p:nvPr/>
        </p:nvSpPr>
        <p:spPr>
          <a:xfrm>
            <a:off x="5044573" y="4242014"/>
            <a:ext cx="885179" cy="369332"/>
          </a:xfrm>
          <a:prstGeom prst="rect">
            <a:avLst/>
          </a:prstGeom>
        </p:spPr>
        <p:txBody>
          <a:bodyPr wrap="none">
            <a:spAutoFit/>
          </a:bodyPr>
          <a:lstStyle/>
          <a:p>
            <a:r>
              <a:rPr lang="tr-TR" dirty="0" smtClean="0">
                <a:solidFill>
                  <a:srgbClr val="0070C0"/>
                </a:solidFill>
              </a:rPr>
              <a:t>C</a:t>
            </a:r>
            <a:r>
              <a:rPr lang="en-US" dirty="0" smtClean="0">
                <a:solidFill>
                  <a:srgbClr val="0070C0"/>
                </a:solidFill>
              </a:rPr>
              <a:t>h. 4, 6</a:t>
            </a:r>
            <a:endParaRPr lang="tr-TR" dirty="0">
              <a:solidFill>
                <a:srgbClr val="0070C0"/>
              </a:solidFill>
            </a:endParaRPr>
          </a:p>
        </p:txBody>
      </p:sp>
      <p:sp>
        <p:nvSpPr>
          <p:cNvPr id="18" name="Rectangle 17"/>
          <p:cNvSpPr/>
          <p:nvPr/>
        </p:nvSpPr>
        <p:spPr>
          <a:xfrm>
            <a:off x="3355080" y="6052192"/>
            <a:ext cx="657552" cy="369332"/>
          </a:xfrm>
          <a:prstGeom prst="rect">
            <a:avLst/>
          </a:prstGeom>
        </p:spPr>
        <p:txBody>
          <a:bodyPr wrap="none">
            <a:spAutoFit/>
          </a:bodyPr>
          <a:lstStyle/>
          <a:p>
            <a:r>
              <a:rPr lang="tr-TR" dirty="0" smtClean="0">
                <a:solidFill>
                  <a:srgbClr val="0070C0"/>
                </a:solidFill>
              </a:rPr>
              <a:t>C</a:t>
            </a:r>
            <a:r>
              <a:rPr lang="en-US" dirty="0" smtClean="0">
                <a:solidFill>
                  <a:srgbClr val="0070C0"/>
                </a:solidFill>
              </a:rPr>
              <a:t>h. 5</a:t>
            </a:r>
            <a:endParaRPr lang="tr-TR" dirty="0">
              <a:solidFill>
                <a:srgbClr val="0070C0"/>
              </a:solidFill>
            </a:endParaRPr>
          </a:p>
        </p:txBody>
      </p:sp>
      <p:sp>
        <p:nvSpPr>
          <p:cNvPr id="19" name="Rectangle 18"/>
          <p:cNvSpPr/>
          <p:nvPr/>
        </p:nvSpPr>
        <p:spPr>
          <a:xfrm>
            <a:off x="622506" y="3179410"/>
            <a:ext cx="657552" cy="369332"/>
          </a:xfrm>
          <a:prstGeom prst="rect">
            <a:avLst/>
          </a:prstGeom>
        </p:spPr>
        <p:txBody>
          <a:bodyPr wrap="none">
            <a:spAutoFit/>
          </a:bodyPr>
          <a:lstStyle/>
          <a:p>
            <a:r>
              <a:rPr lang="tr-TR" dirty="0" smtClean="0">
                <a:solidFill>
                  <a:srgbClr val="0070C0"/>
                </a:solidFill>
              </a:rPr>
              <a:t>C</a:t>
            </a:r>
            <a:r>
              <a:rPr lang="en-US" dirty="0" smtClean="0">
                <a:solidFill>
                  <a:srgbClr val="0070C0"/>
                </a:solidFill>
              </a:rPr>
              <a:t>h. 5</a:t>
            </a:r>
            <a:endParaRPr lang="tr-TR" dirty="0">
              <a:solidFill>
                <a:srgbClr val="0070C0"/>
              </a:solidFill>
            </a:endParaRPr>
          </a:p>
        </p:txBody>
      </p:sp>
      <p:sp>
        <p:nvSpPr>
          <p:cNvPr id="20" name="Rectangle 19"/>
          <p:cNvSpPr/>
          <p:nvPr/>
        </p:nvSpPr>
        <p:spPr>
          <a:xfrm>
            <a:off x="2627709" y="3147144"/>
            <a:ext cx="657552" cy="369332"/>
          </a:xfrm>
          <a:prstGeom prst="rect">
            <a:avLst/>
          </a:prstGeom>
        </p:spPr>
        <p:txBody>
          <a:bodyPr wrap="none">
            <a:spAutoFit/>
          </a:bodyPr>
          <a:lstStyle/>
          <a:p>
            <a:r>
              <a:rPr lang="tr-TR" dirty="0" smtClean="0">
                <a:solidFill>
                  <a:srgbClr val="0070C0"/>
                </a:solidFill>
              </a:rPr>
              <a:t>C</a:t>
            </a:r>
            <a:r>
              <a:rPr lang="en-US" dirty="0" smtClean="0">
                <a:solidFill>
                  <a:srgbClr val="0070C0"/>
                </a:solidFill>
              </a:rPr>
              <a:t>h. 5</a:t>
            </a:r>
            <a:endParaRPr lang="tr-TR" dirty="0">
              <a:solidFill>
                <a:srgbClr val="0070C0"/>
              </a:solidFill>
            </a:endParaRPr>
          </a:p>
        </p:txBody>
      </p:sp>
      <p:sp>
        <p:nvSpPr>
          <p:cNvPr id="21" name="Rectangle 20"/>
          <p:cNvSpPr/>
          <p:nvPr/>
        </p:nvSpPr>
        <p:spPr>
          <a:xfrm>
            <a:off x="2616200" y="5015236"/>
            <a:ext cx="657552" cy="369332"/>
          </a:xfrm>
          <a:prstGeom prst="rect">
            <a:avLst/>
          </a:prstGeom>
        </p:spPr>
        <p:txBody>
          <a:bodyPr wrap="none">
            <a:spAutoFit/>
          </a:bodyPr>
          <a:lstStyle/>
          <a:p>
            <a:r>
              <a:rPr lang="tr-TR" dirty="0" smtClean="0">
                <a:solidFill>
                  <a:srgbClr val="0070C0"/>
                </a:solidFill>
              </a:rPr>
              <a:t>C</a:t>
            </a:r>
            <a:r>
              <a:rPr lang="en-US" dirty="0" smtClean="0">
                <a:solidFill>
                  <a:srgbClr val="0070C0"/>
                </a:solidFill>
              </a:rPr>
              <a:t>h. 6</a:t>
            </a:r>
            <a:endParaRPr lang="tr-TR" dirty="0">
              <a:solidFill>
                <a:srgbClr val="0070C0"/>
              </a:solidFill>
            </a:endParaRPr>
          </a:p>
        </p:txBody>
      </p:sp>
      <p:sp>
        <p:nvSpPr>
          <p:cNvPr id="22" name="Rounded Rectangle 21"/>
          <p:cNvSpPr/>
          <p:nvPr/>
        </p:nvSpPr>
        <p:spPr>
          <a:xfrm>
            <a:off x="5760569" y="2574751"/>
            <a:ext cx="1352175" cy="654423"/>
          </a:xfrm>
          <a:prstGeom prst="roundRect">
            <a:avLst/>
          </a:prstGeom>
          <a:no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tr-TR">
              <a:solidFill>
                <a:srgbClr val="0070C0"/>
              </a:solidFill>
            </a:endParaRPr>
          </a:p>
        </p:txBody>
      </p:sp>
      <p:sp>
        <p:nvSpPr>
          <p:cNvPr id="23" name="Rounded Rectangle 22"/>
          <p:cNvSpPr/>
          <p:nvPr/>
        </p:nvSpPr>
        <p:spPr>
          <a:xfrm>
            <a:off x="1806862" y="2554960"/>
            <a:ext cx="1352175" cy="654423"/>
          </a:xfrm>
          <a:prstGeom prst="roundRect">
            <a:avLst/>
          </a:prstGeom>
          <a:no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tr-TR">
              <a:solidFill>
                <a:srgbClr val="0070C0"/>
              </a:solidFill>
            </a:endParaRPr>
          </a:p>
        </p:txBody>
      </p:sp>
      <p:sp>
        <p:nvSpPr>
          <p:cNvPr id="24" name="Rounded Rectangle 23"/>
          <p:cNvSpPr/>
          <p:nvPr/>
        </p:nvSpPr>
        <p:spPr>
          <a:xfrm>
            <a:off x="5911995" y="4404792"/>
            <a:ext cx="1097764" cy="546971"/>
          </a:xfrm>
          <a:prstGeom prst="roundRect">
            <a:avLst/>
          </a:prstGeom>
          <a:no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tr-TR">
              <a:solidFill>
                <a:srgbClr val="0070C0"/>
              </a:solidFill>
            </a:endParaRPr>
          </a:p>
        </p:txBody>
      </p:sp>
    </p:spTree>
    <p:extLst>
      <p:ext uri="{BB962C8B-B14F-4D97-AF65-F5344CB8AC3E}">
        <p14:creationId xmlns:p14="http://schemas.microsoft.com/office/powerpoint/2010/main" val="3061052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3"/>
          <p:cNvSpPr>
            <a:spLocks noGrp="1"/>
          </p:cNvSpPr>
          <p:nvPr>
            <p:ph type="title"/>
          </p:nvPr>
        </p:nvSpPr>
        <p:spPr/>
        <p:txBody>
          <a:bodyPr/>
          <a:lstStyle/>
          <a:p>
            <a:r>
              <a:rPr lang="tr-TR" dirty="0" smtClean="0"/>
              <a:t>Flight </a:t>
            </a:r>
            <a:r>
              <a:rPr lang="tr-TR" dirty="0" err="1" smtClean="0"/>
              <a:t>Booking</a:t>
            </a:r>
            <a:r>
              <a:rPr lang="tr-TR" dirty="0" smtClean="0"/>
              <a:t> </a:t>
            </a:r>
            <a:r>
              <a:rPr lang="tr-TR" dirty="0" err="1" smtClean="0"/>
              <a:t>System</a:t>
            </a:r>
            <a:r>
              <a:rPr lang="tr-TR" dirty="0" smtClean="0"/>
              <a:t> (FBS)</a:t>
            </a:r>
            <a:endParaRPr lang="tr-TR" dirty="0"/>
          </a:p>
        </p:txBody>
      </p:sp>
      <p:sp>
        <p:nvSpPr>
          <p:cNvPr id="5" name="İçerik Yer Tutucusu 4"/>
          <p:cNvSpPr>
            <a:spLocks noGrp="1"/>
          </p:cNvSpPr>
          <p:nvPr>
            <p:ph idx="1"/>
          </p:nvPr>
        </p:nvSpPr>
        <p:spPr/>
        <p:txBody>
          <a:bodyPr/>
          <a:lstStyle/>
          <a:p>
            <a:pPr marL="0" indent="0">
              <a:buNone/>
            </a:pPr>
            <a:r>
              <a:rPr lang="tr-TR" sz="1800" dirty="0" smtClean="0">
                <a:solidFill>
                  <a:schemeClr val="accent2"/>
                </a:solidFill>
              </a:rPr>
              <a:t>(</a:t>
            </a:r>
            <a:r>
              <a:rPr lang="tr-TR" sz="1800" i="1" dirty="0" err="1" smtClean="0">
                <a:solidFill>
                  <a:schemeClr val="accent2"/>
                </a:solidFill>
              </a:rPr>
              <a:t>see</a:t>
            </a:r>
            <a:r>
              <a:rPr lang="tr-TR" sz="1800" i="1" dirty="0" smtClean="0">
                <a:solidFill>
                  <a:schemeClr val="accent2"/>
                </a:solidFill>
              </a:rPr>
              <a:t> "</a:t>
            </a:r>
            <a:r>
              <a:rPr lang="en-US" sz="1800" i="1" dirty="0">
                <a:solidFill>
                  <a:schemeClr val="accent2"/>
                </a:solidFill>
              </a:rPr>
              <a:t>FBS User Requirements and Use-case </a:t>
            </a:r>
            <a:r>
              <a:rPr lang="en-US" sz="1800" i="1" dirty="0" smtClean="0">
                <a:solidFill>
                  <a:schemeClr val="accent2"/>
                </a:solidFill>
              </a:rPr>
              <a:t>Modeling</a:t>
            </a:r>
            <a:r>
              <a:rPr lang="tr-TR" sz="1800" i="1" dirty="0" smtClean="0">
                <a:solidFill>
                  <a:schemeClr val="accent2"/>
                </a:solidFill>
              </a:rPr>
              <a:t>.</a:t>
            </a:r>
            <a:r>
              <a:rPr lang="tr-TR" sz="1800" i="1" dirty="0" err="1" smtClean="0">
                <a:solidFill>
                  <a:schemeClr val="accent2"/>
                </a:solidFill>
              </a:rPr>
              <a:t>pdf</a:t>
            </a:r>
            <a:r>
              <a:rPr lang="tr-TR" sz="1800" i="1" dirty="0" smtClean="0">
                <a:solidFill>
                  <a:schemeClr val="accent2"/>
                </a:solidFill>
              </a:rPr>
              <a:t>"</a:t>
            </a:r>
            <a:r>
              <a:rPr lang="tr-TR" sz="1800" dirty="0" smtClean="0">
                <a:solidFill>
                  <a:schemeClr val="accent2"/>
                </a:solidFill>
              </a:rPr>
              <a:t>)</a:t>
            </a:r>
          </a:p>
          <a:p>
            <a:r>
              <a:rPr lang="tr-TR" sz="2400" dirty="0" smtClean="0"/>
              <a:t>A </a:t>
            </a:r>
            <a:r>
              <a:rPr lang="tr-TR" sz="2400" dirty="0"/>
              <a:t>Flight </a:t>
            </a:r>
            <a:r>
              <a:rPr lang="tr-TR" sz="2400" dirty="0" err="1"/>
              <a:t>Booking</a:t>
            </a:r>
            <a:r>
              <a:rPr lang="tr-TR" sz="2400" dirty="0"/>
              <a:t> </a:t>
            </a:r>
            <a:r>
              <a:rPr lang="tr-TR" sz="2400" dirty="0" err="1"/>
              <a:t>System</a:t>
            </a:r>
            <a:r>
              <a:rPr lang="tr-TR" sz="2400" dirty="0"/>
              <a:t> (FBS) </a:t>
            </a:r>
            <a:r>
              <a:rPr lang="tr-TR" sz="2400" dirty="0" err="1"/>
              <a:t>that</a:t>
            </a:r>
            <a:r>
              <a:rPr lang="tr-TR" sz="2400" dirty="0"/>
              <a:t> </a:t>
            </a:r>
            <a:r>
              <a:rPr lang="tr-TR" sz="2400" dirty="0" err="1"/>
              <a:t>serves</a:t>
            </a:r>
            <a:r>
              <a:rPr lang="tr-TR" sz="2400" dirty="0"/>
              <a:t> </a:t>
            </a:r>
            <a:r>
              <a:rPr lang="tr-TR" sz="2400" dirty="0" err="1"/>
              <a:t>different</a:t>
            </a:r>
            <a:r>
              <a:rPr lang="tr-TR" sz="2400" dirty="0"/>
              <a:t> </a:t>
            </a:r>
            <a:r>
              <a:rPr lang="tr-TR" sz="2400" dirty="0" err="1"/>
              <a:t>functionalities</a:t>
            </a:r>
            <a:r>
              <a:rPr lang="tr-TR" sz="2400" dirty="0"/>
              <a:t> </a:t>
            </a:r>
            <a:r>
              <a:rPr lang="tr-TR" sz="2400" dirty="0" err="1"/>
              <a:t>for</a:t>
            </a:r>
            <a:r>
              <a:rPr lang="tr-TR" sz="2400" dirty="0"/>
              <a:t> </a:t>
            </a:r>
            <a:r>
              <a:rPr lang="tr-TR" sz="2400" dirty="0" err="1"/>
              <a:t>reservation</a:t>
            </a:r>
            <a:r>
              <a:rPr lang="tr-TR" sz="2400" dirty="0"/>
              <a:t> </a:t>
            </a:r>
            <a:r>
              <a:rPr lang="tr-TR" sz="2400" dirty="0" err="1"/>
              <a:t>agents</a:t>
            </a:r>
            <a:r>
              <a:rPr lang="tr-TR" sz="2400" dirty="0"/>
              <a:t> </a:t>
            </a:r>
            <a:r>
              <a:rPr lang="tr-TR" sz="2400" dirty="0" err="1"/>
              <a:t>and</a:t>
            </a:r>
            <a:r>
              <a:rPr lang="tr-TR" sz="2400" dirty="0"/>
              <a:t> </a:t>
            </a:r>
            <a:r>
              <a:rPr lang="tr-TR" sz="2400" dirty="0" err="1"/>
              <a:t>reservation</a:t>
            </a:r>
            <a:r>
              <a:rPr lang="tr-TR" sz="2400" dirty="0"/>
              <a:t> </a:t>
            </a:r>
            <a:r>
              <a:rPr lang="tr-TR" sz="2400" dirty="0" err="1"/>
              <a:t>managers</a:t>
            </a:r>
            <a:r>
              <a:rPr lang="tr-TR" sz="2400" dirty="0"/>
              <a:t> </a:t>
            </a:r>
            <a:r>
              <a:rPr lang="tr-TR" sz="2400" dirty="0" err="1"/>
              <a:t>shall</a:t>
            </a:r>
            <a:r>
              <a:rPr lang="tr-TR" sz="2400" dirty="0"/>
              <a:t> be </a:t>
            </a:r>
            <a:r>
              <a:rPr lang="tr-TR" sz="2400" dirty="0" err="1"/>
              <a:t>designed</a:t>
            </a:r>
            <a:r>
              <a:rPr lang="tr-TR" sz="2400" dirty="0"/>
              <a:t> </a:t>
            </a:r>
            <a:r>
              <a:rPr lang="tr-TR" sz="2400" dirty="0" err="1"/>
              <a:t>and</a:t>
            </a:r>
            <a:r>
              <a:rPr lang="tr-TR" sz="2400" dirty="0"/>
              <a:t> </a:t>
            </a:r>
            <a:r>
              <a:rPr lang="tr-TR" sz="2400" dirty="0" err="1"/>
              <a:t>developed</a:t>
            </a:r>
            <a:r>
              <a:rPr lang="tr-TR" sz="2400" dirty="0"/>
              <a:t>. </a:t>
            </a:r>
            <a:endParaRPr lang="tr-TR" sz="2400" dirty="0" smtClean="0"/>
          </a:p>
        </p:txBody>
      </p:sp>
      <p:pic>
        <p:nvPicPr>
          <p:cNvPr id="3" name="Picture 2"/>
          <p:cNvPicPr>
            <a:picLocks noChangeAspect="1"/>
          </p:cNvPicPr>
          <p:nvPr/>
        </p:nvPicPr>
        <p:blipFill>
          <a:blip r:embed="rId2"/>
          <a:stretch>
            <a:fillRect/>
          </a:stretch>
        </p:blipFill>
        <p:spPr>
          <a:xfrm>
            <a:off x="1828800" y="2819400"/>
            <a:ext cx="5424174" cy="3733800"/>
          </a:xfrm>
          <a:prstGeom prst="rect">
            <a:avLst/>
          </a:prstGeom>
        </p:spPr>
      </p:pic>
    </p:spTree>
    <p:extLst>
      <p:ext uri="{BB962C8B-B14F-4D97-AF65-F5344CB8AC3E}">
        <p14:creationId xmlns:p14="http://schemas.microsoft.com/office/powerpoint/2010/main" val="18167606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FBS – </a:t>
            </a:r>
            <a:r>
              <a:rPr lang="tr-TR" dirty="0" err="1" smtClean="0"/>
              <a:t>Use</a:t>
            </a:r>
            <a:r>
              <a:rPr lang="tr-TR" dirty="0"/>
              <a:t>-</a:t>
            </a:r>
            <a:r>
              <a:rPr lang="tr-TR" dirty="0" smtClean="0"/>
              <a:t>Case </a:t>
            </a:r>
            <a:r>
              <a:rPr lang="tr-TR" dirty="0" err="1" smtClean="0"/>
              <a:t>Diagram</a:t>
            </a:r>
            <a:endParaRPr lang="tr-TR" dirty="0"/>
          </a:p>
        </p:txBody>
      </p:sp>
      <p:pic>
        <p:nvPicPr>
          <p:cNvPr id="5" name="Picture 4"/>
          <p:cNvPicPr>
            <a:picLocks noChangeAspect="1"/>
          </p:cNvPicPr>
          <p:nvPr/>
        </p:nvPicPr>
        <p:blipFill>
          <a:blip r:embed="rId2"/>
          <a:stretch>
            <a:fillRect/>
          </a:stretch>
        </p:blipFill>
        <p:spPr>
          <a:xfrm>
            <a:off x="565673" y="1170937"/>
            <a:ext cx="7740127" cy="5382263"/>
          </a:xfrm>
          <a:prstGeom prst="rect">
            <a:avLst/>
          </a:prstGeom>
        </p:spPr>
      </p:pic>
    </p:spTree>
    <p:extLst>
      <p:ext uri="{BB962C8B-B14F-4D97-AF65-F5344CB8AC3E}">
        <p14:creationId xmlns:p14="http://schemas.microsoft.com/office/powerpoint/2010/main" val="18140419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1150938" y="152400"/>
            <a:ext cx="7993062" cy="762000"/>
          </a:xfrm>
        </p:spPr>
        <p:txBody>
          <a:bodyPr/>
          <a:lstStyle/>
          <a:p>
            <a:r>
              <a:rPr lang="en-US" sz="3200" dirty="0" smtClean="0"/>
              <a:t>Tabular description of use-cases</a:t>
            </a:r>
          </a:p>
        </p:txBody>
      </p:sp>
      <p:graphicFrame>
        <p:nvGraphicFramePr>
          <p:cNvPr id="3" name="Table 2"/>
          <p:cNvGraphicFramePr>
            <a:graphicFrameLocks noGrp="1"/>
          </p:cNvGraphicFramePr>
          <p:nvPr>
            <p:extLst/>
          </p:nvPr>
        </p:nvGraphicFramePr>
        <p:xfrm>
          <a:off x="381000" y="2590800"/>
          <a:ext cx="8229600" cy="4042578"/>
        </p:xfrm>
        <a:graphic>
          <a:graphicData uri="http://schemas.openxmlformats.org/drawingml/2006/table">
            <a:tbl>
              <a:tblPr/>
              <a:tblGrid>
                <a:gridCol w="1981200"/>
                <a:gridCol w="6248400"/>
              </a:tblGrid>
              <a:tr h="433126">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dirty="0" smtClean="0">
                          <a:ln>
                            <a:noFill/>
                          </a:ln>
                          <a:solidFill>
                            <a:schemeClr val="bg1"/>
                          </a:solidFill>
                          <a:effectLst/>
                          <a:latin typeface="Arial" charset="0"/>
                          <a:ea typeface="Times New Roman" charset="0"/>
                        </a:rPr>
                        <a:t>Use case: Login</a:t>
                      </a:r>
                      <a:endParaRPr kumimoji="0" lang="en-GB" sz="1800" b="1" i="0" u="none" strike="noStrike" cap="none" normalizeH="0" baseline="0" dirty="0">
                        <a:ln>
                          <a:noFill/>
                        </a:ln>
                        <a:solidFill>
                          <a:schemeClr val="bg1"/>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r>
              <a:tr h="43312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smtClean="0">
                          <a:ln>
                            <a:noFill/>
                          </a:ln>
                          <a:solidFill>
                            <a:srgbClr val="000000"/>
                          </a:solidFill>
                          <a:effectLst/>
                          <a:latin typeface="Arial" charset="0"/>
                          <a:ea typeface="Times New Roman" charset="0"/>
                        </a:rPr>
                        <a:t>Actors</a:t>
                      </a:r>
                      <a:endParaRPr kumimoji="0" lang="en-GB" sz="1800" b="0"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noProof="0" dirty="0" smtClean="0">
                          <a:ln>
                            <a:noFill/>
                          </a:ln>
                          <a:solidFill>
                            <a:srgbClr val="000000"/>
                          </a:solidFill>
                          <a:effectLst/>
                          <a:latin typeface="Arial" charset="0"/>
                          <a:ea typeface="Times New Roman" charset="0"/>
                        </a:rPr>
                        <a:t>Traveler</a:t>
                      </a:r>
                      <a:endParaRPr kumimoji="0" lang="en-US" sz="1800" b="0" i="0" u="none" strike="noStrike" cap="none" normalizeH="0" baseline="0" noProof="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0054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smtClean="0">
                          <a:ln>
                            <a:noFill/>
                          </a:ln>
                          <a:solidFill>
                            <a:srgbClr val="000000"/>
                          </a:solidFill>
                          <a:effectLst/>
                          <a:latin typeface="Arial" charset="0"/>
                          <a:ea typeface="Times New Roman" charset="0"/>
                        </a:rPr>
                        <a:t>Precondition</a:t>
                      </a:r>
                      <a:endParaRPr kumimoji="0" lang="en-GB" sz="1800" b="0"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defRPr/>
                      </a:pPr>
                      <a:r>
                        <a:rPr kumimoji="0" lang="en-US" sz="1800" b="0" i="0" u="none" strike="noStrike" cap="none" normalizeH="0" baseline="0" noProof="0" dirty="0" smtClean="0">
                          <a:ln>
                            <a:noFill/>
                          </a:ln>
                          <a:solidFill>
                            <a:srgbClr val="000000"/>
                          </a:solidFill>
                          <a:effectLst/>
                          <a:latin typeface="Arial" charset="0"/>
                          <a:ea typeface="Times New Roman" charset="0"/>
                        </a:rPr>
                        <a:t>Traveler is not logged in</a:t>
                      </a:r>
                      <a:endParaRPr kumimoji="0" lang="en-US" sz="1800" b="0" i="0" u="none" strike="noStrike" cap="none" normalizeH="0" baseline="0" noProof="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3312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smtClean="0">
                          <a:ln>
                            <a:noFill/>
                          </a:ln>
                          <a:solidFill>
                            <a:srgbClr val="000000"/>
                          </a:solidFill>
                          <a:effectLst/>
                          <a:latin typeface="Arial" charset="0"/>
                          <a:ea typeface="Times New Roman" charset="0"/>
                        </a:rPr>
                        <a:t>Post-condition</a:t>
                      </a:r>
                      <a:endParaRPr kumimoji="0" lang="en-GB" sz="1800" b="0"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defRPr/>
                      </a:pPr>
                      <a:r>
                        <a:rPr kumimoji="0" lang="en-US" sz="1800" b="0" i="0" u="none" strike="noStrike" cap="none" normalizeH="0" baseline="0" noProof="0" dirty="0" smtClean="0">
                          <a:ln>
                            <a:noFill/>
                          </a:ln>
                          <a:solidFill>
                            <a:srgbClr val="000000"/>
                          </a:solidFill>
                          <a:effectLst/>
                          <a:latin typeface="Arial" charset="0"/>
                          <a:ea typeface="Times New Roman" charset="0"/>
                        </a:rPr>
                        <a:t>Traveler is logged in</a:t>
                      </a:r>
                      <a:endParaRPr kumimoji="0" lang="en-US" sz="1800" b="0" i="0" u="none" strike="noStrike" cap="none" normalizeH="0" baseline="0" noProof="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33126">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smtClean="0">
                          <a:ln>
                            <a:noFill/>
                          </a:ln>
                          <a:solidFill>
                            <a:srgbClr val="000000"/>
                          </a:solidFill>
                          <a:effectLst/>
                          <a:latin typeface="Arial" charset="0"/>
                          <a:ea typeface="Times New Roman" charset="0"/>
                        </a:rPr>
                        <a:t>Main (happy) path:</a:t>
                      </a:r>
                      <a:endParaRPr kumimoji="0" lang="en-GB" sz="1800" b="0"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457200" marR="0" lvl="0" indent="-457200" algn="just" defTabSz="457200" rtl="0" eaLnBrk="1" fontAlgn="base" latinLnBrk="0" hangingPunct="1">
                        <a:lnSpc>
                          <a:spcPct val="100000"/>
                        </a:lnSpc>
                        <a:spcBef>
                          <a:spcPct val="0"/>
                        </a:spcBef>
                        <a:spcAft>
                          <a:spcPct val="0"/>
                        </a:spcAft>
                        <a:buClrTx/>
                        <a:buSzTx/>
                        <a:buFont typeface="+mj-lt"/>
                        <a:buAutoNum type="arabicPeriod"/>
                        <a:tabLst/>
                      </a:pPr>
                      <a:r>
                        <a:rPr kumimoji="0" lang="en-GB" sz="1800" b="0" i="0" u="none" strike="noStrike" cap="none" normalizeH="0" baseline="0" dirty="0" smtClean="0">
                          <a:ln>
                            <a:noFill/>
                          </a:ln>
                          <a:solidFill>
                            <a:srgbClr val="000000"/>
                          </a:solidFill>
                          <a:effectLst/>
                          <a:latin typeface="Arial" charset="0"/>
                          <a:ea typeface="Times New Roman" charset="0"/>
                        </a:rPr>
                        <a:t>User enters her/his username and password and presses on the Login button</a:t>
                      </a:r>
                    </a:p>
                    <a:p>
                      <a:pPr marL="457200" marR="0" lvl="0" indent="-457200" algn="just" defTabSz="457200" rtl="0" eaLnBrk="1" fontAlgn="base" latinLnBrk="0" hangingPunct="1">
                        <a:lnSpc>
                          <a:spcPct val="100000"/>
                        </a:lnSpc>
                        <a:spcBef>
                          <a:spcPct val="0"/>
                        </a:spcBef>
                        <a:spcAft>
                          <a:spcPct val="0"/>
                        </a:spcAft>
                        <a:buClrTx/>
                        <a:buSzTx/>
                        <a:buFont typeface="+mj-lt"/>
                        <a:buAutoNum type="arabicPeriod"/>
                        <a:tabLst/>
                      </a:pPr>
                      <a:r>
                        <a:rPr kumimoji="0" lang="en-GB" sz="1800" b="0" i="0" u="none" strike="noStrike" cap="none" normalizeH="0" baseline="0" dirty="0" smtClean="0">
                          <a:ln>
                            <a:noFill/>
                          </a:ln>
                          <a:solidFill>
                            <a:srgbClr val="000000"/>
                          </a:solidFill>
                          <a:effectLst/>
                          <a:latin typeface="Arial" charset="0"/>
                          <a:ea typeface="Times New Roman" charset="0"/>
                        </a:rPr>
                        <a:t>System checks the username and password and shows the app’s main window (page)</a:t>
                      </a:r>
                    </a:p>
                    <a:p>
                      <a:pPr marL="457200" marR="0" lvl="0" indent="-457200" algn="just" defTabSz="457200" rtl="0" eaLnBrk="1" fontAlgn="base" latinLnBrk="0" hangingPunct="1">
                        <a:lnSpc>
                          <a:spcPct val="100000"/>
                        </a:lnSpc>
                        <a:spcBef>
                          <a:spcPct val="0"/>
                        </a:spcBef>
                        <a:spcAft>
                          <a:spcPct val="0"/>
                        </a:spcAft>
                        <a:buClrTx/>
                        <a:buSzTx/>
                        <a:buFont typeface="+mj-lt"/>
                        <a:buAutoNum type="arabicPeriod"/>
                        <a:tabLst/>
                      </a:pPr>
                      <a:r>
                        <a:rPr kumimoji="0" lang="en-GB" sz="1800" b="0" i="0" u="none" strike="noStrike" cap="none" normalizeH="0" baseline="0" dirty="0" smtClean="0">
                          <a:ln>
                            <a:noFill/>
                          </a:ln>
                          <a:solidFill>
                            <a:srgbClr val="000000"/>
                          </a:solidFill>
                          <a:effectLst/>
                          <a:latin typeface="Arial" charset="0"/>
                          <a:ea typeface="Times New Roman" charset="0"/>
                        </a:rPr>
                        <a:t>User will be able to use the feature afterwards</a:t>
                      </a:r>
                      <a:endParaRPr kumimoji="0" lang="en-GB" sz="1800" b="0"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33126">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smtClean="0">
                          <a:ln>
                            <a:noFill/>
                          </a:ln>
                          <a:solidFill>
                            <a:srgbClr val="000000"/>
                          </a:solidFill>
                          <a:effectLst/>
                          <a:latin typeface="Arial" charset="0"/>
                          <a:ea typeface="Times New Roman" charset="0"/>
                        </a:rPr>
                        <a:t>Alternative path:</a:t>
                      </a:r>
                      <a:endParaRPr kumimoji="0" lang="en-GB" sz="1800" b="0"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457200" marR="0" lvl="0" indent="-457200" algn="just" defTabSz="457200" rtl="0" eaLnBrk="1" fontAlgn="base" latinLnBrk="0" hangingPunct="1">
                        <a:lnSpc>
                          <a:spcPct val="100000"/>
                        </a:lnSpc>
                        <a:spcBef>
                          <a:spcPct val="0"/>
                        </a:spcBef>
                        <a:spcAft>
                          <a:spcPct val="0"/>
                        </a:spcAft>
                        <a:buClrTx/>
                        <a:buSzTx/>
                        <a:buFont typeface="+mj-lt"/>
                        <a:buAutoNum type="arabicPeriod"/>
                        <a:tabLst/>
                      </a:pPr>
                      <a:r>
                        <a:rPr kumimoji="0" lang="en-GB" sz="1800" b="0" i="0" u="none" strike="noStrike" cap="none" normalizeH="0" baseline="0" dirty="0" smtClean="0">
                          <a:ln>
                            <a:noFill/>
                          </a:ln>
                          <a:solidFill>
                            <a:srgbClr val="000000"/>
                          </a:solidFill>
                          <a:effectLst/>
                          <a:latin typeface="Arial" charset="0"/>
                          <a:ea typeface="Times New Roman" charset="0"/>
                        </a:rPr>
                        <a:t>If the username and password combination is invalid, the system will show a message indicating it</a:t>
                      </a:r>
                    </a:p>
                    <a:p>
                      <a:pPr marL="457200" marR="0" lvl="0" indent="-457200" algn="just" defTabSz="457200" rtl="0" eaLnBrk="1" fontAlgn="base" latinLnBrk="0" hangingPunct="1">
                        <a:lnSpc>
                          <a:spcPct val="100000"/>
                        </a:lnSpc>
                        <a:spcBef>
                          <a:spcPct val="0"/>
                        </a:spcBef>
                        <a:spcAft>
                          <a:spcPct val="0"/>
                        </a:spcAft>
                        <a:buClrTx/>
                        <a:buSzTx/>
                        <a:buFont typeface="+mj-lt"/>
                        <a:buAutoNum type="arabicPeriod"/>
                        <a:tabLst/>
                      </a:pPr>
                      <a:r>
                        <a:rPr kumimoji="0" lang="en-GB" sz="1800" b="0" i="0" u="none" strike="noStrike" cap="none" normalizeH="0" baseline="0" dirty="0" smtClean="0">
                          <a:ln>
                            <a:noFill/>
                          </a:ln>
                          <a:solidFill>
                            <a:srgbClr val="000000"/>
                          </a:solidFill>
                          <a:effectLst/>
                          <a:latin typeface="Arial" charset="0"/>
                          <a:ea typeface="Times New Roman" charset="0"/>
                        </a:rPr>
                        <a:t> User will be able to enter another username and password </a:t>
                      </a:r>
                      <a:endParaRPr kumimoji="0" lang="en-GB" sz="1800" b="0"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pic>
        <p:nvPicPr>
          <p:cNvPr id="5" name="Picture 4"/>
          <p:cNvPicPr>
            <a:picLocks noChangeAspect="1"/>
          </p:cNvPicPr>
          <p:nvPr/>
        </p:nvPicPr>
        <p:blipFill>
          <a:blip r:embed="rId2"/>
          <a:stretch>
            <a:fillRect/>
          </a:stretch>
        </p:blipFill>
        <p:spPr>
          <a:xfrm>
            <a:off x="2296321" y="838200"/>
            <a:ext cx="2961479" cy="2059328"/>
          </a:xfrm>
          <a:prstGeom prst="rect">
            <a:avLst/>
          </a:prstGeom>
        </p:spPr>
      </p:pic>
      <p:pic>
        <p:nvPicPr>
          <p:cNvPr id="8" name="Picture 7"/>
          <p:cNvPicPr>
            <a:picLocks noChangeAspect="1"/>
          </p:cNvPicPr>
          <p:nvPr/>
        </p:nvPicPr>
        <p:blipFill>
          <a:blip r:embed="rId3"/>
          <a:stretch>
            <a:fillRect/>
          </a:stretch>
        </p:blipFill>
        <p:spPr>
          <a:xfrm>
            <a:off x="5586570" y="943429"/>
            <a:ext cx="3475831" cy="2312150"/>
          </a:xfrm>
          <a:prstGeom prst="rect">
            <a:avLst/>
          </a:prstGeom>
        </p:spPr>
      </p:pic>
    </p:spTree>
    <p:extLst>
      <p:ext uri="{BB962C8B-B14F-4D97-AF65-F5344CB8AC3E}">
        <p14:creationId xmlns:p14="http://schemas.microsoft.com/office/powerpoint/2010/main" val="36088368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CA" u="sng" dirty="0"/>
          </a:p>
        </p:txBody>
      </p:sp>
      <p:sp>
        <p:nvSpPr>
          <p:cNvPr id="3" name="Content Placeholder 2"/>
          <p:cNvSpPr>
            <a:spLocks noGrp="1"/>
          </p:cNvSpPr>
          <p:nvPr>
            <p:ph idx="1"/>
          </p:nvPr>
        </p:nvSpPr>
        <p:spPr/>
        <p:txBody>
          <a:bodyPr/>
          <a:lstStyle/>
          <a:p>
            <a:r>
              <a:rPr lang="en-US" sz="2400" b="1" dirty="0" smtClean="0"/>
              <a:t>System: student </a:t>
            </a:r>
            <a:r>
              <a:rPr lang="en-US" sz="2400" b="1" dirty="0" smtClean="0"/>
              <a:t>information system </a:t>
            </a:r>
            <a:r>
              <a:rPr lang="en-US" sz="2400" b="1" dirty="0" smtClean="0"/>
              <a:t>(like BILBSIS2)</a:t>
            </a:r>
          </a:p>
          <a:p>
            <a:r>
              <a:rPr lang="en-US" sz="2400" b="1" dirty="0" smtClean="0"/>
              <a:t>Design: </a:t>
            </a:r>
          </a:p>
          <a:p>
            <a:pPr lvl="1"/>
            <a:r>
              <a:rPr lang="en-US" sz="2000" b="1" dirty="0" smtClean="0"/>
              <a:t>The </a:t>
            </a:r>
            <a:r>
              <a:rPr lang="en-US" sz="2000" b="1" dirty="0"/>
              <a:t>context diagram</a:t>
            </a:r>
          </a:p>
          <a:p>
            <a:pPr lvl="1"/>
            <a:r>
              <a:rPr lang="en-US" sz="2000" b="1" dirty="0" smtClean="0"/>
              <a:t>The </a:t>
            </a:r>
            <a:r>
              <a:rPr lang="en-US" sz="2000" b="1" dirty="0" smtClean="0"/>
              <a:t>use-case </a:t>
            </a:r>
            <a:r>
              <a:rPr lang="en-US" sz="2000" b="1" dirty="0" smtClean="0"/>
              <a:t>diagram</a:t>
            </a:r>
          </a:p>
          <a:p>
            <a:pPr lvl="1"/>
            <a:r>
              <a:rPr lang="en-US" sz="2000" b="1" dirty="0"/>
              <a:t>Three </a:t>
            </a:r>
            <a:r>
              <a:rPr lang="en-US" sz="2000" b="1" dirty="0" smtClean="0"/>
              <a:t>tabular descriptions for </a:t>
            </a:r>
            <a:r>
              <a:rPr lang="en-US" sz="2000" b="1" dirty="0"/>
              <a:t>three use-cases </a:t>
            </a:r>
            <a:endParaRPr lang="en-US" sz="2000" b="1" dirty="0" smtClean="0"/>
          </a:p>
          <a:p>
            <a:pPr lvl="1"/>
            <a:r>
              <a:rPr lang="en-US" sz="2000" b="1" dirty="0" smtClean="0"/>
              <a:t>Three </a:t>
            </a:r>
            <a:r>
              <a:rPr lang="en-US" sz="2000" b="1" dirty="0" smtClean="0"/>
              <a:t>activity diagrams </a:t>
            </a:r>
            <a:r>
              <a:rPr lang="en-US" sz="2000" b="1" dirty="0"/>
              <a:t>for </a:t>
            </a:r>
            <a:r>
              <a:rPr lang="en-US" sz="2000" b="1" dirty="0" smtClean="0"/>
              <a:t>three </a:t>
            </a:r>
            <a:r>
              <a:rPr lang="en-US" sz="2000" b="1" u="sng" dirty="0" smtClean="0"/>
              <a:t>other </a:t>
            </a:r>
            <a:r>
              <a:rPr lang="en-US" sz="2000" b="1" dirty="0" smtClean="0"/>
              <a:t>use-cases</a:t>
            </a:r>
            <a:endParaRPr lang="en-US" sz="2000" b="1" dirty="0" smtClean="0"/>
          </a:p>
          <a:p>
            <a:endParaRPr lang="en-CA" sz="2400" b="1" dirty="0"/>
          </a:p>
        </p:txBody>
      </p:sp>
      <p:pic>
        <p:nvPicPr>
          <p:cNvPr id="3074" name="Picture 2" descr="http://www.1stcontact.com/blog/wp-content/uploads/2015/08/Three-students-taking-a-test-resized.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543800" y="1"/>
            <a:ext cx="1600200" cy="10668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2438400" y="3952135"/>
            <a:ext cx="3751813" cy="2677265"/>
          </a:xfrm>
          <a:prstGeom prst="rect">
            <a:avLst/>
          </a:prstGeom>
        </p:spPr>
      </p:pic>
    </p:spTree>
    <p:extLst>
      <p:ext uri="{BB962C8B-B14F-4D97-AF65-F5344CB8AC3E}">
        <p14:creationId xmlns:p14="http://schemas.microsoft.com/office/powerpoint/2010/main" val="1835908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For student reading</a:t>
            </a:r>
            <a:endParaRPr lang="en-CA" dirty="0"/>
          </a:p>
        </p:txBody>
      </p:sp>
    </p:spTree>
    <p:extLst>
      <p:ext uri="{BB962C8B-B14F-4D97-AF65-F5344CB8AC3E}">
        <p14:creationId xmlns:p14="http://schemas.microsoft.com/office/powerpoint/2010/main" val="3210692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modeling</a:t>
            </a:r>
            <a:endParaRPr lang="en-US" dirty="0"/>
          </a:p>
        </p:txBody>
      </p:sp>
      <p:sp>
        <p:nvSpPr>
          <p:cNvPr id="3" name="Content Placeholder 2"/>
          <p:cNvSpPr>
            <a:spLocks noGrp="1"/>
          </p:cNvSpPr>
          <p:nvPr>
            <p:ph idx="1"/>
          </p:nvPr>
        </p:nvSpPr>
        <p:spPr/>
        <p:txBody>
          <a:bodyPr/>
          <a:lstStyle/>
          <a:p>
            <a:r>
              <a:rPr lang="en-US" u="sng" dirty="0" smtClean="0">
                <a:solidFill>
                  <a:schemeClr val="accent5">
                    <a:lumMod val="75000"/>
                  </a:schemeClr>
                </a:solidFill>
              </a:rPr>
              <a:t>System modeling </a:t>
            </a:r>
            <a:r>
              <a:rPr lang="en-US" dirty="0" smtClean="0"/>
              <a:t>is the process of developing abstract models of a system, with each model presenting a different </a:t>
            </a:r>
            <a:r>
              <a:rPr lang="en-US" u="sng" dirty="0" smtClean="0"/>
              <a:t>view</a:t>
            </a:r>
            <a:r>
              <a:rPr lang="en-US" dirty="0" smtClean="0"/>
              <a:t> or </a:t>
            </a:r>
            <a:r>
              <a:rPr lang="en-US" u="sng" dirty="0" smtClean="0"/>
              <a:t>perspective</a:t>
            </a:r>
            <a:r>
              <a:rPr lang="en-US" dirty="0" smtClean="0"/>
              <a:t> of that system. </a:t>
            </a:r>
          </a:p>
          <a:p>
            <a:pPr lvl="1"/>
            <a:r>
              <a:rPr lang="en-US" dirty="0" smtClean="0"/>
              <a:t>System modeling has now come to mean representing a system using some kind of </a:t>
            </a:r>
            <a:r>
              <a:rPr lang="en-US" u="sng" dirty="0" smtClean="0"/>
              <a:t>graphical notation</a:t>
            </a:r>
            <a:r>
              <a:rPr lang="en-US" dirty="0" smtClean="0"/>
              <a:t>, which is now almost always based on notations in the </a:t>
            </a:r>
            <a:r>
              <a:rPr lang="en-US" u="sng" dirty="0" smtClean="0"/>
              <a:t>Unified Modeling Language (UML)</a:t>
            </a:r>
            <a:r>
              <a:rPr lang="en-US" dirty="0" smtClean="0"/>
              <a:t>. </a:t>
            </a:r>
          </a:p>
          <a:p>
            <a:r>
              <a:rPr lang="en-GB" dirty="0" smtClean="0">
                <a:solidFill>
                  <a:schemeClr val="tx1">
                    <a:lumMod val="75000"/>
                    <a:lumOff val="25000"/>
                  </a:schemeClr>
                </a:solidFill>
              </a:rPr>
              <a:t>System modelling helps the </a:t>
            </a:r>
            <a:r>
              <a:rPr lang="en-GB" u="sng" dirty="0" smtClean="0">
                <a:solidFill>
                  <a:schemeClr val="tx1">
                    <a:lumMod val="75000"/>
                    <a:lumOff val="25000"/>
                  </a:schemeClr>
                </a:solidFill>
              </a:rPr>
              <a:t>analyst</a:t>
            </a:r>
            <a:r>
              <a:rPr lang="en-GB" dirty="0" smtClean="0">
                <a:solidFill>
                  <a:schemeClr val="tx1">
                    <a:lumMod val="75000"/>
                    <a:lumOff val="25000"/>
                  </a:schemeClr>
                </a:solidFill>
              </a:rPr>
              <a:t> to understand the functionality of the system and models are used to communicate with customers.</a:t>
            </a:r>
            <a:endParaRPr lang="en-US" dirty="0">
              <a:solidFill>
                <a:schemeClr val="tx1">
                  <a:lumMod val="75000"/>
                  <a:lumOff val="25000"/>
                </a:schemeClr>
              </a:solidFill>
            </a:endParaRPr>
          </a:p>
        </p:txBody>
      </p:sp>
    </p:spTree>
    <p:extLst>
      <p:ext uri="{BB962C8B-B14F-4D97-AF65-F5344CB8AC3E}">
        <p14:creationId xmlns:p14="http://schemas.microsoft.com/office/powerpoint/2010/main" val="2990775970"/>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a:themeElements>
    <a:clrScheme name="">
      <a:dk1>
        <a:srgbClr val="000000"/>
      </a:dk1>
      <a:lt1>
        <a:srgbClr val="C0C0C0"/>
      </a:lt1>
      <a:dk2>
        <a:srgbClr val="FFFFFF"/>
      </a:dk2>
      <a:lt2>
        <a:srgbClr val="999999"/>
      </a:lt2>
      <a:accent1>
        <a:srgbClr val="762022"/>
      </a:accent1>
      <a:accent2>
        <a:srgbClr val="003151"/>
      </a:accent2>
      <a:accent3>
        <a:srgbClr val="DCDCDC"/>
      </a:accent3>
      <a:accent4>
        <a:srgbClr val="000000"/>
      </a:accent4>
      <a:accent5>
        <a:srgbClr val="BDABAB"/>
      </a:accent5>
      <a:accent6>
        <a:srgbClr val="002B49"/>
      </a:accent6>
      <a:hlink>
        <a:srgbClr val="648F3F"/>
      </a:hlink>
      <a:folHlink>
        <a:srgbClr val="DA5C05"/>
      </a:folHlink>
    </a:clrScheme>
    <a:fontScheme name="defaul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default 1">
        <a:dk1>
          <a:srgbClr val="000000"/>
        </a:dk1>
        <a:lt1>
          <a:srgbClr val="FFFFFF"/>
        </a:lt1>
        <a:dk2>
          <a:srgbClr val="FFFFFF"/>
        </a:dk2>
        <a:lt2>
          <a:srgbClr val="999999"/>
        </a:lt2>
        <a:accent1>
          <a:srgbClr val="762022"/>
        </a:accent1>
        <a:accent2>
          <a:srgbClr val="003151"/>
        </a:accent2>
        <a:accent3>
          <a:srgbClr val="FFFFFF"/>
        </a:accent3>
        <a:accent4>
          <a:srgbClr val="000000"/>
        </a:accent4>
        <a:accent5>
          <a:srgbClr val="BDABAB"/>
        </a:accent5>
        <a:accent6>
          <a:srgbClr val="002B49"/>
        </a:accent6>
        <a:hlink>
          <a:srgbClr val="648F3F"/>
        </a:hlink>
        <a:folHlink>
          <a:srgbClr val="DA5C0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lend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devcon_05</Template>
  <TotalTime>23052</TotalTime>
  <Words>1354</Words>
  <Application>Microsoft Office PowerPoint</Application>
  <PresentationFormat>On-screen Show (4:3)</PresentationFormat>
  <Paragraphs>113</Paragraphs>
  <Slides>27</Slides>
  <Notes>3</Notes>
  <HiddenSlides>1</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27</vt:i4>
      </vt:variant>
    </vt:vector>
  </HeadingPairs>
  <TitlesOfParts>
    <vt:vector size="35" baseType="lpstr">
      <vt:lpstr>ＭＳ Ｐゴシック</vt:lpstr>
      <vt:lpstr>Arial</vt:lpstr>
      <vt:lpstr>Calibri</vt:lpstr>
      <vt:lpstr>Symbol</vt:lpstr>
      <vt:lpstr>Times New Roman</vt:lpstr>
      <vt:lpstr>Wingdings</vt:lpstr>
      <vt:lpstr>default</vt:lpstr>
      <vt:lpstr>Blends</vt:lpstr>
      <vt:lpstr>PowerPoint Presentation</vt:lpstr>
      <vt:lpstr>From the book</vt:lpstr>
      <vt:lpstr>UML</vt:lpstr>
      <vt:lpstr>Flight Booking System (FBS)</vt:lpstr>
      <vt:lpstr>FBS – Use-Case Diagram</vt:lpstr>
      <vt:lpstr>Tabular description of use-cases</vt:lpstr>
      <vt:lpstr>Exercise</vt:lpstr>
      <vt:lpstr>For student reading</vt:lpstr>
      <vt:lpstr>System modeling</vt:lpstr>
      <vt:lpstr>Real vs. Model – Beytepe Kampüsü</vt:lpstr>
      <vt:lpstr>Existing and planned system models</vt:lpstr>
      <vt:lpstr>Existing and planned system models</vt:lpstr>
      <vt:lpstr>Stakeholders of a Company</vt:lpstr>
      <vt:lpstr>System perspectives</vt:lpstr>
      <vt:lpstr>Contents</vt:lpstr>
      <vt:lpstr>System modeling metaphore</vt:lpstr>
      <vt:lpstr>FBS – User Requirements (READ LATER)</vt:lpstr>
      <vt:lpstr>FBS – User Requirements (..cont’d)</vt:lpstr>
      <vt:lpstr>FBS – User Requirements (..cont’d)</vt:lpstr>
      <vt:lpstr>FBS – User Requirements (..cont’d)</vt:lpstr>
      <vt:lpstr>FBS – Context Diagram</vt:lpstr>
      <vt:lpstr>Context diagram of FlightBooking System </vt:lpstr>
      <vt:lpstr>UML</vt:lpstr>
      <vt:lpstr>In-class exercise</vt:lpstr>
      <vt:lpstr>FBS – Details of "Search for Flights" use-case desc. by Activity Diagram </vt:lpstr>
      <vt:lpstr>FBS – Details of "Buy a Ticket" use-case description by Activity Diagram </vt:lpstr>
      <vt:lpstr>In-class exercise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Mini</dc:creator>
  <cp:lastModifiedBy>Vahid</cp:lastModifiedBy>
  <cp:revision>805</cp:revision>
  <cp:lastPrinted>1601-01-01T00:00:00Z</cp:lastPrinted>
  <dcterms:created xsi:type="dcterms:W3CDTF">1601-01-01T00:00:00Z</dcterms:created>
  <dcterms:modified xsi:type="dcterms:W3CDTF">2017-02-28T11:25:56Z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