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1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E51E-279B-44D4-9504-1111179889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3CDF-2EA2-46D5-9493-3CB832E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6724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10" y="0"/>
            <a:ext cx="409118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11" y="0"/>
            <a:ext cx="4067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5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Noreen</dc:creator>
  <cp:lastModifiedBy>Sehrish Noreen</cp:lastModifiedBy>
  <cp:revision>1</cp:revision>
  <dcterms:created xsi:type="dcterms:W3CDTF">2023-07-08T10:22:17Z</dcterms:created>
  <dcterms:modified xsi:type="dcterms:W3CDTF">2023-07-08T10:22:27Z</dcterms:modified>
</cp:coreProperties>
</file>