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6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5164-B73E-46DA-A3D3-63F1BEC1A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46E95-FC03-478A-9146-27B66C165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B3C0B-AC92-43D8-8815-D67467E5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188D-CBA9-4222-A7D8-75382145A1D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ACEAD-31B9-40E0-AB15-D957015A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7D0F6-683F-4B70-9325-A2C3B49A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5CB5-67AA-4355-AF1B-8C8E074E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30AD-4235-48C3-94E4-B8799736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91A38-942D-455F-A7D1-4BC831CC1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DA7C6-EBF7-4D74-8EB6-7699C1CE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188D-CBA9-4222-A7D8-75382145A1D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98E8D-EA64-4CBF-8556-B9AC30D9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85653-CE01-4FCC-A89D-70B3EF1A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5CB5-67AA-4355-AF1B-8C8E074E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2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D7C2F8-6825-4719-8540-47B558FE5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2F95E-C11A-4591-8ADD-545BEE423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075E9-6C13-4E4F-B014-DCDC6D6A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188D-CBA9-4222-A7D8-75382145A1D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E748E-1B26-4203-BD0E-5487815F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A7C47-BA4B-4E50-AA5F-7E95BFFF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5CB5-67AA-4355-AF1B-8C8E074E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4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15C5-BC94-479D-AAF2-B25263A5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E3B6-5772-46F7-9F61-2AD3345E2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A34F-E287-4598-9443-709F9B83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188D-CBA9-4222-A7D8-75382145A1D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C2FBE-CC18-4710-9F3E-E78E6FDF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3085D-636D-4570-8A46-8261401D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5CB5-67AA-4355-AF1B-8C8E074E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8B4F-D5BA-4B66-8B57-8CA2708B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503CD-1997-4069-8E7C-DE8498CDC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BEB9D-746F-4B42-8EDE-E7AC72CC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188D-CBA9-4222-A7D8-75382145A1D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C024F-69B8-4B28-8B47-B7ECF6E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3D9FD-E83E-48B5-8275-F01F1D7E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5CB5-67AA-4355-AF1B-8C8E074E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7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98AC-DE90-4F04-8504-7B2E4C06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ED1BC-D081-4041-AF4B-4C8A41F27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12C06-F790-48FD-852C-6A80DB1CF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B7066-DC5C-48E1-9706-57466180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188D-CBA9-4222-A7D8-75382145A1D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ED76C-57BE-4842-91B6-CEB6C369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3BF23-5D07-441C-A2B4-C68F244E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5CB5-67AA-4355-AF1B-8C8E074E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2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2254-BEE2-4748-A3D9-2392F2A7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44032-DCCA-41AD-B0B7-69BC39B7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AC8D0-1A32-454F-81AE-FE4AA24E5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817CC-4589-4926-88A1-4E7DE893F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07C5-A063-4765-8677-898F93CC9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644565-2900-4250-8481-C793431F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188D-CBA9-4222-A7D8-75382145A1D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D4B16-6883-48F7-AF09-7A56B73D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A63DD-F7CE-48F6-A808-AA3CCDC7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5CB5-67AA-4355-AF1B-8C8E074E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8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74AB-8507-4AEB-8C34-D67DA28C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D7402-885A-4B5E-95DF-B958C613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188D-CBA9-4222-A7D8-75382145A1D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534F3-58F1-4E05-83E7-A009D4D3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9FD3B-C752-4432-9478-4B5E9FFD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5CB5-67AA-4355-AF1B-8C8E074E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5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A8CD7-0C30-49A6-A09E-20B15BEB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188D-CBA9-4222-A7D8-75382145A1D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74C97-BD12-42EA-86B2-B0124BCB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B134E-A3FB-4FF6-B79A-6663FD58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5CB5-67AA-4355-AF1B-8C8E074E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3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7EA8-1D27-4C7E-86C9-BD5BB4023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FDC21-51CD-4F4A-B0D9-221C03CBE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1B59-33A7-4BD2-BC47-174AB90CA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1D082-3D46-4C40-ABA9-3ACE8A1C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188D-CBA9-4222-A7D8-75382145A1D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1EAA1-8D6B-4EBE-BB10-7BB6FB7A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E9C25-A453-4C78-899C-FED51945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5CB5-67AA-4355-AF1B-8C8E074E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0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9665-06AD-49A5-8709-8778C9DB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7F841-F6AE-4B8C-BBB5-3AED7B389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D6CAD-C67A-4D50-B530-078F0BBD6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47EA3-6EA1-433B-8ABE-7FEFFEB7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188D-CBA9-4222-A7D8-75382145A1D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C9E73-62D5-4FE9-8D75-48B5D46A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EA3C1-D49E-4C24-8CD4-5E23E683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5CB5-67AA-4355-AF1B-8C8E074E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0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D918D-AFBB-41DD-99BF-C9E8D787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16C2C-AA81-4476-A4B8-1CA1752C1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23167-3595-47FF-B188-301490F53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A188D-CBA9-4222-A7D8-75382145A1D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70DAF-1B59-4000-BF15-121EFA7EC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EB711-6C37-466C-827D-9FA5CC938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15CB5-67AA-4355-AF1B-8C8E074E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5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ontact.steve.us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8Qq_ziKjMQ" TargetMode="External"/><Relationship Id="rId2" Type="http://schemas.openxmlformats.org/officeDocument/2006/relationships/hyperlink" Target="https://www.youtube.com/watch?v=Tk7uaLM_mC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RCrBt0mpSb8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nlinegdb.com/online_c_compil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F1CB-50FE-4135-B5F6-EF681A014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660" y="856032"/>
            <a:ext cx="11514338" cy="1655762"/>
          </a:xfrm>
        </p:spPr>
        <p:txBody>
          <a:bodyPr>
            <a:normAutofit/>
          </a:bodyPr>
          <a:lstStyle/>
          <a:p>
            <a:r>
              <a:rPr lang="en-US" sz="4400" b="1" dirty="0"/>
              <a:t>a strategy for flicker-free </a:t>
            </a:r>
            <a:r>
              <a:rPr lang="en-US" sz="4400" b="1" u="sng" dirty="0"/>
              <a:t>heterogeneous</a:t>
            </a:r>
            <a:r>
              <a:rPr lang="en-US" sz="4400" b="1" dirty="0"/>
              <a:t> </a:t>
            </a:r>
            <a:r>
              <a:rPr lang="en-US" sz="4400" b="1" u="sng" dirty="0"/>
              <a:t>multi-cell</a:t>
            </a:r>
            <a:r>
              <a:rPr lang="en-US" sz="4400" b="1" dirty="0"/>
              <a:t> icon animation across a </a:t>
            </a:r>
            <a:r>
              <a:rPr lang="en-US" sz="4400" b="1" u="sng" dirty="0"/>
              <a:t>non-blank</a:t>
            </a:r>
            <a:r>
              <a:rPr lang="en-US" sz="4400" b="1" dirty="0"/>
              <a:t> text-screen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AC5BE-2CDA-49D1-923B-D98EC1F57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14268"/>
            <a:ext cx="9144000" cy="969965"/>
          </a:xfrm>
        </p:spPr>
        <p:txBody>
          <a:bodyPr/>
          <a:lstStyle/>
          <a:p>
            <a:r>
              <a:rPr lang="en-US" dirty="0"/>
              <a:t>~ an all original algorithm by </a:t>
            </a:r>
            <a:r>
              <a:rPr lang="en-US" dirty="0" err="1"/>
              <a:t>voidstar</a:t>
            </a:r>
            <a:r>
              <a:rPr lang="en-US" dirty="0"/>
              <a:t> ~</a:t>
            </a:r>
          </a:p>
          <a:p>
            <a:r>
              <a:rPr lang="en-US" dirty="0"/>
              <a:t>(thinking it’s 1979 all over again here in April 2021)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5510D-DDF1-4542-8B58-4ED07FB22605}"/>
              </a:ext>
            </a:extLst>
          </p:cNvPr>
          <p:cNvSpPr txBox="1"/>
          <p:nvPr/>
        </p:nvSpPr>
        <p:spPr>
          <a:xfrm>
            <a:off x="2649511" y="4087420"/>
            <a:ext cx="6892977" cy="2234458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Heterogeneous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means the icon might have holes/transparent portions, as opposed to being a solid homogeneous block.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Multi-cell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means more than 1 text cell in length and/or width.  If the icon is just a single cell, then that is a no-brainer exercise to animate.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Non-blank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means the screen may have a content on the background (a game map, for instance), i.e. content other than it’s default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clrscr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state (including perhaps a stack of other heterogeneous multi-cell icons).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contact.steve.usa@gmail.com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REV.3</a:t>
            </a:r>
          </a:p>
        </p:txBody>
      </p:sp>
    </p:spTree>
    <p:extLst>
      <p:ext uri="{BB962C8B-B14F-4D97-AF65-F5344CB8AC3E}">
        <p14:creationId xmlns:p14="http://schemas.microsoft.com/office/powerpoint/2010/main" val="3457852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C15C-D1BC-46CE-9ED5-3AC5EB42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BB828-7AD7-4F2C-93CC-80749137C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Destiny Hunter</a:t>
            </a:r>
          </a:p>
          <a:p>
            <a:pPr lvl="1"/>
            <a:r>
              <a:rPr lang="en-US" sz="1400" dirty="0"/>
              <a:t>Search “</a:t>
            </a:r>
            <a:r>
              <a:rPr lang="en-US" sz="1400" i="0" dirty="0">
                <a:effectLst/>
                <a:latin typeface="Roboto"/>
              </a:rPr>
              <a:t>Destiny Hunter: original modern game for the vintage Commodore PET (aka the Mini-Adventure of </a:t>
            </a:r>
            <a:r>
              <a:rPr lang="en-US" sz="1400" i="0" dirty="0" err="1">
                <a:effectLst/>
                <a:latin typeface="Roboto"/>
              </a:rPr>
              <a:t>Edwad</a:t>
            </a:r>
            <a:r>
              <a:rPr lang="en-US" sz="1400" dirty="0">
                <a:latin typeface="Roboto"/>
              </a:rPr>
              <a:t>”</a:t>
            </a:r>
            <a:endParaRPr lang="en-US" sz="1400" dirty="0"/>
          </a:p>
          <a:p>
            <a:pPr lvl="1"/>
            <a:r>
              <a:rPr lang="en-US" sz="1400" dirty="0">
                <a:hlinkClick r:id="rId2"/>
              </a:rPr>
              <a:t>https://www.youtube.com/watch?v=Tk7uaLM_mCU</a:t>
            </a:r>
            <a:endParaRPr lang="en-US" sz="1400" dirty="0"/>
          </a:p>
          <a:p>
            <a:pPr lvl="1"/>
            <a:r>
              <a:rPr lang="en-US" sz="1400" dirty="0"/>
              <a:t>See 2:20 minute offset</a:t>
            </a:r>
          </a:p>
          <a:p>
            <a:r>
              <a:rPr lang="en-US" sz="1400" dirty="0"/>
              <a:t>Evolution of approach…</a:t>
            </a:r>
          </a:p>
          <a:p>
            <a:pPr lvl="1"/>
            <a:r>
              <a:rPr lang="en-US" sz="1400" dirty="0"/>
              <a:t>Smeared (no erase whatsoever)</a:t>
            </a:r>
          </a:p>
          <a:p>
            <a:pPr lvl="2"/>
            <a:r>
              <a:rPr lang="en-US" sz="1400" dirty="0">
                <a:hlinkClick r:id="rId3"/>
              </a:rPr>
              <a:t>https://www.youtube.com/watch?v=48Qq_ziKjMQ</a:t>
            </a:r>
            <a:endParaRPr lang="en-US" sz="1400" dirty="0"/>
          </a:p>
          <a:p>
            <a:pPr lvl="1"/>
            <a:r>
              <a:rPr lang="en-US" sz="1400" dirty="0"/>
              <a:t>Flickered (no flicker-free approach)</a:t>
            </a:r>
          </a:p>
          <a:p>
            <a:pPr lvl="2"/>
            <a:r>
              <a:rPr lang="en-US" sz="1400" dirty="0">
                <a:hlinkClick r:id="rId4"/>
              </a:rPr>
              <a:t>https://www.youtube.com/watch?v=RCrBt0mpSb8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92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49D8-752E-4CFB-B970-80AD858EF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the MOD/DIV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12D4-9C73-414E-AEB1-F368A997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Online C compiler</a:t>
            </a:r>
          </a:p>
          <a:p>
            <a:pPr lvl="1"/>
            <a:r>
              <a:rPr lang="en-US" dirty="0">
                <a:hlinkClick r:id="rId2"/>
              </a:rPr>
              <a:t>https://www.onlinegdb.com/online_c_compiler</a:t>
            </a:r>
            <a:endParaRPr lang="en-US" dirty="0"/>
          </a:p>
          <a:p>
            <a:pPr lvl="2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    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unsigned int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 40; ++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{      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("%2u %2u %2u\n",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/ 4,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% 4);    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    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/>
            <a:r>
              <a:rPr lang="en-US" dirty="0"/>
              <a:t>“40” in this case is the number of columns of the text screen </a:t>
            </a:r>
          </a:p>
          <a:p>
            <a:pPr lvl="3"/>
            <a:r>
              <a:rPr lang="en-US" dirty="0"/>
              <a:t>algorithm can scale to 80 or N columns, as needed</a:t>
            </a:r>
          </a:p>
          <a:p>
            <a:pPr lvl="1"/>
            <a:r>
              <a:rPr lang="en-US" dirty="0"/>
              <a:t>Places values into Excel, make your static arrays.  Examples:</a:t>
            </a:r>
          </a:p>
          <a:p>
            <a:pPr lvl="2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static unsigned char mod4_table[] = {0,1,2,3,0,1,…, 3,0,1,2,3};  </a:t>
            </a:r>
          </a:p>
          <a:p>
            <a:pPr lvl="3"/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err="1"/>
              <a:t>sizeof</a:t>
            </a:r>
            <a:r>
              <a:rPr lang="en-US" dirty="0"/>
              <a:t>(mod4_table)/</a:t>
            </a:r>
            <a:r>
              <a:rPr lang="en-US" dirty="0" err="1"/>
              <a:t>sizeof</a:t>
            </a:r>
            <a:r>
              <a:rPr lang="en-US" dirty="0"/>
              <a:t>(unsigned char);</a:t>
            </a:r>
          </a:p>
          <a:p>
            <a:pPr lvl="2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static unsigned char div4_table[] = {0,0,0,…, 8,9,9,9,9};</a:t>
            </a:r>
          </a:p>
          <a:p>
            <a:pPr lvl="3"/>
            <a:r>
              <a:rPr lang="en-US" dirty="0"/>
              <a:t>The “…” is notional, not actual C syntax (just to save space for this presentation)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CEDA3-8121-4F53-83D9-6E7697FFF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075" y="2449558"/>
            <a:ext cx="24098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1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E569-5EBD-4E05-8778-4D7CBED1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 fun line of code!  Wield it carefully.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6EFC3-301E-4A6F-8ADC-E8794164A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MARK_LOCATION_AS_DRAWN(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data_x,data_y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\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div4_table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]] |=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or_equal_modifier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mod4_table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]];</a:t>
            </a:r>
          </a:p>
          <a:p>
            <a:r>
              <a:rPr lang="en-US" sz="1200" dirty="0"/>
              <a:t>(don’t need </a:t>
            </a:r>
            <a:r>
              <a:rPr lang="en-US" sz="1200" dirty="0" err="1"/>
              <a:t>encode_x</a:t>
            </a:r>
            <a:r>
              <a:rPr lang="en-US" sz="1200" dirty="0"/>
              <a:t>, just access div4 directory)</a:t>
            </a:r>
          </a:p>
          <a:p>
            <a:r>
              <a:rPr lang="en-US" sz="1200" dirty="0"/>
              <a:t>(benefit of dirty-bit is somewhat marginal, makes inconsistent performance)</a:t>
            </a:r>
          </a:p>
          <a:p>
            <a:r>
              <a:rPr lang="en-US" sz="1200" dirty="0"/>
              <a:t>Could be issues in “how far away” the address of these static tables end up being (relative to the section of code invoking this macro)</a:t>
            </a:r>
          </a:p>
          <a:p>
            <a:pPr lvl="1"/>
            <a:r>
              <a:rPr lang="en-US" sz="1200" dirty="0"/>
              <a:t>This gets nit-picky but could make a difference…</a:t>
            </a:r>
          </a:p>
          <a:p>
            <a:pPr lvl="1"/>
            <a:r>
              <a:rPr lang="en-US" sz="1200" dirty="0"/>
              <a:t>e.g. if +/- 256 bytes, a single opcode can access using a RELATIVE address instead of needing a 2-byte ABSOLUTE address</a:t>
            </a:r>
          </a:p>
          <a:p>
            <a:pPr lvl="1"/>
            <a:r>
              <a:rPr lang="en-US" sz="1200" dirty="0"/>
              <a:t>Compiler may have .near directives to help?</a:t>
            </a:r>
          </a:p>
          <a:p>
            <a:r>
              <a:rPr lang="en-US" sz="1200" dirty="0"/>
              <a:t>Obviously no asserts or error checking, so be careful.</a:t>
            </a:r>
          </a:p>
        </p:txBody>
      </p:sp>
    </p:spTree>
    <p:extLst>
      <p:ext uri="{BB962C8B-B14F-4D97-AF65-F5344CB8AC3E}">
        <p14:creationId xmlns:p14="http://schemas.microsoft.com/office/powerpoint/2010/main" val="159342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4" name="Straight Arrow Connector 1313">
            <a:extLst>
              <a:ext uri="{FF2B5EF4-FFF2-40B4-BE49-F238E27FC236}">
                <a16:creationId xmlns:a16="http://schemas.microsoft.com/office/drawing/2014/main" id="{54854F91-0F68-4EB5-8917-BE03673117FA}"/>
              </a:ext>
            </a:extLst>
          </p:cNvPr>
          <p:cNvCxnSpPr>
            <a:cxnSpLocks/>
            <a:stCxn id="1312" idx="1"/>
            <a:endCxn id="5" idx="1"/>
          </p:cNvCxnSpPr>
          <p:nvPr/>
        </p:nvCxnSpPr>
        <p:spPr>
          <a:xfrm rot="10800000" flipH="1" flipV="1">
            <a:off x="371279" y="283134"/>
            <a:ext cx="175469" cy="868131"/>
          </a:xfrm>
          <a:prstGeom prst="bentConnector3">
            <a:avLst>
              <a:gd name="adj1" fmla="val -1302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7A9EF15-86BE-48C3-B551-46304631F0BF}"/>
              </a:ext>
            </a:extLst>
          </p:cNvPr>
          <p:cNvSpPr/>
          <p:nvPr/>
        </p:nvSpPr>
        <p:spPr>
          <a:xfrm>
            <a:off x="5467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90CE7D-7114-47FF-A0B6-7DFA3B3337E5}"/>
              </a:ext>
            </a:extLst>
          </p:cNvPr>
          <p:cNvSpPr/>
          <p:nvPr/>
        </p:nvSpPr>
        <p:spPr>
          <a:xfrm>
            <a:off x="7753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E92C06-7886-425C-966F-6FB2E3C15AEE}"/>
              </a:ext>
            </a:extLst>
          </p:cNvPr>
          <p:cNvSpPr/>
          <p:nvPr/>
        </p:nvSpPr>
        <p:spPr>
          <a:xfrm>
            <a:off x="10039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577F2-BE79-4F75-BA3E-4F8B386263A2}"/>
              </a:ext>
            </a:extLst>
          </p:cNvPr>
          <p:cNvSpPr/>
          <p:nvPr/>
        </p:nvSpPr>
        <p:spPr>
          <a:xfrm>
            <a:off x="12325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CE600-23A5-4936-AFB0-E795AD5EE04C}"/>
              </a:ext>
            </a:extLst>
          </p:cNvPr>
          <p:cNvSpPr/>
          <p:nvPr/>
        </p:nvSpPr>
        <p:spPr>
          <a:xfrm>
            <a:off x="14611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6A279B-7C82-4124-BC57-7E094475A6A5}"/>
              </a:ext>
            </a:extLst>
          </p:cNvPr>
          <p:cNvSpPr/>
          <p:nvPr/>
        </p:nvSpPr>
        <p:spPr>
          <a:xfrm>
            <a:off x="16897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5B0120-BFBE-4221-8D80-705FA88D8464}"/>
              </a:ext>
            </a:extLst>
          </p:cNvPr>
          <p:cNvSpPr/>
          <p:nvPr/>
        </p:nvSpPr>
        <p:spPr>
          <a:xfrm>
            <a:off x="19183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C2E869-5FF3-4952-9299-3F32893DDC48}"/>
              </a:ext>
            </a:extLst>
          </p:cNvPr>
          <p:cNvSpPr/>
          <p:nvPr/>
        </p:nvSpPr>
        <p:spPr>
          <a:xfrm>
            <a:off x="21469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EB77B2-9D76-4A35-B230-3F0960AC5E54}"/>
              </a:ext>
            </a:extLst>
          </p:cNvPr>
          <p:cNvSpPr/>
          <p:nvPr/>
        </p:nvSpPr>
        <p:spPr>
          <a:xfrm>
            <a:off x="23755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A0669-7A6D-4AEB-8AEC-D9727AB63A32}"/>
              </a:ext>
            </a:extLst>
          </p:cNvPr>
          <p:cNvSpPr/>
          <p:nvPr/>
        </p:nvSpPr>
        <p:spPr>
          <a:xfrm>
            <a:off x="26041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1E41CF-D0CE-4BA4-9A26-38D5B4F4A9AE}"/>
              </a:ext>
            </a:extLst>
          </p:cNvPr>
          <p:cNvSpPr/>
          <p:nvPr/>
        </p:nvSpPr>
        <p:spPr>
          <a:xfrm>
            <a:off x="28327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5A07EF-1761-4A2A-AD06-FE33B5F68DD6}"/>
              </a:ext>
            </a:extLst>
          </p:cNvPr>
          <p:cNvSpPr/>
          <p:nvPr/>
        </p:nvSpPr>
        <p:spPr>
          <a:xfrm>
            <a:off x="30613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EA4807-4B96-46DC-8393-1820ADC799C5}"/>
              </a:ext>
            </a:extLst>
          </p:cNvPr>
          <p:cNvSpPr/>
          <p:nvPr/>
        </p:nvSpPr>
        <p:spPr>
          <a:xfrm>
            <a:off x="32899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FAA7E4-04A9-42B5-BADD-347363A7E511}"/>
              </a:ext>
            </a:extLst>
          </p:cNvPr>
          <p:cNvSpPr/>
          <p:nvPr/>
        </p:nvSpPr>
        <p:spPr>
          <a:xfrm>
            <a:off x="35185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FEB11B-AD91-427A-BC6E-671790FC68C1}"/>
              </a:ext>
            </a:extLst>
          </p:cNvPr>
          <p:cNvSpPr/>
          <p:nvPr/>
        </p:nvSpPr>
        <p:spPr>
          <a:xfrm>
            <a:off x="37471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F69182-4D95-4A8B-BA29-7BCE5182B9EE}"/>
              </a:ext>
            </a:extLst>
          </p:cNvPr>
          <p:cNvSpPr/>
          <p:nvPr/>
        </p:nvSpPr>
        <p:spPr>
          <a:xfrm>
            <a:off x="39757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46A91F-5D52-46A4-B6D2-91EF789951BD}"/>
              </a:ext>
            </a:extLst>
          </p:cNvPr>
          <p:cNvSpPr/>
          <p:nvPr/>
        </p:nvSpPr>
        <p:spPr>
          <a:xfrm>
            <a:off x="42043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5C83AC-0332-4173-BDD7-DBC24B422155}"/>
              </a:ext>
            </a:extLst>
          </p:cNvPr>
          <p:cNvSpPr/>
          <p:nvPr/>
        </p:nvSpPr>
        <p:spPr>
          <a:xfrm>
            <a:off x="44329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5EDD7-007E-46BB-9F6D-7556266CDB67}"/>
              </a:ext>
            </a:extLst>
          </p:cNvPr>
          <p:cNvSpPr/>
          <p:nvPr/>
        </p:nvSpPr>
        <p:spPr>
          <a:xfrm>
            <a:off x="46615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8AA0E4-BE78-4AB8-876D-022D07DD9E09}"/>
              </a:ext>
            </a:extLst>
          </p:cNvPr>
          <p:cNvSpPr/>
          <p:nvPr/>
        </p:nvSpPr>
        <p:spPr>
          <a:xfrm>
            <a:off x="48901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A8F79B-5E71-4871-B474-805E7BA4FAFC}"/>
              </a:ext>
            </a:extLst>
          </p:cNvPr>
          <p:cNvSpPr/>
          <p:nvPr/>
        </p:nvSpPr>
        <p:spPr>
          <a:xfrm>
            <a:off x="51187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BA552E-5260-48A6-B4FA-E895CE69A341}"/>
              </a:ext>
            </a:extLst>
          </p:cNvPr>
          <p:cNvSpPr/>
          <p:nvPr/>
        </p:nvSpPr>
        <p:spPr>
          <a:xfrm>
            <a:off x="53473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C97B1D-81F7-4629-B90C-53BABB94BBE5}"/>
              </a:ext>
            </a:extLst>
          </p:cNvPr>
          <p:cNvSpPr/>
          <p:nvPr/>
        </p:nvSpPr>
        <p:spPr>
          <a:xfrm>
            <a:off x="55759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F654DF-11C8-4E6E-B1EC-1366A717E9F4}"/>
              </a:ext>
            </a:extLst>
          </p:cNvPr>
          <p:cNvSpPr/>
          <p:nvPr/>
        </p:nvSpPr>
        <p:spPr>
          <a:xfrm>
            <a:off x="58045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DF732A-CFE0-4437-B236-7E3ED5E9A08E}"/>
              </a:ext>
            </a:extLst>
          </p:cNvPr>
          <p:cNvSpPr/>
          <p:nvPr/>
        </p:nvSpPr>
        <p:spPr>
          <a:xfrm>
            <a:off x="60331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82B3DF-D685-44E2-8BE8-2E6F59E1F3B3}"/>
              </a:ext>
            </a:extLst>
          </p:cNvPr>
          <p:cNvSpPr/>
          <p:nvPr/>
        </p:nvSpPr>
        <p:spPr>
          <a:xfrm>
            <a:off x="62617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A12D2D-E273-4050-BC63-F06C99F1181B}"/>
              </a:ext>
            </a:extLst>
          </p:cNvPr>
          <p:cNvSpPr/>
          <p:nvPr/>
        </p:nvSpPr>
        <p:spPr>
          <a:xfrm>
            <a:off x="64903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A419E5-EC03-496F-A85F-8FE6C3C8D1A3}"/>
              </a:ext>
            </a:extLst>
          </p:cNvPr>
          <p:cNvSpPr/>
          <p:nvPr/>
        </p:nvSpPr>
        <p:spPr>
          <a:xfrm>
            <a:off x="67189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D8220A-ED84-4EF4-9151-B9324F2C3BB1}"/>
              </a:ext>
            </a:extLst>
          </p:cNvPr>
          <p:cNvSpPr/>
          <p:nvPr/>
        </p:nvSpPr>
        <p:spPr>
          <a:xfrm>
            <a:off x="69475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95A198-DCA2-4425-985C-1AFF336130A4}"/>
              </a:ext>
            </a:extLst>
          </p:cNvPr>
          <p:cNvSpPr/>
          <p:nvPr/>
        </p:nvSpPr>
        <p:spPr>
          <a:xfrm>
            <a:off x="71761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B0FF8E-08C1-4B49-A69A-9DEC75644992}"/>
              </a:ext>
            </a:extLst>
          </p:cNvPr>
          <p:cNvSpPr/>
          <p:nvPr/>
        </p:nvSpPr>
        <p:spPr>
          <a:xfrm>
            <a:off x="74047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1FB448-484D-4E79-B95E-A4EA0B0A66A7}"/>
              </a:ext>
            </a:extLst>
          </p:cNvPr>
          <p:cNvSpPr/>
          <p:nvPr/>
        </p:nvSpPr>
        <p:spPr>
          <a:xfrm>
            <a:off x="76333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D63AEB-F1D1-4DEA-80C2-1F700893CAE3}"/>
              </a:ext>
            </a:extLst>
          </p:cNvPr>
          <p:cNvSpPr/>
          <p:nvPr/>
        </p:nvSpPr>
        <p:spPr>
          <a:xfrm>
            <a:off x="78619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3E3034-A6E2-44C9-9A53-9687E7B7C4BE}"/>
              </a:ext>
            </a:extLst>
          </p:cNvPr>
          <p:cNvSpPr/>
          <p:nvPr/>
        </p:nvSpPr>
        <p:spPr>
          <a:xfrm>
            <a:off x="80905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07A803-6622-4273-ACF6-F7E9BC86BF53}"/>
              </a:ext>
            </a:extLst>
          </p:cNvPr>
          <p:cNvSpPr/>
          <p:nvPr/>
        </p:nvSpPr>
        <p:spPr>
          <a:xfrm>
            <a:off x="83191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5312E1-DA0C-4817-8681-9C9D83D169B2}"/>
              </a:ext>
            </a:extLst>
          </p:cNvPr>
          <p:cNvSpPr/>
          <p:nvPr/>
        </p:nvSpPr>
        <p:spPr>
          <a:xfrm>
            <a:off x="85477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91EFF0-E8D0-4B52-8100-1D8C2899E92E}"/>
              </a:ext>
            </a:extLst>
          </p:cNvPr>
          <p:cNvSpPr/>
          <p:nvPr/>
        </p:nvSpPr>
        <p:spPr>
          <a:xfrm>
            <a:off x="87763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1757E6-CDCA-4FBD-B4AC-4FC4A34E1FD9}"/>
              </a:ext>
            </a:extLst>
          </p:cNvPr>
          <p:cNvSpPr/>
          <p:nvPr/>
        </p:nvSpPr>
        <p:spPr>
          <a:xfrm>
            <a:off x="90049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23C7685-91EC-4231-88C7-50D9E9BCE9CF}"/>
              </a:ext>
            </a:extLst>
          </p:cNvPr>
          <p:cNvSpPr/>
          <p:nvPr/>
        </p:nvSpPr>
        <p:spPr>
          <a:xfrm>
            <a:off x="92335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842542-7A73-48DE-8B8C-DCCAE83D5D20}"/>
              </a:ext>
            </a:extLst>
          </p:cNvPr>
          <p:cNvSpPr/>
          <p:nvPr/>
        </p:nvSpPr>
        <p:spPr>
          <a:xfrm>
            <a:off x="94621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B41AAF4-0C66-47D2-99DF-BEF929FB23C8}"/>
              </a:ext>
            </a:extLst>
          </p:cNvPr>
          <p:cNvSpPr/>
          <p:nvPr/>
        </p:nvSpPr>
        <p:spPr>
          <a:xfrm>
            <a:off x="546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1C45A7-3171-4A8F-BA70-D34C246A683B}"/>
              </a:ext>
            </a:extLst>
          </p:cNvPr>
          <p:cNvSpPr/>
          <p:nvPr/>
        </p:nvSpPr>
        <p:spPr>
          <a:xfrm>
            <a:off x="775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732415-AE9C-4374-89AC-A4EF562A6ACE}"/>
              </a:ext>
            </a:extLst>
          </p:cNvPr>
          <p:cNvSpPr/>
          <p:nvPr/>
        </p:nvSpPr>
        <p:spPr>
          <a:xfrm>
            <a:off x="1003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09BD067-1469-43EC-9790-DCC5A9139A0E}"/>
              </a:ext>
            </a:extLst>
          </p:cNvPr>
          <p:cNvSpPr/>
          <p:nvPr/>
        </p:nvSpPr>
        <p:spPr>
          <a:xfrm>
            <a:off x="1232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34BDD8A-0CD7-4DC0-BEF0-71EBA006CE27}"/>
              </a:ext>
            </a:extLst>
          </p:cNvPr>
          <p:cNvSpPr/>
          <p:nvPr/>
        </p:nvSpPr>
        <p:spPr>
          <a:xfrm>
            <a:off x="1461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1BA16BF-3E7C-42FA-BC71-0FB3DF84FB25}"/>
              </a:ext>
            </a:extLst>
          </p:cNvPr>
          <p:cNvSpPr/>
          <p:nvPr/>
        </p:nvSpPr>
        <p:spPr>
          <a:xfrm>
            <a:off x="1689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3549CE-31D4-4BB0-8358-BADD61D8B6B4}"/>
              </a:ext>
            </a:extLst>
          </p:cNvPr>
          <p:cNvSpPr/>
          <p:nvPr/>
        </p:nvSpPr>
        <p:spPr>
          <a:xfrm>
            <a:off x="1918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2C9B7E-788E-4373-A9FD-2A15A045E3D8}"/>
              </a:ext>
            </a:extLst>
          </p:cNvPr>
          <p:cNvSpPr/>
          <p:nvPr/>
        </p:nvSpPr>
        <p:spPr>
          <a:xfrm>
            <a:off x="2146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227232-8AAE-431D-877E-BEBD3C9FC95A}"/>
              </a:ext>
            </a:extLst>
          </p:cNvPr>
          <p:cNvSpPr/>
          <p:nvPr/>
        </p:nvSpPr>
        <p:spPr>
          <a:xfrm>
            <a:off x="2375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D69EA50-4C94-4706-BE42-128CE91D8EF6}"/>
              </a:ext>
            </a:extLst>
          </p:cNvPr>
          <p:cNvSpPr/>
          <p:nvPr/>
        </p:nvSpPr>
        <p:spPr>
          <a:xfrm>
            <a:off x="2604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E63D3C-C804-4804-AD8C-05F06FD7A2D7}"/>
              </a:ext>
            </a:extLst>
          </p:cNvPr>
          <p:cNvSpPr/>
          <p:nvPr/>
        </p:nvSpPr>
        <p:spPr>
          <a:xfrm>
            <a:off x="2832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5DC5EAC-6E85-472B-8FFD-37010132B9DF}"/>
              </a:ext>
            </a:extLst>
          </p:cNvPr>
          <p:cNvSpPr/>
          <p:nvPr/>
        </p:nvSpPr>
        <p:spPr>
          <a:xfrm>
            <a:off x="3061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B8F1B30-2742-46E7-95E6-2452206361C2}"/>
              </a:ext>
            </a:extLst>
          </p:cNvPr>
          <p:cNvSpPr/>
          <p:nvPr/>
        </p:nvSpPr>
        <p:spPr>
          <a:xfrm>
            <a:off x="3289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2985F19-CE87-4DFF-805B-119B00E7D664}"/>
              </a:ext>
            </a:extLst>
          </p:cNvPr>
          <p:cNvSpPr/>
          <p:nvPr/>
        </p:nvSpPr>
        <p:spPr>
          <a:xfrm>
            <a:off x="3518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C834C6-DCE9-447A-AB47-B806E9B16C35}"/>
              </a:ext>
            </a:extLst>
          </p:cNvPr>
          <p:cNvSpPr/>
          <p:nvPr/>
        </p:nvSpPr>
        <p:spPr>
          <a:xfrm>
            <a:off x="3747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9A718A-B6EC-410C-BE2D-5E3601FB21AE}"/>
              </a:ext>
            </a:extLst>
          </p:cNvPr>
          <p:cNvSpPr/>
          <p:nvPr/>
        </p:nvSpPr>
        <p:spPr>
          <a:xfrm>
            <a:off x="3975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BD14B6-76C1-486A-B99A-A348FA9A714A}"/>
              </a:ext>
            </a:extLst>
          </p:cNvPr>
          <p:cNvSpPr/>
          <p:nvPr/>
        </p:nvSpPr>
        <p:spPr>
          <a:xfrm>
            <a:off x="4204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5284D2C-F58C-47F9-8156-27B4AEC0C117}"/>
              </a:ext>
            </a:extLst>
          </p:cNvPr>
          <p:cNvSpPr/>
          <p:nvPr/>
        </p:nvSpPr>
        <p:spPr>
          <a:xfrm>
            <a:off x="4432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3DB532-26E9-4D2A-8698-1D0B40AA48B1}"/>
              </a:ext>
            </a:extLst>
          </p:cNvPr>
          <p:cNvSpPr/>
          <p:nvPr/>
        </p:nvSpPr>
        <p:spPr>
          <a:xfrm>
            <a:off x="4661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F212744-9B04-419C-8F76-9407364E3823}"/>
              </a:ext>
            </a:extLst>
          </p:cNvPr>
          <p:cNvSpPr/>
          <p:nvPr/>
        </p:nvSpPr>
        <p:spPr>
          <a:xfrm>
            <a:off x="4890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857200B-3DA2-4494-BCD1-04B4BC4959D7}"/>
              </a:ext>
            </a:extLst>
          </p:cNvPr>
          <p:cNvSpPr/>
          <p:nvPr/>
        </p:nvSpPr>
        <p:spPr>
          <a:xfrm>
            <a:off x="5118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EE5E35B-ADD0-41F5-8C79-577C91D9AFE7}"/>
              </a:ext>
            </a:extLst>
          </p:cNvPr>
          <p:cNvSpPr/>
          <p:nvPr/>
        </p:nvSpPr>
        <p:spPr>
          <a:xfrm>
            <a:off x="5347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761EA20-27A3-4DB3-AF87-BF90954958E3}"/>
              </a:ext>
            </a:extLst>
          </p:cNvPr>
          <p:cNvSpPr/>
          <p:nvPr/>
        </p:nvSpPr>
        <p:spPr>
          <a:xfrm>
            <a:off x="5575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5EA6D65-023E-4D35-8BC1-01848A2599BF}"/>
              </a:ext>
            </a:extLst>
          </p:cNvPr>
          <p:cNvSpPr/>
          <p:nvPr/>
        </p:nvSpPr>
        <p:spPr>
          <a:xfrm>
            <a:off x="5804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F740BAE-96F6-4D2A-9CD7-D2DAB48A8E45}"/>
              </a:ext>
            </a:extLst>
          </p:cNvPr>
          <p:cNvSpPr/>
          <p:nvPr/>
        </p:nvSpPr>
        <p:spPr>
          <a:xfrm>
            <a:off x="6033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C7999E-A009-42E2-A0C7-B98515550CA8}"/>
              </a:ext>
            </a:extLst>
          </p:cNvPr>
          <p:cNvSpPr/>
          <p:nvPr/>
        </p:nvSpPr>
        <p:spPr>
          <a:xfrm>
            <a:off x="6261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9678E4E-50E7-469A-A10D-9A61E597228A}"/>
              </a:ext>
            </a:extLst>
          </p:cNvPr>
          <p:cNvSpPr/>
          <p:nvPr/>
        </p:nvSpPr>
        <p:spPr>
          <a:xfrm>
            <a:off x="6490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94E7AE-4F73-4E68-93C8-E7C7C8712B39}"/>
              </a:ext>
            </a:extLst>
          </p:cNvPr>
          <p:cNvSpPr/>
          <p:nvPr/>
        </p:nvSpPr>
        <p:spPr>
          <a:xfrm>
            <a:off x="6718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AB55824-5808-41E3-98DB-C6FC137D5107}"/>
              </a:ext>
            </a:extLst>
          </p:cNvPr>
          <p:cNvSpPr/>
          <p:nvPr/>
        </p:nvSpPr>
        <p:spPr>
          <a:xfrm>
            <a:off x="6947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CB2C21-0691-4392-B54C-078D65A913BA}"/>
              </a:ext>
            </a:extLst>
          </p:cNvPr>
          <p:cNvSpPr/>
          <p:nvPr/>
        </p:nvSpPr>
        <p:spPr>
          <a:xfrm>
            <a:off x="7176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E108E0-6401-4699-989F-9148BC79F7BF}"/>
              </a:ext>
            </a:extLst>
          </p:cNvPr>
          <p:cNvSpPr/>
          <p:nvPr/>
        </p:nvSpPr>
        <p:spPr>
          <a:xfrm>
            <a:off x="7404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D2E504-2E6F-4ACC-AB0C-D42F9A3958E6}"/>
              </a:ext>
            </a:extLst>
          </p:cNvPr>
          <p:cNvSpPr/>
          <p:nvPr/>
        </p:nvSpPr>
        <p:spPr>
          <a:xfrm>
            <a:off x="7633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7E200B-EF39-4A1D-ABF6-AB69970EE492}"/>
              </a:ext>
            </a:extLst>
          </p:cNvPr>
          <p:cNvSpPr/>
          <p:nvPr/>
        </p:nvSpPr>
        <p:spPr>
          <a:xfrm>
            <a:off x="7861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96EF978-169C-4D16-BE50-C4439038C68B}"/>
              </a:ext>
            </a:extLst>
          </p:cNvPr>
          <p:cNvSpPr/>
          <p:nvPr/>
        </p:nvSpPr>
        <p:spPr>
          <a:xfrm>
            <a:off x="8090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CD0F4A2-BB9D-40F0-996E-29BE3224A137}"/>
              </a:ext>
            </a:extLst>
          </p:cNvPr>
          <p:cNvSpPr/>
          <p:nvPr/>
        </p:nvSpPr>
        <p:spPr>
          <a:xfrm>
            <a:off x="8319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8E0303-97C9-479A-83F9-D1CE7EE318E6}"/>
              </a:ext>
            </a:extLst>
          </p:cNvPr>
          <p:cNvSpPr/>
          <p:nvPr/>
        </p:nvSpPr>
        <p:spPr>
          <a:xfrm>
            <a:off x="8547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BF44C0D-E2F1-404F-911A-2DAFA844CD62}"/>
              </a:ext>
            </a:extLst>
          </p:cNvPr>
          <p:cNvSpPr/>
          <p:nvPr/>
        </p:nvSpPr>
        <p:spPr>
          <a:xfrm>
            <a:off x="8776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C3F6208-261F-4E0B-A896-5CAA795B7C6F}"/>
              </a:ext>
            </a:extLst>
          </p:cNvPr>
          <p:cNvSpPr/>
          <p:nvPr/>
        </p:nvSpPr>
        <p:spPr>
          <a:xfrm>
            <a:off x="9004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80E7489-23F6-439A-B0AD-7C7780965683}"/>
              </a:ext>
            </a:extLst>
          </p:cNvPr>
          <p:cNvSpPr/>
          <p:nvPr/>
        </p:nvSpPr>
        <p:spPr>
          <a:xfrm>
            <a:off x="9233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5C317B7-59AE-49F9-8FDA-5FAEB22F92A6}"/>
              </a:ext>
            </a:extLst>
          </p:cNvPr>
          <p:cNvSpPr/>
          <p:nvPr/>
        </p:nvSpPr>
        <p:spPr>
          <a:xfrm>
            <a:off x="9462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838592E-FFF7-4529-ACE7-880DEEC434C6}"/>
              </a:ext>
            </a:extLst>
          </p:cNvPr>
          <p:cNvSpPr/>
          <p:nvPr/>
        </p:nvSpPr>
        <p:spPr>
          <a:xfrm>
            <a:off x="546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065CE84-27D3-4583-A55F-97E409C00251}"/>
              </a:ext>
            </a:extLst>
          </p:cNvPr>
          <p:cNvSpPr/>
          <p:nvPr/>
        </p:nvSpPr>
        <p:spPr>
          <a:xfrm>
            <a:off x="775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4DDECFB-FC44-4866-A2B9-77187B294005}"/>
              </a:ext>
            </a:extLst>
          </p:cNvPr>
          <p:cNvSpPr/>
          <p:nvPr/>
        </p:nvSpPr>
        <p:spPr>
          <a:xfrm>
            <a:off x="1003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84116B5-3935-4828-B580-1ABB5BD47C5B}"/>
              </a:ext>
            </a:extLst>
          </p:cNvPr>
          <p:cNvSpPr/>
          <p:nvPr/>
        </p:nvSpPr>
        <p:spPr>
          <a:xfrm>
            <a:off x="1232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8EBC954-8A9A-490A-84BB-03BD9425FE2D}"/>
              </a:ext>
            </a:extLst>
          </p:cNvPr>
          <p:cNvSpPr/>
          <p:nvPr/>
        </p:nvSpPr>
        <p:spPr>
          <a:xfrm>
            <a:off x="1461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EEFF23-E86D-476A-A136-6641EDFE9D70}"/>
              </a:ext>
            </a:extLst>
          </p:cNvPr>
          <p:cNvSpPr/>
          <p:nvPr/>
        </p:nvSpPr>
        <p:spPr>
          <a:xfrm>
            <a:off x="1689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CA3E386-4A38-4E38-AECF-C0316738871A}"/>
              </a:ext>
            </a:extLst>
          </p:cNvPr>
          <p:cNvSpPr/>
          <p:nvPr/>
        </p:nvSpPr>
        <p:spPr>
          <a:xfrm>
            <a:off x="1918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184855-A443-4A6C-9186-2C5A54F59808}"/>
              </a:ext>
            </a:extLst>
          </p:cNvPr>
          <p:cNvSpPr/>
          <p:nvPr/>
        </p:nvSpPr>
        <p:spPr>
          <a:xfrm>
            <a:off x="2146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594C6A0-6B5A-456F-A5E8-FCEF3584376E}"/>
              </a:ext>
            </a:extLst>
          </p:cNvPr>
          <p:cNvSpPr/>
          <p:nvPr/>
        </p:nvSpPr>
        <p:spPr>
          <a:xfrm>
            <a:off x="2375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59715C6-FF02-426B-BBD6-44882412E282}"/>
              </a:ext>
            </a:extLst>
          </p:cNvPr>
          <p:cNvSpPr/>
          <p:nvPr/>
        </p:nvSpPr>
        <p:spPr>
          <a:xfrm>
            <a:off x="2604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D8379EA-A657-4408-8E63-6D625FD283E4}"/>
              </a:ext>
            </a:extLst>
          </p:cNvPr>
          <p:cNvSpPr/>
          <p:nvPr/>
        </p:nvSpPr>
        <p:spPr>
          <a:xfrm>
            <a:off x="2832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FE79A42-ED6B-43F3-A2F5-8487B002ABAE}"/>
              </a:ext>
            </a:extLst>
          </p:cNvPr>
          <p:cNvSpPr/>
          <p:nvPr/>
        </p:nvSpPr>
        <p:spPr>
          <a:xfrm>
            <a:off x="3061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20BDEDC-9215-4DFD-ACD0-BD40AAA171AE}"/>
              </a:ext>
            </a:extLst>
          </p:cNvPr>
          <p:cNvSpPr/>
          <p:nvPr/>
        </p:nvSpPr>
        <p:spPr>
          <a:xfrm>
            <a:off x="3289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A66119F-A79D-43B6-86B0-B7E922AB5F4C}"/>
              </a:ext>
            </a:extLst>
          </p:cNvPr>
          <p:cNvSpPr/>
          <p:nvPr/>
        </p:nvSpPr>
        <p:spPr>
          <a:xfrm>
            <a:off x="3518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511F15C-9B7B-4DBF-90F8-B0915257ACF0}"/>
              </a:ext>
            </a:extLst>
          </p:cNvPr>
          <p:cNvSpPr/>
          <p:nvPr/>
        </p:nvSpPr>
        <p:spPr>
          <a:xfrm>
            <a:off x="3747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8F10C7D-0357-4239-996E-5C6816A7ED4C}"/>
              </a:ext>
            </a:extLst>
          </p:cNvPr>
          <p:cNvSpPr/>
          <p:nvPr/>
        </p:nvSpPr>
        <p:spPr>
          <a:xfrm>
            <a:off x="3975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9E2422E-3FD6-401F-B09B-6788B7A43E9A}"/>
              </a:ext>
            </a:extLst>
          </p:cNvPr>
          <p:cNvSpPr/>
          <p:nvPr/>
        </p:nvSpPr>
        <p:spPr>
          <a:xfrm>
            <a:off x="4204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3E73570-2398-472A-88D1-16F2CCB3C031}"/>
              </a:ext>
            </a:extLst>
          </p:cNvPr>
          <p:cNvSpPr/>
          <p:nvPr/>
        </p:nvSpPr>
        <p:spPr>
          <a:xfrm>
            <a:off x="4432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4DE0803-8F73-472E-985C-01BF6FB355C5}"/>
              </a:ext>
            </a:extLst>
          </p:cNvPr>
          <p:cNvSpPr/>
          <p:nvPr/>
        </p:nvSpPr>
        <p:spPr>
          <a:xfrm>
            <a:off x="4661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672184A-6E18-4DE1-987E-376E575699AB}"/>
              </a:ext>
            </a:extLst>
          </p:cNvPr>
          <p:cNvSpPr/>
          <p:nvPr/>
        </p:nvSpPr>
        <p:spPr>
          <a:xfrm>
            <a:off x="4890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BFD3193-A8A9-4EBF-95B7-BEDAB4F600EB}"/>
              </a:ext>
            </a:extLst>
          </p:cNvPr>
          <p:cNvSpPr/>
          <p:nvPr/>
        </p:nvSpPr>
        <p:spPr>
          <a:xfrm>
            <a:off x="5118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83F2CA8-2749-41BB-9F8A-1340990C6673}"/>
              </a:ext>
            </a:extLst>
          </p:cNvPr>
          <p:cNvSpPr/>
          <p:nvPr/>
        </p:nvSpPr>
        <p:spPr>
          <a:xfrm>
            <a:off x="5347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115D871-A6D2-4439-B6DE-86D661BB0E2E}"/>
              </a:ext>
            </a:extLst>
          </p:cNvPr>
          <p:cNvSpPr/>
          <p:nvPr/>
        </p:nvSpPr>
        <p:spPr>
          <a:xfrm>
            <a:off x="5575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3306917-34FA-42B9-AC3A-6907DB090A08}"/>
              </a:ext>
            </a:extLst>
          </p:cNvPr>
          <p:cNvSpPr/>
          <p:nvPr/>
        </p:nvSpPr>
        <p:spPr>
          <a:xfrm>
            <a:off x="5804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6C4B93B-54B1-4D23-AEAC-858C8CA2D787}"/>
              </a:ext>
            </a:extLst>
          </p:cNvPr>
          <p:cNvSpPr/>
          <p:nvPr/>
        </p:nvSpPr>
        <p:spPr>
          <a:xfrm>
            <a:off x="6033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49BA6AC-4072-4870-8BF0-445B9EFF0A32}"/>
              </a:ext>
            </a:extLst>
          </p:cNvPr>
          <p:cNvSpPr/>
          <p:nvPr/>
        </p:nvSpPr>
        <p:spPr>
          <a:xfrm>
            <a:off x="6261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1541542-29A0-4429-9C19-8CAFDE0C20A2}"/>
              </a:ext>
            </a:extLst>
          </p:cNvPr>
          <p:cNvSpPr/>
          <p:nvPr/>
        </p:nvSpPr>
        <p:spPr>
          <a:xfrm>
            <a:off x="6490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AEE73B5-F530-42E1-A16D-B95115FB9A86}"/>
              </a:ext>
            </a:extLst>
          </p:cNvPr>
          <p:cNvSpPr/>
          <p:nvPr/>
        </p:nvSpPr>
        <p:spPr>
          <a:xfrm>
            <a:off x="6718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A2F560A-8014-4203-98C2-A7F5B2095280}"/>
              </a:ext>
            </a:extLst>
          </p:cNvPr>
          <p:cNvSpPr/>
          <p:nvPr/>
        </p:nvSpPr>
        <p:spPr>
          <a:xfrm>
            <a:off x="6947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3A4A6DA-B5F4-45B3-94E2-D91DBD29E69D}"/>
              </a:ext>
            </a:extLst>
          </p:cNvPr>
          <p:cNvSpPr/>
          <p:nvPr/>
        </p:nvSpPr>
        <p:spPr>
          <a:xfrm>
            <a:off x="7176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4EDDD3E-61EE-448F-BC6A-7B0B62572030}"/>
              </a:ext>
            </a:extLst>
          </p:cNvPr>
          <p:cNvSpPr/>
          <p:nvPr/>
        </p:nvSpPr>
        <p:spPr>
          <a:xfrm>
            <a:off x="7404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4E3394C-B84D-4712-AFC3-AAA67A3A0D4D}"/>
              </a:ext>
            </a:extLst>
          </p:cNvPr>
          <p:cNvSpPr/>
          <p:nvPr/>
        </p:nvSpPr>
        <p:spPr>
          <a:xfrm>
            <a:off x="7633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8840F3E-00E1-4838-9A94-9CE77626D52C}"/>
              </a:ext>
            </a:extLst>
          </p:cNvPr>
          <p:cNvSpPr/>
          <p:nvPr/>
        </p:nvSpPr>
        <p:spPr>
          <a:xfrm>
            <a:off x="7861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B9E6BDE-E154-4960-8388-36313CF1C0E0}"/>
              </a:ext>
            </a:extLst>
          </p:cNvPr>
          <p:cNvSpPr/>
          <p:nvPr/>
        </p:nvSpPr>
        <p:spPr>
          <a:xfrm>
            <a:off x="8090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1F75DC2-9D91-4321-A736-D22CF2A8C7A1}"/>
              </a:ext>
            </a:extLst>
          </p:cNvPr>
          <p:cNvSpPr/>
          <p:nvPr/>
        </p:nvSpPr>
        <p:spPr>
          <a:xfrm>
            <a:off x="8319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E6EC6B7-FA3E-42FD-91EB-4F707DB7345E}"/>
              </a:ext>
            </a:extLst>
          </p:cNvPr>
          <p:cNvSpPr/>
          <p:nvPr/>
        </p:nvSpPr>
        <p:spPr>
          <a:xfrm>
            <a:off x="8547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4362563-9B22-40EA-B916-A22DE4E55E5C}"/>
              </a:ext>
            </a:extLst>
          </p:cNvPr>
          <p:cNvSpPr/>
          <p:nvPr/>
        </p:nvSpPr>
        <p:spPr>
          <a:xfrm>
            <a:off x="8776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BB5CE12-C5CD-4D70-8B9B-8B5BB4892272}"/>
              </a:ext>
            </a:extLst>
          </p:cNvPr>
          <p:cNvSpPr/>
          <p:nvPr/>
        </p:nvSpPr>
        <p:spPr>
          <a:xfrm>
            <a:off x="9004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7DF0F46-4D19-42DF-B758-4BEF1A0D9DCD}"/>
              </a:ext>
            </a:extLst>
          </p:cNvPr>
          <p:cNvSpPr/>
          <p:nvPr/>
        </p:nvSpPr>
        <p:spPr>
          <a:xfrm>
            <a:off x="9233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F4DF07F-A6FE-42DE-968E-60A53AD0A54F}"/>
              </a:ext>
            </a:extLst>
          </p:cNvPr>
          <p:cNvSpPr/>
          <p:nvPr/>
        </p:nvSpPr>
        <p:spPr>
          <a:xfrm>
            <a:off x="9462149" y="1479686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38EBA04-7078-4A3D-8EA7-05F4174CCAC9}"/>
              </a:ext>
            </a:extLst>
          </p:cNvPr>
          <p:cNvSpPr/>
          <p:nvPr/>
        </p:nvSpPr>
        <p:spPr>
          <a:xfrm>
            <a:off x="546749" y="1696474"/>
            <a:ext cx="228600" cy="210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7C8D600-4578-4EFC-96FE-812C127EF158}"/>
              </a:ext>
            </a:extLst>
          </p:cNvPr>
          <p:cNvSpPr/>
          <p:nvPr/>
        </p:nvSpPr>
        <p:spPr>
          <a:xfrm>
            <a:off x="775349" y="1696474"/>
            <a:ext cx="228600" cy="210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B373CCE-A99E-4048-B330-BC7DEA94136A}"/>
              </a:ext>
            </a:extLst>
          </p:cNvPr>
          <p:cNvSpPr/>
          <p:nvPr/>
        </p:nvSpPr>
        <p:spPr>
          <a:xfrm>
            <a:off x="1003949" y="1696474"/>
            <a:ext cx="228600" cy="210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DB035BE-37C4-4EBA-9781-03F62311E33E}"/>
              </a:ext>
            </a:extLst>
          </p:cNvPr>
          <p:cNvSpPr/>
          <p:nvPr/>
        </p:nvSpPr>
        <p:spPr>
          <a:xfrm>
            <a:off x="1232549" y="1696474"/>
            <a:ext cx="228600" cy="210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8EA1BE6-927F-4481-8879-F8539F8BA734}"/>
              </a:ext>
            </a:extLst>
          </p:cNvPr>
          <p:cNvSpPr/>
          <p:nvPr/>
        </p:nvSpPr>
        <p:spPr>
          <a:xfrm>
            <a:off x="14611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41ED12B-3993-4101-B2FF-8AF175BE5F5F}"/>
              </a:ext>
            </a:extLst>
          </p:cNvPr>
          <p:cNvSpPr/>
          <p:nvPr/>
        </p:nvSpPr>
        <p:spPr>
          <a:xfrm>
            <a:off x="16897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7664523-F6FD-4830-8934-1601F55FCC2E}"/>
              </a:ext>
            </a:extLst>
          </p:cNvPr>
          <p:cNvSpPr/>
          <p:nvPr/>
        </p:nvSpPr>
        <p:spPr>
          <a:xfrm>
            <a:off x="1918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6767E8B-24C1-4959-BF50-3652389E007F}"/>
              </a:ext>
            </a:extLst>
          </p:cNvPr>
          <p:cNvSpPr/>
          <p:nvPr/>
        </p:nvSpPr>
        <p:spPr>
          <a:xfrm>
            <a:off x="2146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A9B5D8C-2F43-4292-9F9B-2E5B01152D92}"/>
              </a:ext>
            </a:extLst>
          </p:cNvPr>
          <p:cNvSpPr/>
          <p:nvPr/>
        </p:nvSpPr>
        <p:spPr>
          <a:xfrm>
            <a:off x="2375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301A811-9A21-42B0-B59A-9016FEB0B212}"/>
              </a:ext>
            </a:extLst>
          </p:cNvPr>
          <p:cNvSpPr/>
          <p:nvPr/>
        </p:nvSpPr>
        <p:spPr>
          <a:xfrm>
            <a:off x="26041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1DEA242-3A87-4A4C-8BB3-43A7D043B188}"/>
              </a:ext>
            </a:extLst>
          </p:cNvPr>
          <p:cNvSpPr/>
          <p:nvPr/>
        </p:nvSpPr>
        <p:spPr>
          <a:xfrm>
            <a:off x="28327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8CE0A63-B366-41A3-9514-BE038004D247}"/>
              </a:ext>
            </a:extLst>
          </p:cNvPr>
          <p:cNvSpPr/>
          <p:nvPr/>
        </p:nvSpPr>
        <p:spPr>
          <a:xfrm>
            <a:off x="3061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029546E-A77A-4C33-8C3B-BE93D4F2D110}"/>
              </a:ext>
            </a:extLst>
          </p:cNvPr>
          <p:cNvSpPr/>
          <p:nvPr/>
        </p:nvSpPr>
        <p:spPr>
          <a:xfrm>
            <a:off x="3289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59C0561-BD3B-415D-9D95-E08A1048E9B7}"/>
              </a:ext>
            </a:extLst>
          </p:cNvPr>
          <p:cNvSpPr/>
          <p:nvPr/>
        </p:nvSpPr>
        <p:spPr>
          <a:xfrm>
            <a:off x="3518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8E273D9-793A-4A56-9CEE-A761448EA05C}"/>
              </a:ext>
            </a:extLst>
          </p:cNvPr>
          <p:cNvSpPr/>
          <p:nvPr/>
        </p:nvSpPr>
        <p:spPr>
          <a:xfrm>
            <a:off x="37471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EA47C58-F568-4E51-88CA-D1540E92FCD5}"/>
              </a:ext>
            </a:extLst>
          </p:cNvPr>
          <p:cNvSpPr/>
          <p:nvPr/>
        </p:nvSpPr>
        <p:spPr>
          <a:xfrm>
            <a:off x="39757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4F4E753-13E1-44DC-83B1-74DDB9E2AEEA}"/>
              </a:ext>
            </a:extLst>
          </p:cNvPr>
          <p:cNvSpPr/>
          <p:nvPr/>
        </p:nvSpPr>
        <p:spPr>
          <a:xfrm>
            <a:off x="4204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C3178A4-A58B-47AD-B1FB-00F6B6CECA6A}"/>
              </a:ext>
            </a:extLst>
          </p:cNvPr>
          <p:cNvSpPr/>
          <p:nvPr/>
        </p:nvSpPr>
        <p:spPr>
          <a:xfrm>
            <a:off x="4432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59DEA78-74F8-4CD0-ACC2-EDAE21A3E8BF}"/>
              </a:ext>
            </a:extLst>
          </p:cNvPr>
          <p:cNvSpPr/>
          <p:nvPr/>
        </p:nvSpPr>
        <p:spPr>
          <a:xfrm>
            <a:off x="4661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72EB709-4776-4E8E-A72E-D3F32A0AE56B}"/>
              </a:ext>
            </a:extLst>
          </p:cNvPr>
          <p:cNvSpPr/>
          <p:nvPr/>
        </p:nvSpPr>
        <p:spPr>
          <a:xfrm>
            <a:off x="48901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CCFB671-EFAE-493C-866E-C180289A87BB}"/>
              </a:ext>
            </a:extLst>
          </p:cNvPr>
          <p:cNvSpPr/>
          <p:nvPr/>
        </p:nvSpPr>
        <p:spPr>
          <a:xfrm>
            <a:off x="51187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09EA89F-544F-4774-B882-5068D1E261DC}"/>
              </a:ext>
            </a:extLst>
          </p:cNvPr>
          <p:cNvSpPr/>
          <p:nvPr/>
        </p:nvSpPr>
        <p:spPr>
          <a:xfrm>
            <a:off x="5347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C8A8F36-7DB3-45D8-B5C9-797B09790727}"/>
              </a:ext>
            </a:extLst>
          </p:cNvPr>
          <p:cNvSpPr/>
          <p:nvPr/>
        </p:nvSpPr>
        <p:spPr>
          <a:xfrm>
            <a:off x="5575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C9B5B1D-EC49-4898-BEAE-D5AF0573E261}"/>
              </a:ext>
            </a:extLst>
          </p:cNvPr>
          <p:cNvSpPr/>
          <p:nvPr/>
        </p:nvSpPr>
        <p:spPr>
          <a:xfrm>
            <a:off x="5804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830869A-7DA5-43EB-8CDE-E29AEEC248B8}"/>
              </a:ext>
            </a:extLst>
          </p:cNvPr>
          <p:cNvSpPr/>
          <p:nvPr/>
        </p:nvSpPr>
        <p:spPr>
          <a:xfrm>
            <a:off x="60331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79FCCC-FF7A-4381-9DA7-D8F3C65B0549}"/>
              </a:ext>
            </a:extLst>
          </p:cNvPr>
          <p:cNvSpPr/>
          <p:nvPr/>
        </p:nvSpPr>
        <p:spPr>
          <a:xfrm>
            <a:off x="62617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45539C8-8F35-47A8-A330-C6842489F396}"/>
              </a:ext>
            </a:extLst>
          </p:cNvPr>
          <p:cNvSpPr/>
          <p:nvPr/>
        </p:nvSpPr>
        <p:spPr>
          <a:xfrm>
            <a:off x="6490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163E25F-5279-47E5-B479-7282646C7989}"/>
              </a:ext>
            </a:extLst>
          </p:cNvPr>
          <p:cNvSpPr/>
          <p:nvPr/>
        </p:nvSpPr>
        <p:spPr>
          <a:xfrm>
            <a:off x="6718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71ABEEC-C478-4682-805B-B152E5ECF39A}"/>
              </a:ext>
            </a:extLst>
          </p:cNvPr>
          <p:cNvSpPr/>
          <p:nvPr/>
        </p:nvSpPr>
        <p:spPr>
          <a:xfrm>
            <a:off x="6947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4E364E2-AFBC-4423-AFD2-213F2577A88C}"/>
              </a:ext>
            </a:extLst>
          </p:cNvPr>
          <p:cNvSpPr/>
          <p:nvPr/>
        </p:nvSpPr>
        <p:spPr>
          <a:xfrm>
            <a:off x="71761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D85A8F5-E18D-4247-BFD0-0E627A12B6C8}"/>
              </a:ext>
            </a:extLst>
          </p:cNvPr>
          <p:cNvSpPr/>
          <p:nvPr/>
        </p:nvSpPr>
        <p:spPr>
          <a:xfrm>
            <a:off x="74047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FBB1755-163E-466A-A718-E248B5C373E2}"/>
              </a:ext>
            </a:extLst>
          </p:cNvPr>
          <p:cNvSpPr/>
          <p:nvPr/>
        </p:nvSpPr>
        <p:spPr>
          <a:xfrm>
            <a:off x="7633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478A5A6-2288-4F9B-BA97-F5FBB8BAC51C}"/>
              </a:ext>
            </a:extLst>
          </p:cNvPr>
          <p:cNvSpPr/>
          <p:nvPr/>
        </p:nvSpPr>
        <p:spPr>
          <a:xfrm>
            <a:off x="7861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2748D85-9490-48AC-9128-CCF4105D5808}"/>
              </a:ext>
            </a:extLst>
          </p:cNvPr>
          <p:cNvSpPr/>
          <p:nvPr/>
        </p:nvSpPr>
        <p:spPr>
          <a:xfrm>
            <a:off x="8090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EF52352-920E-4443-B300-6278A61D6093}"/>
              </a:ext>
            </a:extLst>
          </p:cNvPr>
          <p:cNvSpPr/>
          <p:nvPr/>
        </p:nvSpPr>
        <p:spPr>
          <a:xfrm>
            <a:off x="83191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DEE5510-92D5-4DFC-A430-35F545786435}"/>
              </a:ext>
            </a:extLst>
          </p:cNvPr>
          <p:cNvSpPr/>
          <p:nvPr/>
        </p:nvSpPr>
        <p:spPr>
          <a:xfrm>
            <a:off x="85477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958C916-D3E0-4A60-8DE1-358858440664}"/>
              </a:ext>
            </a:extLst>
          </p:cNvPr>
          <p:cNvSpPr/>
          <p:nvPr/>
        </p:nvSpPr>
        <p:spPr>
          <a:xfrm>
            <a:off x="8776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AEC8E1D-280C-463C-83C0-17D59085186F}"/>
              </a:ext>
            </a:extLst>
          </p:cNvPr>
          <p:cNvSpPr/>
          <p:nvPr/>
        </p:nvSpPr>
        <p:spPr>
          <a:xfrm>
            <a:off x="9004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1A07C74-274D-43B3-8003-C8A7C91CFEB0}"/>
              </a:ext>
            </a:extLst>
          </p:cNvPr>
          <p:cNvSpPr/>
          <p:nvPr/>
        </p:nvSpPr>
        <p:spPr>
          <a:xfrm>
            <a:off x="9233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D928FD3-83C1-452A-806B-7E26F257F47E}"/>
              </a:ext>
            </a:extLst>
          </p:cNvPr>
          <p:cNvSpPr/>
          <p:nvPr/>
        </p:nvSpPr>
        <p:spPr>
          <a:xfrm>
            <a:off x="9462149" y="1696474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F139DEB-390D-4CD6-9D27-9569F48EA78B}"/>
              </a:ext>
            </a:extLst>
          </p:cNvPr>
          <p:cNvSpPr/>
          <p:nvPr/>
        </p:nvSpPr>
        <p:spPr>
          <a:xfrm>
            <a:off x="546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7BACF6A-267A-42FA-96D1-389551CB96B6}"/>
              </a:ext>
            </a:extLst>
          </p:cNvPr>
          <p:cNvSpPr/>
          <p:nvPr/>
        </p:nvSpPr>
        <p:spPr>
          <a:xfrm>
            <a:off x="775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0D2301E-FE3E-47C2-AD3B-8A90F05E2368}"/>
              </a:ext>
            </a:extLst>
          </p:cNvPr>
          <p:cNvSpPr/>
          <p:nvPr/>
        </p:nvSpPr>
        <p:spPr>
          <a:xfrm>
            <a:off x="1003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C49ECA5-0662-4A95-9EC3-4BC39436606C}"/>
              </a:ext>
            </a:extLst>
          </p:cNvPr>
          <p:cNvSpPr/>
          <p:nvPr/>
        </p:nvSpPr>
        <p:spPr>
          <a:xfrm>
            <a:off x="1232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472C17A-826B-40D7-810B-61C3815C7FAD}"/>
              </a:ext>
            </a:extLst>
          </p:cNvPr>
          <p:cNvSpPr/>
          <p:nvPr/>
        </p:nvSpPr>
        <p:spPr>
          <a:xfrm>
            <a:off x="1461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A9474DB-098C-4221-AFC1-98A88E7D2F02}"/>
              </a:ext>
            </a:extLst>
          </p:cNvPr>
          <p:cNvSpPr/>
          <p:nvPr/>
        </p:nvSpPr>
        <p:spPr>
          <a:xfrm>
            <a:off x="1689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3E151DF-52E1-43DD-974C-69EBABED269B}"/>
              </a:ext>
            </a:extLst>
          </p:cNvPr>
          <p:cNvSpPr/>
          <p:nvPr/>
        </p:nvSpPr>
        <p:spPr>
          <a:xfrm>
            <a:off x="1918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6404FD7-4DA0-4C41-818E-53F24490CEA1}"/>
              </a:ext>
            </a:extLst>
          </p:cNvPr>
          <p:cNvSpPr/>
          <p:nvPr/>
        </p:nvSpPr>
        <p:spPr>
          <a:xfrm>
            <a:off x="2146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1811A27-F067-4F03-898E-46D5FD0848B1}"/>
              </a:ext>
            </a:extLst>
          </p:cNvPr>
          <p:cNvSpPr/>
          <p:nvPr/>
        </p:nvSpPr>
        <p:spPr>
          <a:xfrm>
            <a:off x="2375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FF09EAD-D3D1-4A15-9E13-9FAFFD1442E5}"/>
              </a:ext>
            </a:extLst>
          </p:cNvPr>
          <p:cNvSpPr/>
          <p:nvPr/>
        </p:nvSpPr>
        <p:spPr>
          <a:xfrm>
            <a:off x="2604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9397548-416D-441E-928C-0C43DEA70382}"/>
              </a:ext>
            </a:extLst>
          </p:cNvPr>
          <p:cNvSpPr/>
          <p:nvPr/>
        </p:nvSpPr>
        <p:spPr>
          <a:xfrm>
            <a:off x="2832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6C27B25-80FA-4613-A914-819091C6176C}"/>
              </a:ext>
            </a:extLst>
          </p:cNvPr>
          <p:cNvSpPr/>
          <p:nvPr/>
        </p:nvSpPr>
        <p:spPr>
          <a:xfrm>
            <a:off x="3061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27966A0-6ABF-4C37-92AA-6617294C681F}"/>
              </a:ext>
            </a:extLst>
          </p:cNvPr>
          <p:cNvSpPr/>
          <p:nvPr/>
        </p:nvSpPr>
        <p:spPr>
          <a:xfrm>
            <a:off x="3289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23E2187-A0E1-432D-A6B8-A3CFFA158B76}"/>
              </a:ext>
            </a:extLst>
          </p:cNvPr>
          <p:cNvSpPr/>
          <p:nvPr/>
        </p:nvSpPr>
        <p:spPr>
          <a:xfrm>
            <a:off x="3518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F224A3A-1C71-434C-BCEB-E5E8731AB160}"/>
              </a:ext>
            </a:extLst>
          </p:cNvPr>
          <p:cNvSpPr/>
          <p:nvPr/>
        </p:nvSpPr>
        <p:spPr>
          <a:xfrm>
            <a:off x="3747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3358917-7B09-4C7E-98D3-905C421558FA}"/>
              </a:ext>
            </a:extLst>
          </p:cNvPr>
          <p:cNvSpPr/>
          <p:nvPr/>
        </p:nvSpPr>
        <p:spPr>
          <a:xfrm>
            <a:off x="3975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EC241C64-08A3-4B9C-AC27-2E3516EAE608}"/>
              </a:ext>
            </a:extLst>
          </p:cNvPr>
          <p:cNvSpPr/>
          <p:nvPr/>
        </p:nvSpPr>
        <p:spPr>
          <a:xfrm>
            <a:off x="4204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F6FEE6-1317-43DA-84C3-51BE4958F6B5}"/>
              </a:ext>
            </a:extLst>
          </p:cNvPr>
          <p:cNvSpPr/>
          <p:nvPr/>
        </p:nvSpPr>
        <p:spPr>
          <a:xfrm>
            <a:off x="4432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DE4C72C-C41C-4C95-A2C7-7B48C26A106F}"/>
              </a:ext>
            </a:extLst>
          </p:cNvPr>
          <p:cNvSpPr/>
          <p:nvPr/>
        </p:nvSpPr>
        <p:spPr>
          <a:xfrm>
            <a:off x="4661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838065B-1BAC-4DC2-9738-11611BBE5A54}"/>
              </a:ext>
            </a:extLst>
          </p:cNvPr>
          <p:cNvSpPr/>
          <p:nvPr/>
        </p:nvSpPr>
        <p:spPr>
          <a:xfrm>
            <a:off x="4890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CB71F03-1D2D-49C8-BBB8-C03A38CA4792}"/>
              </a:ext>
            </a:extLst>
          </p:cNvPr>
          <p:cNvSpPr/>
          <p:nvPr/>
        </p:nvSpPr>
        <p:spPr>
          <a:xfrm>
            <a:off x="5118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9E96787-0906-438D-9278-0DBD1D170CE7}"/>
              </a:ext>
            </a:extLst>
          </p:cNvPr>
          <p:cNvSpPr/>
          <p:nvPr/>
        </p:nvSpPr>
        <p:spPr>
          <a:xfrm>
            <a:off x="5347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C880B4E-DFFF-45E0-BA49-554E55BF4670}"/>
              </a:ext>
            </a:extLst>
          </p:cNvPr>
          <p:cNvSpPr/>
          <p:nvPr/>
        </p:nvSpPr>
        <p:spPr>
          <a:xfrm>
            <a:off x="5575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4D2D637-9CA3-43FA-B309-B922C37095D3}"/>
              </a:ext>
            </a:extLst>
          </p:cNvPr>
          <p:cNvSpPr/>
          <p:nvPr/>
        </p:nvSpPr>
        <p:spPr>
          <a:xfrm>
            <a:off x="5804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6A10A31-54CA-414E-B373-D352BA7B0BE0}"/>
              </a:ext>
            </a:extLst>
          </p:cNvPr>
          <p:cNvSpPr/>
          <p:nvPr/>
        </p:nvSpPr>
        <p:spPr>
          <a:xfrm>
            <a:off x="6033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5769A3A-A2E4-4962-8362-4DB748109D98}"/>
              </a:ext>
            </a:extLst>
          </p:cNvPr>
          <p:cNvSpPr/>
          <p:nvPr/>
        </p:nvSpPr>
        <p:spPr>
          <a:xfrm>
            <a:off x="6261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F2B97B8-C176-411F-9033-3FA3F62D5804}"/>
              </a:ext>
            </a:extLst>
          </p:cNvPr>
          <p:cNvSpPr/>
          <p:nvPr/>
        </p:nvSpPr>
        <p:spPr>
          <a:xfrm>
            <a:off x="6490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4B7E41A-D55C-404E-AC77-503B98B07A72}"/>
              </a:ext>
            </a:extLst>
          </p:cNvPr>
          <p:cNvSpPr/>
          <p:nvPr/>
        </p:nvSpPr>
        <p:spPr>
          <a:xfrm>
            <a:off x="6718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BC0DCD8-4AF7-4B31-92AF-D484AD4ED91D}"/>
              </a:ext>
            </a:extLst>
          </p:cNvPr>
          <p:cNvSpPr/>
          <p:nvPr/>
        </p:nvSpPr>
        <p:spPr>
          <a:xfrm>
            <a:off x="6947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A377FEA-B15B-4CB5-AC25-3CF021929DD4}"/>
              </a:ext>
            </a:extLst>
          </p:cNvPr>
          <p:cNvSpPr/>
          <p:nvPr/>
        </p:nvSpPr>
        <p:spPr>
          <a:xfrm>
            <a:off x="7176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53154D1-0785-470B-A642-2E58E2BDCFE3}"/>
              </a:ext>
            </a:extLst>
          </p:cNvPr>
          <p:cNvSpPr/>
          <p:nvPr/>
        </p:nvSpPr>
        <p:spPr>
          <a:xfrm>
            <a:off x="7404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C76DC45-52CB-4C39-A90F-1344D64A5436}"/>
              </a:ext>
            </a:extLst>
          </p:cNvPr>
          <p:cNvSpPr/>
          <p:nvPr/>
        </p:nvSpPr>
        <p:spPr>
          <a:xfrm>
            <a:off x="7633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B0DFD6A3-7CF4-47A1-B9F2-A1FEC0DFC514}"/>
              </a:ext>
            </a:extLst>
          </p:cNvPr>
          <p:cNvSpPr/>
          <p:nvPr/>
        </p:nvSpPr>
        <p:spPr>
          <a:xfrm>
            <a:off x="7861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61ED2FB-9FA4-4129-984B-481D2DDACA2D}"/>
              </a:ext>
            </a:extLst>
          </p:cNvPr>
          <p:cNvSpPr/>
          <p:nvPr/>
        </p:nvSpPr>
        <p:spPr>
          <a:xfrm>
            <a:off x="8090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17FCF68-9683-4C53-A413-3A65D18D84EA}"/>
              </a:ext>
            </a:extLst>
          </p:cNvPr>
          <p:cNvSpPr/>
          <p:nvPr/>
        </p:nvSpPr>
        <p:spPr>
          <a:xfrm>
            <a:off x="8319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F33B3688-4F9E-4A56-B7BB-17D5CE7BBE02}"/>
              </a:ext>
            </a:extLst>
          </p:cNvPr>
          <p:cNvSpPr/>
          <p:nvPr/>
        </p:nvSpPr>
        <p:spPr>
          <a:xfrm>
            <a:off x="8547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F7583BE-C590-46BC-85AB-5235374BDE2F}"/>
              </a:ext>
            </a:extLst>
          </p:cNvPr>
          <p:cNvSpPr/>
          <p:nvPr/>
        </p:nvSpPr>
        <p:spPr>
          <a:xfrm>
            <a:off x="8776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2D147C61-DACC-4E28-ABC7-B3B5C32AB1F4}"/>
              </a:ext>
            </a:extLst>
          </p:cNvPr>
          <p:cNvSpPr/>
          <p:nvPr/>
        </p:nvSpPr>
        <p:spPr>
          <a:xfrm>
            <a:off x="9004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5AEB98F-C9EB-4CC8-8AC8-417A790C2B5B}"/>
              </a:ext>
            </a:extLst>
          </p:cNvPr>
          <p:cNvSpPr/>
          <p:nvPr/>
        </p:nvSpPr>
        <p:spPr>
          <a:xfrm>
            <a:off x="9233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2C2AFAA-B1EB-4EF7-A564-2404911A8D68}"/>
              </a:ext>
            </a:extLst>
          </p:cNvPr>
          <p:cNvSpPr/>
          <p:nvPr/>
        </p:nvSpPr>
        <p:spPr>
          <a:xfrm>
            <a:off x="9462149" y="1913262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50B901C-B9DE-4C35-9A70-F32DE3C149C5}"/>
              </a:ext>
            </a:extLst>
          </p:cNvPr>
          <p:cNvSpPr/>
          <p:nvPr/>
        </p:nvSpPr>
        <p:spPr>
          <a:xfrm>
            <a:off x="546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D45EF1B-E4C6-4AF0-A05F-F00311152AAD}"/>
              </a:ext>
            </a:extLst>
          </p:cNvPr>
          <p:cNvSpPr/>
          <p:nvPr/>
        </p:nvSpPr>
        <p:spPr>
          <a:xfrm>
            <a:off x="775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7725CE0E-DDC8-43AD-9E1D-17066E91BBE6}"/>
              </a:ext>
            </a:extLst>
          </p:cNvPr>
          <p:cNvSpPr/>
          <p:nvPr/>
        </p:nvSpPr>
        <p:spPr>
          <a:xfrm>
            <a:off x="1003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35EF2E5-3CE6-4121-A16F-BEFE6F33568B}"/>
              </a:ext>
            </a:extLst>
          </p:cNvPr>
          <p:cNvSpPr/>
          <p:nvPr/>
        </p:nvSpPr>
        <p:spPr>
          <a:xfrm>
            <a:off x="1232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B2A12F41-772A-47B4-9943-E4C8E9AAD8DE}"/>
              </a:ext>
            </a:extLst>
          </p:cNvPr>
          <p:cNvSpPr/>
          <p:nvPr/>
        </p:nvSpPr>
        <p:spPr>
          <a:xfrm>
            <a:off x="1461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69AF6EE-AD76-48F6-876E-2DAEEAB62BFA}"/>
              </a:ext>
            </a:extLst>
          </p:cNvPr>
          <p:cNvSpPr/>
          <p:nvPr/>
        </p:nvSpPr>
        <p:spPr>
          <a:xfrm>
            <a:off x="1689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78659B7-F4BD-4784-B711-C6F5DBF7B02F}"/>
              </a:ext>
            </a:extLst>
          </p:cNvPr>
          <p:cNvSpPr/>
          <p:nvPr/>
        </p:nvSpPr>
        <p:spPr>
          <a:xfrm>
            <a:off x="1918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4C5BD46-C25C-496E-81C1-F44CF3C9DB61}"/>
              </a:ext>
            </a:extLst>
          </p:cNvPr>
          <p:cNvSpPr/>
          <p:nvPr/>
        </p:nvSpPr>
        <p:spPr>
          <a:xfrm>
            <a:off x="2146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FCE3E10-E0C3-4FAC-B25F-73EB1F01C9C1}"/>
              </a:ext>
            </a:extLst>
          </p:cNvPr>
          <p:cNvSpPr/>
          <p:nvPr/>
        </p:nvSpPr>
        <p:spPr>
          <a:xfrm>
            <a:off x="2375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4F11E751-D53C-45EA-BA07-1B74A7C8F80A}"/>
              </a:ext>
            </a:extLst>
          </p:cNvPr>
          <p:cNvSpPr/>
          <p:nvPr/>
        </p:nvSpPr>
        <p:spPr>
          <a:xfrm>
            <a:off x="2604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B0E2042-D6DB-46A3-AFE3-A5B9FD553058}"/>
              </a:ext>
            </a:extLst>
          </p:cNvPr>
          <p:cNvSpPr/>
          <p:nvPr/>
        </p:nvSpPr>
        <p:spPr>
          <a:xfrm>
            <a:off x="2832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09629F33-4485-4C4B-AB0B-A01D0F630D60}"/>
              </a:ext>
            </a:extLst>
          </p:cNvPr>
          <p:cNvSpPr/>
          <p:nvPr/>
        </p:nvSpPr>
        <p:spPr>
          <a:xfrm>
            <a:off x="3061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D4EAC38E-2BA3-4C29-9971-18B76492F524}"/>
              </a:ext>
            </a:extLst>
          </p:cNvPr>
          <p:cNvSpPr/>
          <p:nvPr/>
        </p:nvSpPr>
        <p:spPr>
          <a:xfrm>
            <a:off x="3289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8DF3E895-CC6E-4E5A-A5FD-CCA142CA75DE}"/>
              </a:ext>
            </a:extLst>
          </p:cNvPr>
          <p:cNvSpPr/>
          <p:nvPr/>
        </p:nvSpPr>
        <p:spPr>
          <a:xfrm>
            <a:off x="3518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D99B4F45-895D-428C-9D3A-5136A814B59D}"/>
              </a:ext>
            </a:extLst>
          </p:cNvPr>
          <p:cNvSpPr/>
          <p:nvPr/>
        </p:nvSpPr>
        <p:spPr>
          <a:xfrm>
            <a:off x="3747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560E3AE-B7E6-4737-879A-AD33720E6AC4}"/>
              </a:ext>
            </a:extLst>
          </p:cNvPr>
          <p:cNvSpPr/>
          <p:nvPr/>
        </p:nvSpPr>
        <p:spPr>
          <a:xfrm>
            <a:off x="3975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AE90712-9FD0-4CD3-A3A1-FDCA8446D525}"/>
              </a:ext>
            </a:extLst>
          </p:cNvPr>
          <p:cNvSpPr/>
          <p:nvPr/>
        </p:nvSpPr>
        <p:spPr>
          <a:xfrm>
            <a:off x="4204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04433AB-DBC6-4DA6-A174-AEEC81A296E1}"/>
              </a:ext>
            </a:extLst>
          </p:cNvPr>
          <p:cNvSpPr/>
          <p:nvPr/>
        </p:nvSpPr>
        <p:spPr>
          <a:xfrm>
            <a:off x="4432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DB82230B-A13B-4577-B504-E2D8E41D73D2}"/>
              </a:ext>
            </a:extLst>
          </p:cNvPr>
          <p:cNvSpPr/>
          <p:nvPr/>
        </p:nvSpPr>
        <p:spPr>
          <a:xfrm>
            <a:off x="4661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6C61995-9798-4B51-BE23-BC60462E17C9}"/>
              </a:ext>
            </a:extLst>
          </p:cNvPr>
          <p:cNvSpPr/>
          <p:nvPr/>
        </p:nvSpPr>
        <p:spPr>
          <a:xfrm>
            <a:off x="4890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7B834EE1-1047-4EDE-A9CB-756B5B1B115B}"/>
              </a:ext>
            </a:extLst>
          </p:cNvPr>
          <p:cNvSpPr/>
          <p:nvPr/>
        </p:nvSpPr>
        <p:spPr>
          <a:xfrm>
            <a:off x="5118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42E12116-6C14-499C-A313-5035AE26DC48}"/>
              </a:ext>
            </a:extLst>
          </p:cNvPr>
          <p:cNvSpPr/>
          <p:nvPr/>
        </p:nvSpPr>
        <p:spPr>
          <a:xfrm>
            <a:off x="5347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0960C42-50FE-441B-A74E-F536B48C11E2}"/>
              </a:ext>
            </a:extLst>
          </p:cNvPr>
          <p:cNvSpPr/>
          <p:nvPr/>
        </p:nvSpPr>
        <p:spPr>
          <a:xfrm>
            <a:off x="5575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7204099-DC9A-4BEF-B1E5-A98ECE5A1FA1}"/>
              </a:ext>
            </a:extLst>
          </p:cNvPr>
          <p:cNvSpPr/>
          <p:nvPr/>
        </p:nvSpPr>
        <p:spPr>
          <a:xfrm>
            <a:off x="5804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AA58685C-A857-4F77-928E-24A20EF64A70}"/>
              </a:ext>
            </a:extLst>
          </p:cNvPr>
          <p:cNvSpPr/>
          <p:nvPr/>
        </p:nvSpPr>
        <p:spPr>
          <a:xfrm>
            <a:off x="6033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A9004E2-176A-4108-8E1F-8AFC4F5D985E}"/>
              </a:ext>
            </a:extLst>
          </p:cNvPr>
          <p:cNvSpPr/>
          <p:nvPr/>
        </p:nvSpPr>
        <p:spPr>
          <a:xfrm>
            <a:off x="6261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132436B2-CA93-4FB7-BDA0-158692104D07}"/>
              </a:ext>
            </a:extLst>
          </p:cNvPr>
          <p:cNvSpPr/>
          <p:nvPr/>
        </p:nvSpPr>
        <p:spPr>
          <a:xfrm>
            <a:off x="6490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1853F2E-0C1C-459E-AF7F-1BC5FA7E70CB}"/>
              </a:ext>
            </a:extLst>
          </p:cNvPr>
          <p:cNvSpPr/>
          <p:nvPr/>
        </p:nvSpPr>
        <p:spPr>
          <a:xfrm>
            <a:off x="6718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B9B21EC-DF54-418E-B9F1-AC941F07BE40}"/>
              </a:ext>
            </a:extLst>
          </p:cNvPr>
          <p:cNvSpPr/>
          <p:nvPr/>
        </p:nvSpPr>
        <p:spPr>
          <a:xfrm>
            <a:off x="6947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2C95DCD-EB57-457B-86B9-74BB8B5FF9A8}"/>
              </a:ext>
            </a:extLst>
          </p:cNvPr>
          <p:cNvSpPr/>
          <p:nvPr/>
        </p:nvSpPr>
        <p:spPr>
          <a:xfrm>
            <a:off x="7176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B900A370-6C24-406E-AD51-D9A60C4758D1}"/>
              </a:ext>
            </a:extLst>
          </p:cNvPr>
          <p:cNvSpPr/>
          <p:nvPr/>
        </p:nvSpPr>
        <p:spPr>
          <a:xfrm>
            <a:off x="7404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27FB58ED-6778-4D85-BC96-FC04F30FBC40}"/>
              </a:ext>
            </a:extLst>
          </p:cNvPr>
          <p:cNvSpPr/>
          <p:nvPr/>
        </p:nvSpPr>
        <p:spPr>
          <a:xfrm>
            <a:off x="7633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F8E79B01-56D0-4251-A258-2A6BAAF68C8E}"/>
              </a:ext>
            </a:extLst>
          </p:cNvPr>
          <p:cNvSpPr/>
          <p:nvPr/>
        </p:nvSpPr>
        <p:spPr>
          <a:xfrm>
            <a:off x="7861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3E739C4-19DB-4D46-A875-73AA67073282}"/>
              </a:ext>
            </a:extLst>
          </p:cNvPr>
          <p:cNvSpPr/>
          <p:nvPr/>
        </p:nvSpPr>
        <p:spPr>
          <a:xfrm>
            <a:off x="8090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F31EA6C-9CA6-4FA2-9BD7-734BCCBFE8EB}"/>
              </a:ext>
            </a:extLst>
          </p:cNvPr>
          <p:cNvSpPr/>
          <p:nvPr/>
        </p:nvSpPr>
        <p:spPr>
          <a:xfrm>
            <a:off x="8319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BC046E2-18D7-4AF6-9F9C-53AC4F975C3C}"/>
              </a:ext>
            </a:extLst>
          </p:cNvPr>
          <p:cNvSpPr/>
          <p:nvPr/>
        </p:nvSpPr>
        <p:spPr>
          <a:xfrm>
            <a:off x="8547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CFC6B218-D78E-4F5A-AFCC-CB63310F631F}"/>
              </a:ext>
            </a:extLst>
          </p:cNvPr>
          <p:cNvSpPr/>
          <p:nvPr/>
        </p:nvSpPr>
        <p:spPr>
          <a:xfrm>
            <a:off x="8776349" y="2130050"/>
            <a:ext cx="228600" cy="210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812433FF-5248-4DE5-9443-1FA7AFFBAB72}"/>
              </a:ext>
            </a:extLst>
          </p:cNvPr>
          <p:cNvSpPr/>
          <p:nvPr/>
        </p:nvSpPr>
        <p:spPr>
          <a:xfrm>
            <a:off x="9004949" y="2130050"/>
            <a:ext cx="228600" cy="210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C504C23-AFB8-4FA8-B909-168B7A24927A}"/>
              </a:ext>
            </a:extLst>
          </p:cNvPr>
          <p:cNvSpPr/>
          <p:nvPr/>
        </p:nvSpPr>
        <p:spPr>
          <a:xfrm>
            <a:off x="9233549" y="2130050"/>
            <a:ext cx="228600" cy="210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221E2B91-F792-43EF-B608-DFBCF737BD82}"/>
              </a:ext>
            </a:extLst>
          </p:cNvPr>
          <p:cNvSpPr/>
          <p:nvPr/>
        </p:nvSpPr>
        <p:spPr>
          <a:xfrm>
            <a:off x="9462149" y="2130050"/>
            <a:ext cx="228600" cy="210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2793F41E-FB14-4B94-9BDE-BEE994D9A3B2}"/>
              </a:ext>
            </a:extLst>
          </p:cNvPr>
          <p:cNvSpPr/>
          <p:nvPr/>
        </p:nvSpPr>
        <p:spPr>
          <a:xfrm>
            <a:off x="546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9345E0D9-737D-46A5-B6B6-951A60FDB5D2}"/>
              </a:ext>
            </a:extLst>
          </p:cNvPr>
          <p:cNvSpPr/>
          <p:nvPr/>
        </p:nvSpPr>
        <p:spPr>
          <a:xfrm>
            <a:off x="775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E454A8C-1754-427B-9464-DE013889FDD6}"/>
              </a:ext>
            </a:extLst>
          </p:cNvPr>
          <p:cNvSpPr/>
          <p:nvPr/>
        </p:nvSpPr>
        <p:spPr>
          <a:xfrm>
            <a:off x="1003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51C7C269-79AC-4CDE-9A24-68C4C8AC2C75}"/>
              </a:ext>
            </a:extLst>
          </p:cNvPr>
          <p:cNvSpPr/>
          <p:nvPr/>
        </p:nvSpPr>
        <p:spPr>
          <a:xfrm>
            <a:off x="1232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82608A82-4D6C-462E-A4E6-BC1EAB415960}"/>
              </a:ext>
            </a:extLst>
          </p:cNvPr>
          <p:cNvSpPr/>
          <p:nvPr/>
        </p:nvSpPr>
        <p:spPr>
          <a:xfrm>
            <a:off x="1461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AFD16ED5-B08B-494D-ACCA-3A9B9AC8E512}"/>
              </a:ext>
            </a:extLst>
          </p:cNvPr>
          <p:cNvSpPr/>
          <p:nvPr/>
        </p:nvSpPr>
        <p:spPr>
          <a:xfrm>
            <a:off x="1689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9290FF4F-7381-45FD-857A-6205C765ABB6}"/>
              </a:ext>
            </a:extLst>
          </p:cNvPr>
          <p:cNvSpPr/>
          <p:nvPr/>
        </p:nvSpPr>
        <p:spPr>
          <a:xfrm>
            <a:off x="1918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CE71E06B-D96F-47B9-A511-BCA7B3EEF920}"/>
              </a:ext>
            </a:extLst>
          </p:cNvPr>
          <p:cNvSpPr/>
          <p:nvPr/>
        </p:nvSpPr>
        <p:spPr>
          <a:xfrm>
            <a:off x="2146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501A9539-E6F1-400F-BBE1-9EE251F98B41}"/>
              </a:ext>
            </a:extLst>
          </p:cNvPr>
          <p:cNvSpPr/>
          <p:nvPr/>
        </p:nvSpPr>
        <p:spPr>
          <a:xfrm>
            <a:off x="2375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D6BC4B4F-DE58-4953-A3A3-1A59A0DA4583}"/>
              </a:ext>
            </a:extLst>
          </p:cNvPr>
          <p:cNvSpPr/>
          <p:nvPr/>
        </p:nvSpPr>
        <p:spPr>
          <a:xfrm>
            <a:off x="2604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C49ADA8-A9E6-4AA1-A4D2-AD3784F74237}"/>
              </a:ext>
            </a:extLst>
          </p:cNvPr>
          <p:cNvSpPr/>
          <p:nvPr/>
        </p:nvSpPr>
        <p:spPr>
          <a:xfrm>
            <a:off x="2832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3ABD7E82-8CA1-4551-AF52-DF54AD28D155}"/>
              </a:ext>
            </a:extLst>
          </p:cNvPr>
          <p:cNvSpPr/>
          <p:nvPr/>
        </p:nvSpPr>
        <p:spPr>
          <a:xfrm>
            <a:off x="3061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19D7E417-E131-4065-A6FA-6E9664D86057}"/>
              </a:ext>
            </a:extLst>
          </p:cNvPr>
          <p:cNvSpPr/>
          <p:nvPr/>
        </p:nvSpPr>
        <p:spPr>
          <a:xfrm>
            <a:off x="3289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9188CD61-CD42-4419-881C-AED681C0E4EC}"/>
              </a:ext>
            </a:extLst>
          </p:cNvPr>
          <p:cNvSpPr/>
          <p:nvPr/>
        </p:nvSpPr>
        <p:spPr>
          <a:xfrm>
            <a:off x="3518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0E5B0A67-BC99-4018-A9F4-925D147EBDD3}"/>
              </a:ext>
            </a:extLst>
          </p:cNvPr>
          <p:cNvSpPr/>
          <p:nvPr/>
        </p:nvSpPr>
        <p:spPr>
          <a:xfrm>
            <a:off x="3747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1D472CF4-2BEC-4A4D-A59A-D939EECA3E05}"/>
              </a:ext>
            </a:extLst>
          </p:cNvPr>
          <p:cNvSpPr/>
          <p:nvPr/>
        </p:nvSpPr>
        <p:spPr>
          <a:xfrm>
            <a:off x="3975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D70B7990-CF73-4433-836E-498E9934ACB5}"/>
              </a:ext>
            </a:extLst>
          </p:cNvPr>
          <p:cNvSpPr/>
          <p:nvPr/>
        </p:nvSpPr>
        <p:spPr>
          <a:xfrm>
            <a:off x="4204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F3E5D291-FDF2-48C8-BE31-0A0EEF3B227C}"/>
              </a:ext>
            </a:extLst>
          </p:cNvPr>
          <p:cNvSpPr/>
          <p:nvPr/>
        </p:nvSpPr>
        <p:spPr>
          <a:xfrm>
            <a:off x="4432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8BC196C5-A8AB-432A-B72F-CC815D117B45}"/>
              </a:ext>
            </a:extLst>
          </p:cNvPr>
          <p:cNvSpPr/>
          <p:nvPr/>
        </p:nvSpPr>
        <p:spPr>
          <a:xfrm>
            <a:off x="4661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54B39E62-0A05-4CCF-A969-E935E1011394}"/>
              </a:ext>
            </a:extLst>
          </p:cNvPr>
          <p:cNvSpPr/>
          <p:nvPr/>
        </p:nvSpPr>
        <p:spPr>
          <a:xfrm>
            <a:off x="4890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3C2ACBC-370A-4139-8AB2-16ED3A09308D}"/>
              </a:ext>
            </a:extLst>
          </p:cNvPr>
          <p:cNvSpPr/>
          <p:nvPr/>
        </p:nvSpPr>
        <p:spPr>
          <a:xfrm>
            <a:off x="5118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361F7297-BC74-457F-A600-57E76C49EABD}"/>
              </a:ext>
            </a:extLst>
          </p:cNvPr>
          <p:cNvSpPr/>
          <p:nvPr/>
        </p:nvSpPr>
        <p:spPr>
          <a:xfrm>
            <a:off x="5347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25BC5463-A226-453F-A98D-2131CBC1D5A8}"/>
              </a:ext>
            </a:extLst>
          </p:cNvPr>
          <p:cNvSpPr/>
          <p:nvPr/>
        </p:nvSpPr>
        <p:spPr>
          <a:xfrm>
            <a:off x="5575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0690E77-9A0E-44DD-B137-DEA6C5C7F0A4}"/>
              </a:ext>
            </a:extLst>
          </p:cNvPr>
          <p:cNvSpPr/>
          <p:nvPr/>
        </p:nvSpPr>
        <p:spPr>
          <a:xfrm>
            <a:off x="5804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2BC1D542-3A58-4099-8A0C-816923DE93E4}"/>
              </a:ext>
            </a:extLst>
          </p:cNvPr>
          <p:cNvSpPr/>
          <p:nvPr/>
        </p:nvSpPr>
        <p:spPr>
          <a:xfrm>
            <a:off x="6033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2C7F6D73-BDEF-42AA-9D58-E65EF283D28D}"/>
              </a:ext>
            </a:extLst>
          </p:cNvPr>
          <p:cNvSpPr/>
          <p:nvPr/>
        </p:nvSpPr>
        <p:spPr>
          <a:xfrm>
            <a:off x="6261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5D9CB5BC-3203-44D2-BB42-3352E7C1DD1D}"/>
              </a:ext>
            </a:extLst>
          </p:cNvPr>
          <p:cNvSpPr/>
          <p:nvPr/>
        </p:nvSpPr>
        <p:spPr>
          <a:xfrm>
            <a:off x="6490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88444EC-4C5E-4278-A51E-E6E8BC792348}"/>
              </a:ext>
            </a:extLst>
          </p:cNvPr>
          <p:cNvSpPr/>
          <p:nvPr/>
        </p:nvSpPr>
        <p:spPr>
          <a:xfrm>
            <a:off x="6718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20D57A59-6516-4069-AA29-2069B2906A60}"/>
              </a:ext>
            </a:extLst>
          </p:cNvPr>
          <p:cNvSpPr/>
          <p:nvPr/>
        </p:nvSpPr>
        <p:spPr>
          <a:xfrm>
            <a:off x="6947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21C80FE-896A-4CAE-A4E1-789BCB25580A}"/>
              </a:ext>
            </a:extLst>
          </p:cNvPr>
          <p:cNvSpPr/>
          <p:nvPr/>
        </p:nvSpPr>
        <p:spPr>
          <a:xfrm>
            <a:off x="7176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CDCFE5D2-253A-4DA6-839B-9BE3EE22FD54}"/>
              </a:ext>
            </a:extLst>
          </p:cNvPr>
          <p:cNvSpPr/>
          <p:nvPr/>
        </p:nvSpPr>
        <p:spPr>
          <a:xfrm>
            <a:off x="7404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58FBBA4-02B3-4D21-A5E9-DBC8588EDDF0}"/>
              </a:ext>
            </a:extLst>
          </p:cNvPr>
          <p:cNvSpPr/>
          <p:nvPr/>
        </p:nvSpPr>
        <p:spPr>
          <a:xfrm>
            <a:off x="7633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3EAFA8D-CE4F-404B-A6BB-C67A37FBEA2C}"/>
              </a:ext>
            </a:extLst>
          </p:cNvPr>
          <p:cNvSpPr/>
          <p:nvPr/>
        </p:nvSpPr>
        <p:spPr>
          <a:xfrm>
            <a:off x="7861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CA463510-E776-4B80-8681-0F8D69B011A7}"/>
              </a:ext>
            </a:extLst>
          </p:cNvPr>
          <p:cNvSpPr/>
          <p:nvPr/>
        </p:nvSpPr>
        <p:spPr>
          <a:xfrm>
            <a:off x="8090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85A50F5-FDBB-48BE-B1CA-A71A6A7146EE}"/>
              </a:ext>
            </a:extLst>
          </p:cNvPr>
          <p:cNvSpPr/>
          <p:nvPr/>
        </p:nvSpPr>
        <p:spPr>
          <a:xfrm>
            <a:off x="8319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3254388-D8EB-4040-9DB7-9F87723B40FB}"/>
              </a:ext>
            </a:extLst>
          </p:cNvPr>
          <p:cNvSpPr/>
          <p:nvPr/>
        </p:nvSpPr>
        <p:spPr>
          <a:xfrm>
            <a:off x="8547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3C0F4E92-B529-4B88-B786-77F4B4954D39}"/>
              </a:ext>
            </a:extLst>
          </p:cNvPr>
          <p:cNvSpPr/>
          <p:nvPr/>
        </p:nvSpPr>
        <p:spPr>
          <a:xfrm>
            <a:off x="8776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7832C3D5-3AF4-4FA9-AAF1-78363434161A}"/>
              </a:ext>
            </a:extLst>
          </p:cNvPr>
          <p:cNvSpPr/>
          <p:nvPr/>
        </p:nvSpPr>
        <p:spPr>
          <a:xfrm>
            <a:off x="9004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6C79AA93-4295-42A0-A437-3F2D10588828}"/>
              </a:ext>
            </a:extLst>
          </p:cNvPr>
          <p:cNvSpPr/>
          <p:nvPr/>
        </p:nvSpPr>
        <p:spPr>
          <a:xfrm>
            <a:off x="9233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EA70D376-3CFD-4278-90E4-AF0A4ED9D6F5}"/>
              </a:ext>
            </a:extLst>
          </p:cNvPr>
          <p:cNvSpPr/>
          <p:nvPr/>
        </p:nvSpPr>
        <p:spPr>
          <a:xfrm>
            <a:off x="9462149" y="2346838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BDDEAB7-108A-421C-81E1-FB50D79D720A}"/>
              </a:ext>
            </a:extLst>
          </p:cNvPr>
          <p:cNvSpPr/>
          <p:nvPr/>
        </p:nvSpPr>
        <p:spPr>
          <a:xfrm>
            <a:off x="546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4A4EBB50-F87C-4099-A051-C3BA98234442}"/>
              </a:ext>
            </a:extLst>
          </p:cNvPr>
          <p:cNvSpPr/>
          <p:nvPr/>
        </p:nvSpPr>
        <p:spPr>
          <a:xfrm>
            <a:off x="775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99D21FE7-B512-49BA-997C-6AA0622F53C9}"/>
              </a:ext>
            </a:extLst>
          </p:cNvPr>
          <p:cNvSpPr/>
          <p:nvPr/>
        </p:nvSpPr>
        <p:spPr>
          <a:xfrm>
            <a:off x="1003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52D93C0A-B915-4C20-B7AA-C105D8FD23BB}"/>
              </a:ext>
            </a:extLst>
          </p:cNvPr>
          <p:cNvSpPr/>
          <p:nvPr/>
        </p:nvSpPr>
        <p:spPr>
          <a:xfrm>
            <a:off x="1232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41CB565A-0FD1-4F07-928A-3AF75C6DBA53}"/>
              </a:ext>
            </a:extLst>
          </p:cNvPr>
          <p:cNvSpPr/>
          <p:nvPr/>
        </p:nvSpPr>
        <p:spPr>
          <a:xfrm>
            <a:off x="1461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483CF830-6225-46EC-903E-3D7960402873}"/>
              </a:ext>
            </a:extLst>
          </p:cNvPr>
          <p:cNvSpPr/>
          <p:nvPr/>
        </p:nvSpPr>
        <p:spPr>
          <a:xfrm>
            <a:off x="1689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C918EA63-2AC4-487A-A613-03F245BD35DF}"/>
              </a:ext>
            </a:extLst>
          </p:cNvPr>
          <p:cNvSpPr/>
          <p:nvPr/>
        </p:nvSpPr>
        <p:spPr>
          <a:xfrm>
            <a:off x="1918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ED2CA015-8099-4274-BAC6-B135F65199B1}"/>
              </a:ext>
            </a:extLst>
          </p:cNvPr>
          <p:cNvSpPr/>
          <p:nvPr/>
        </p:nvSpPr>
        <p:spPr>
          <a:xfrm>
            <a:off x="2146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5D32F3A9-F0FC-425C-B69D-6D8649871D40}"/>
              </a:ext>
            </a:extLst>
          </p:cNvPr>
          <p:cNvSpPr/>
          <p:nvPr/>
        </p:nvSpPr>
        <p:spPr>
          <a:xfrm>
            <a:off x="2375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67EE6C2D-0A6A-4176-8E2F-1CAB40A47E42}"/>
              </a:ext>
            </a:extLst>
          </p:cNvPr>
          <p:cNvSpPr/>
          <p:nvPr/>
        </p:nvSpPr>
        <p:spPr>
          <a:xfrm>
            <a:off x="2604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46FA5C34-6608-480C-86E6-823D2D70E748}"/>
              </a:ext>
            </a:extLst>
          </p:cNvPr>
          <p:cNvSpPr/>
          <p:nvPr/>
        </p:nvSpPr>
        <p:spPr>
          <a:xfrm>
            <a:off x="2832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CAEBCB52-CA4D-458C-BB9B-57AD2B356C8C}"/>
              </a:ext>
            </a:extLst>
          </p:cNvPr>
          <p:cNvSpPr/>
          <p:nvPr/>
        </p:nvSpPr>
        <p:spPr>
          <a:xfrm>
            <a:off x="3061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BAF79592-EE59-4BB3-8749-9456433B5B83}"/>
              </a:ext>
            </a:extLst>
          </p:cNvPr>
          <p:cNvSpPr/>
          <p:nvPr/>
        </p:nvSpPr>
        <p:spPr>
          <a:xfrm>
            <a:off x="3289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5DD50D5C-FED2-45AD-96AC-127A83E18293}"/>
              </a:ext>
            </a:extLst>
          </p:cNvPr>
          <p:cNvSpPr/>
          <p:nvPr/>
        </p:nvSpPr>
        <p:spPr>
          <a:xfrm>
            <a:off x="3518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5FBBB409-19B0-4885-BB10-255F10A83302}"/>
              </a:ext>
            </a:extLst>
          </p:cNvPr>
          <p:cNvSpPr/>
          <p:nvPr/>
        </p:nvSpPr>
        <p:spPr>
          <a:xfrm>
            <a:off x="3747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E5EBF03-267E-4715-ACE3-7B167C5CB511}"/>
              </a:ext>
            </a:extLst>
          </p:cNvPr>
          <p:cNvSpPr/>
          <p:nvPr/>
        </p:nvSpPr>
        <p:spPr>
          <a:xfrm>
            <a:off x="3975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47E4E137-575C-4741-94E8-63947902B311}"/>
              </a:ext>
            </a:extLst>
          </p:cNvPr>
          <p:cNvSpPr/>
          <p:nvPr/>
        </p:nvSpPr>
        <p:spPr>
          <a:xfrm>
            <a:off x="4204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20273F9-EFDD-43DE-98B4-0796E27BE650}"/>
              </a:ext>
            </a:extLst>
          </p:cNvPr>
          <p:cNvSpPr/>
          <p:nvPr/>
        </p:nvSpPr>
        <p:spPr>
          <a:xfrm>
            <a:off x="4432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99D16F4-AB96-4994-8312-804B0486155F}"/>
              </a:ext>
            </a:extLst>
          </p:cNvPr>
          <p:cNvSpPr/>
          <p:nvPr/>
        </p:nvSpPr>
        <p:spPr>
          <a:xfrm>
            <a:off x="4661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9F1AC06D-22AC-42D9-8D1B-9F20BCFFE511}"/>
              </a:ext>
            </a:extLst>
          </p:cNvPr>
          <p:cNvSpPr/>
          <p:nvPr/>
        </p:nvSpPr>
        <p:spPr>
          <a:xfrm>
            <a:off x="4890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5BCDD724-1E51-4909-A164-B24E50176E85}"/>
              </a:ext>
            </a:extLst>
          </p:cNvPr>
          <p:cNvSpPr/>
          <p:nvPr/>
        </p:nvSpPr>
        <p:spPr>
          <a:xfrm>
            <a:off x="5118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FB492F2C-5358-43A6-9CF1-4042878B8782}"/>
              </a:ext>
            </a:extLst>
          </p:cNvPr>
          <p:cNvSpPr/>
          <p:nvPr/>
        </p:nvSpPr>
        <p:spPr>
          <a:xfrm>
            <a:off x="5347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1523BC2C-88E3-440E-8CF3-9A1EEDEF6420}"/>
              </a:ext>
            </a:extLst>
          </p:cNvPr>
          <p:cNvSpPr/>
          <p:nvPr/>
        </p:nvSpPr>
        <p:spPr>
          <a:xfrm>
            <a:off x="5575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3C540E7F-5610-4EC4-87CA-6EF80A20B9DF}"/>
              </a:ext>
            </a:extLst>
          </p:cNvPr>
          <p:cNvSpPr/>
          <p:nvPr/>
        </p:nvSpPr>
        <p:spPr>
          <a:xfrm>
            <a:off x="5804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EEE4FB3C-074E-4231-B8D5-E564F92DA695}"/>
              </a:ext>
            </a:extLst>
          </p:cNvPr>
          <p:cNvSpPr/>
          <p:nvPr/>
        </p:nvSpPr>
        <p:spPr>
          <a:xfrm>
            <a:off x="6033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3787550-8874-4802-A77E-B6FC9623553C}"/>
              </a:ext>
            </a:extLst>
          </p:cNvPr>
          <p:cNvSpPr/>
          <p:nvPr/>
        </p:nvSpPr>
        <p:spPr>
          <a:xfrm>
            <a:off x="6261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52F185DE-CBAD-43AD-A8B9-704C512C8FC0}"/>
              </a:ext>
            </a:extLst>
          </p:cNvPr>
          <p:cNvSpPr/>
          <p:nvPr/>
        </p:nvSpPr>
        <p:spPr>
          <a:xfrm>
            <a:off x="6490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BF4666C-8524-4AB9-95F0-3853F048DA0B}"/>
              </a:ext>
            </a:extLst>
          </p:cNvPr>
          <p:cNvSpPr/>
          <p:nvPr/>
        </p:nvSpPr>
        <p:spPr>
          <a:xfrm>
            <a:off x="6718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4D4088C7-7A67-482C-AC08-60CBA109D95A}"/>
              </a:ext>
            </a:extLst>
          </p:cNvPr>
          <p:cNvSpPr/>
          <p:nvPr/>
        </p:nvSpPr>
        <p:spPr>
          <a:xfrm>
            <a:off x="6947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C92E2AD5-73CB-4631-95B9-8F02C99EEF2F}"/>
              </a:ext>
            </a:extLst>
          </p:cNvPr>
          <p:cNvSpPr/>
          <p:nvPr/>
        </p:nvSpPr>
        <p:spPr>
          <a:xfrm>
            <a:off x="7176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953BD264-FDA7-46EE-B8F5-214E622D351C}"/>
              </a:ext>
            </a:extLst>
          </p:cNvPr>
          <p:cNvSpPr/>
          <p:nvPr/>
        </p:nvSpPr>
        <p:spPr>
          <a:xfrm>
            <a:off x="7404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3894DC7C-9651-42A2-B419-38D67C6CC833}"/>
              </a:ext>
            </a:extLst>
          </p:cNvPr>
          <p:cNvSpPr/>
          <p:nvPr/>
        </p:nvSpPr>
        <p:spPr>
          <a:xfrm>
            <a:off x="7633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E72707DB-6024-477F-BA01-0D52DC1C3759}"/>
              </a:ext>
            </a:extLst>
          </p:cNvPr>
          <p:cNvSpPr/>
          <p:nvPr/>
        </p:nvSpPr>
        <p:spPr>
          <a:xfrm>
            <a:off x="7861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06C2381F-CA63-4A27-B9FF-AB5F4E512382}"/>
              </a:ext>
            </a:extLst>
          </p:cNvPr>
          <p:cNvSpPr/>
          <p:nvPr/>
        </p:nvSpPr>
        <p:spPr>
          <a:xfrm>
            <a:off x="8090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2DEEF5E4-2CAC-4B36-B14F-D7C5F4604CB5}"/>
              </a:ext>
            </a:extLst>
          </p:cNvPr>
          <p:cNvSpPr/>
          <p:nvPr/>
        </p:nvSpPr>
        <p:spPr>
          <a:xfrm>
            <a:off x="8319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E26F7268-D287-43DD-8FAF-EE63258512A7}"/>
              </a:ext>
            </a:extLst>
          </p:cNvPr>
          <p:cNvSpPr/>
          <p:nvPr/>
        </p:nvSpPr>
        <p:spPr>
          <a:xfrm>
            <a:off x="8547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FE46534C-994A-40E9-844F-630123CD539A}"/>
              </a:ext>
            </a:extLst>
          </p:cNvPr>
          <p:cNvSpPr/>
          <p:nvPr/>
        </p:nvSpPr>
        <p:spPr>
          <a:xfrm>
            <a:off x="8776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B981A8C8-78F3-4EF9-BE92-DD994EC37ECD}"/>
              </a:ext>
            </a:extLst>
          </p:cNvPr>
          <p:cNvSpPr/>
          <p:nvPr/>
        </p:nvSpPr>
        <p:spPr>
          <a:xfrm>
            <a:off x="9004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F425370C-027C-4E18-B1BB-B36CE1B064E7}"/>
              </a:ext>
            </a:extLst>
          </p:cNvPr>
          <p:cNvSpPr/>
          <p:nvPr/>
        </p:nvSpPr>
        <p:spPr>
          <a:xfrm>
            <a:off x="9233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0B4E5209-052A-4FF9-9C5A-F39F531A32C4}"/>
              </a:ext>
            </a:extLst>
          </p:cNvPr>
          <p:cNvSpPr/>
          <p:nvPr/>
        </p:nvSpPr>
        <p:spPr>
          <a:xfrm>
            <a:off x="9462149" y="2563626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FFA9113A-8BBF-4284-A4D8-2F0347F41990}"/>
              </a:ext>
            </a:extLst>
          </p:cNvPr>
          <p:cNvSpPr/>
          <p:nvPr/>
        </p:nvSpPr>
        <p:spPr>
          <a:xfrm>
            <a:off x="5467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CFFBF8BC-A96C-4BB7-9F7E-E58062CA20F5}"/>
              </a:ext>
            </a:extLst>
          </p:cNvPr>
          <p:cNvSpPr/>
          <p:nvPr/>
        </p:nvSpPr>
        <p:spPr>
          <a:xfrm>
            <a:off x="7753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F2B0EEC2-11B6-421F-846D-64EE1AD8131D}"/>
              </a:ext>
            </a:extLst>
          </p:cNvPr>
          <p:cNvSpPr/>
          <p:nvPr/>
        </p:nvSpPr>
        <p:spPr>
          <a:xfrm>
            <a:off x="10039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63B1288B-B455-418F-BD0F-B7EF1A4548FB}"/>
              </a:ext>
            </a:extLst>
          </p:cNvPr>
          <p:cNvSpPr/>
          <p:nvPr/>
        </p:nvSpPr>
        <p:spPr>
          <a:xfrm>
            <a:off x="12325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CA37A13C-4972-49DC-AFC6-81858F1B86C2}"/>
              </a:ext>
            </a:extLst>
          </p:cNvPr>
          <p:cNvSpPr/>
          <p:nvPr/>
        </p:nvSpPr>
        <p:spPr>
          <a:xfrm>
            <a:off x="14611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3C749282-EF8C-4C70-804A-CBA50943807E}"/>
              </a:ext>
            </a:extLst>
          </p:cNvPr>
          <p:cNvSpPr/>
          <p:nvPr/>
        </p:nvSpPr>
        <p:spPr>
          <a:xfrm>
            <a:off x="16897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D4EF134F-8248-41E3-A1C1-7987493F7506}"/>
              </a:ext>
            </a:extLst>
          </p:cNvPr>
          <p:cNvSpPr/>
          <p:nvPr/>
        </p:nvSpPr>
        <p:spPr>
          <a:xfrm>
            <a:off x="19183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B6C79103-324B-4B10-8E49-8AF3DC91C01A}"/>
              </a:ext>
            </a:extLst>
          </p:cNvPr>
          <p:cNvSpPr/>
          <p:nvPr/>
        </p:nvSpPr>
        <p:spPr>
          <a:xfrm>
            <a:off x="21469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3B21C720-1CF3-41CA-97B6-AC7393BA600E}"/>
              </a:ext>
            </a:extLst>
          </p:cNvPr>
          <p:cNvSpPr/>
          <p:nvPr/>
        </p:nvSpPr>
        <p:spPr>
          <a:xfrm>
            <a:off x="23755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86AA370D-C43E-4B28-88F6-80E0FA8743B7}"/>
              </a:ext>
            </a:extLst>
          </p:cNvPr>
          <p:cNvSpPr/>
          <p:nvPr/>
        </p:nvSpPr>
        <p:spPr>
          <a:xfrm>
            <a:off x="26041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890E6DEB-35B8-4D91-86B4-7AAEC9CAA9B9}"/>
              </a:ext>
            </a:extLst>
          </p:cNvPr>
          <p:cNvSpPr/>
          <p:nvPr/>
        </p:nvSpPr>
        <p:spPr>
          <a:xfrm>
            <a:off x="28327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16034DFF-F42A-48AD-8D5E-5C876F257B88}"/>
              </a:ext>
            </a:extLst>
          </p:cNvPr>
          <p:cNvSpPr/>
          <p:nvPr/>
        </p:nvSpPr>
        <p:spPr>
          <a:xfrm>
            <a:off x="30613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0522CD0B-B935-4362-8E7D-E5DFE3385AD8}"/>
              </a:ext>
            </a:extLst>
          </p:cNvPr>
          <p:cNvSpPr/>
          <p:nvPr/>
        </p:nvSpPr>
        <p:spPr>
          <a:xfrm>
            <a:off x="32899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BE82DED0-8B4F-4AD8-BF1F-A7954472EA92}"/>
              </a:ext>
            </a:extLst>
          </p:cNvPr>
          <p:cNvSpPr/>
          <p:nvPr/>
        </p:nvSpPr>
        <p:spPr>
          <a:xfrm>
            <a:off x="35185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21F01922-3068-44AA-81EF-6DD08A9342F5}"/>
              </a:ext>
            </a:extLst>
          </p:cNvPr>
          <p:cNvSpPr/>
          <p:nvPr/>
        </p:nvSpPr>
        <p:spPr>
          <a:xfrm>
            <a:off x="37471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F079DCBD-C3AF-49E1-BEEF-885A71CD19C4}"/>
              </a:ext>
            </a:extLst>
          </p:cNvPr>
          <p:cNvSpPr/>
          <p:nvPr/>
        </p:nvSpPr>
        <p:spPr>
          <a:xfrm>
            <a:off x="39757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4DB90BE2-101A-4BB0-A418-CC39B0B2FD81}"/>
              </a:ext>
            </a:extLst>
          </p:cNvPr>
          <p:cNvSpPr/>
          <p:nvPr/>
        </p:nvSpPr>
        <p:spPr>
          <a:xfrm>
            <a:off x="42043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65B8E743-A7C9-40DA-8D8A-B0F336D59767}"/>
              </a:ext>
            </a:extLst>
          </p:cNvPr>
          <p:cNvSpPr/>
          <p:nvPr/>
        </p:nvSpPr>
        <p:spPr>
          <a:xfrm>
            <a:off x="44329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2031F638-4E1B-4EEF-8D4D-BEFEF27CFB81}"/>
              </a:ext>
            </a:extLst>
          </p:cNvPr>
          <p:cNvSpPr/>
          <p:nvPr/>
        </p:nvSpPr>
        <p:spPr>
          <a:xfrm>
            <a:off x="46615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51B14100-DC4B-4F9A-9C71-5A0721B34248}"/>
              </a:ext>
            </a:extLst>
          </p:cNvPr>
          <p:cNvSpPr/>
          <p:nvPr/>
        </p:nvSpPr>
        <p:spPr>
          <a:xfrm>
            <a:off x="48901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DB2AFA3B-2AA3-4C58-BEB0-9B9FA596F881}"/>
              </a:ext>
            </a:extLst>
          </p:cNvPr>
          <p:cNvSpPr/>
          <p:nvPr/>
        </p:nvSpPr>
        <p:spPr>
          <a:xfrm>
            <a:off x="51187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7EE470CD-AA82-4031-BA75-D1A6DB041AA3}"/>
              </a:ext>
            </a:extLst>
          </p:cNvPr>
          <p:cNvSpPr/>
          <p:nvPr/>
        </p:nvSpPr>
        <p:spPr>
          <a:xfrm>
            <a:off x="53473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376DF40D-0D2B-4939-9076-4710E61E8E38}"/>
              </a:ext>
            </a:extLst>
          </p:cNvPr>
          <p:cNvSpPr/>
          <p:nvPr/>
        </p:nvSpPr>
        <p:spPr>
          <a:xfrm>
            <a:off x="55759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9F77B6BF-7A36-461C-A349-D7652ED45887}"/>
              </a:ext>
            </a:extLst>
          </p:cNvPr>
          <p:cNvSpPr/>
          <p:nvPr/>
        </p:nvSpPr>
        <p:spPr>
          <a:xfrm>
            <a:off x="58045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AB0EB575-453F-4449-B0D0-2E56981EA186}"/>
              </a:ext>
            </a:extLst>
          </p:cNvPr>
          <p:cNvSpPr/>
          <p:nvPr/>
        </p:nvSpPr>
        <p:spPr>
          <a:xfrm>
            <a:off x="60331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740CB3A2-F142-4D50-9F11-084D2886669C}"/>
              </a:ext>
            </a:extLst>
          </p:cNvPr>
          <p:cNvSpPr/>
          <p:nvPr/>
        </p:nvSpPr>
        <p:spPr>
          <a:xfrm>
            <a:off x="62617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C17AED41-0C1A-4230-9078-C21CD8A8A69E}"/>
              </a:ext>
            </a:extLst>
          </p:cNvPr>
          <p:cNvSpPr/>
          <p:nvPr/>
        </p:nvSpPr>
        <p:spPr>
          <a:xfrm>
            <a:off x="64903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24DA2763-FE59-4289-BBB1-058D41AD374C}"/>
              </a:ext>
            </a:extLst>
          </p:cNvPr>
          <p:cNvSpPr/>
          <p:nvPr/>
        </p:nvSpPr>
        <p:spPr>
          <a:xfrm>
            <a:off x="67189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5E84BA95-E4C4-49E7-9B38-11653DF13696}"/>
              </a:ext>
            </a:extLst>
          </p:cNvPr>
          <p:cNvSpPr/>
          <p:nvPr/>
        </p:nvSpPr>
        <p:spPr>
          <a:xfrm>
            <a:off x="69475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4E53E6B2-6B85-4C07-97BB-EE45B21250D0}"/>
              </a:ext>
            </a:extLst>
          </p:cNvPr>
          <p:cNvSpPr/>
          <p:nvPr/>
        </p:nvSpPr>
        <p:spPr>
          <a:xfrm>
            <a:off x="71761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FD8A312D-5E7E-4E96-8B56-9326B5C36D07}"/>
              </a:ext>
            </a:extLst>
          </p:cNvPr>
          <p:cNvSpPr/>
          <p:nvPr/>
        </p:nvSpPr>
        <p:spPr>
          <a:xfrm>
            <a:off x="74047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889C9BB2-4BD9-4A88-A997-703ED58F654A}"/>
              </a:ext>
            </a:extLst>
          </p:cNvPr>
          <p:cNvSpPr/>
          <p:nvPr/>
        </p:nvSpPr>
        <p:spPr>
          <a:xfrm>
            <a:off x="76333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D4F42F88-719E-4072-A475-4CB7DCD6C427}"/>
              </a:ext>
            </a:extLst>
          </p:cNvPr>
          <p:cNvSpPr/>
          <p:nvPr/>
        </p:nvSpPr>
        <p:spPr>
          <a:xfrm>
            <a:off x="78619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E0CA1951-9FD3-4419-8472-1CA2DBFCE343}"/>
              </a:ext>
            </a:extLst>
          </p:cNvPr>
          <p:cNvSpPr/>
          <p:nvPr/>
        </p:nvSpPr>
        <p:spPr>
          <a:xfrm>
            <a:off x="80905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861C4839-932E-4261-9B9B-C7D576BB5A4F}"/>
              </a:ext>
            </a:extLst>
          </p:cNvPr>
          <p:cNvSpPr/>
          <p:nvPr/>
        </p:nvSpPr>
        <p:spPr>
          <a:xfrm>
            <a:off x="83191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09D8B475-BFDA-4B3F-86A9-1465B4CF6EE4}"/>
              </a:ext>
            </a:extLst>
          </p:cNvPr>
          <p:cNvSpPr/>
          <p:nvPr/>
        </p:nvSpPr>
        <p:spPr>
          <a:xfrm>
            <a:off x="85477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00CE7FB4-0705-4AFC-8759-5ACED1940790}"/>
              </a:ext>
            </a:extLst>
          </p:cNvPr>
          <p:cNvSpPr/>
          <p:nvPr/>
        </p:nvSpPr>
        <p:spPr>
          <a:xfrm>
            <a:off x="87763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71E8C793-AA4F-41AF-9B15-E2399AC0D87C}"/>
              </a:ext>
            </a:extLst>
          </p:cNvPr>
          <p:cNvSpPr/>
          <p:nvPr/>
        </p:nvSpPr>
        <p:spPr>
          <a:xfrm>
            <a:off x="90049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D50D70CD-7DEC-48BC-B2D2-58450BC47147}"/>
              </a:ext>
            </a:extLst>
          </p:cNvPr>
          <p:cNvSpPr/>
          <p:nvPr/>
        </p:nvSpPr>
        <p:spPr>
          <a:xfrm>
            <a:off x="9233549" y="27442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7010AF6B-1A03-4D86-953F-D388FF18382B}"/>
              </a:ext>
            </a:extLst>
          </p:cNvPr>
          <p:cNvSpPr/>
          <p:nvPr/>
        </p:nvSpPr>
        <p:spPr>
          <a:xfrm>
            <a:off x="9462149" y="2744277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9DED4EEA-E4F2-40BB-84A5-1349A808AD02}"/>
              </a:ext>
            </a:extLst>
          </p:cNvPr>
          <p:cNvSpPr/>
          <p:nvPr/>
        </p:nvSpPr>
        <p:spPr>
          <a:xfrm>
            <a:off x="5467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2974AEAE-257B-45CB-92D6-02C06125C307}"/>
              </a:ext>
            </a:extLst>
          </p:cNvPr>
          <p:cNvSpPr/>
          <p:nvPr/>
        </p:nvSpPr>
        <p:spPr>
          <a:xfrm>
            <a:off x="7753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5C1C0891-15AB-40FE-9925-C0099BC76E40}"/>
              </a:ext>
            </a:extLst>
          </p:cNvPr>
          <p:cNvSpPr/>
          <p:nvPr/>
        </p:nvSpPr>
        <p:spPr>
          <a:xfrm>
            <a:off x="10039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8BB6CF57-5793-4386-BBC6-64C6F1F6CBB8}"/>
              </a:ext>
            </a:extLst>
          </p:cNvPr>
          <p:cNvSpPr/>
          <p:nvPr/>
        </p:nvSpPr>
        <p:spPr>
          <a:xfrm>
            <a:off x="12325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5F15E192-1739-4090-B8BB-58935B745A76}"/>
              </a:ext>
            </a:extLst>
          </p:cNvPr>
          <p:cNvSpPr/>
          <p:nvPr/>
        </p:nvSpPr>
        <p:spPr>
          <a:xfrm>
            <a:off x="14611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828759A7-63D6-48D5-9F13-4D02CD1B163C}"/>
              </a:ext>
            </a:extLst>
          </p:cNvPr>
          <p:cNvSpPr/>
          <p:nvPr/>
        </p:nvSpPr>
        <p:spPr>
          <a:xfrm>
            <a:off x="16897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E0957ACD-F310-4ACC-87B0-0D3FCA9F1EDB}"/>
              </a:ext>
            </a:extLst>
          </p:cNvPr>
          <p:cNvSpPr/>
          <p:nvPr/>
        </p:nvSpPr>
        <p:spPr>
          <a:xfrm>
            <a:off x="19183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604AA983-7F01-4F13-9711-E0122AFAE3B0}"/>
              </a:ext>
            </a:extLst>
          </p:cNvPr>
          <p:cNvSpPr/>
          <p:nvPr/>
        </p:nvSpPr>
        <p:spPr>
          <a:xfrm>
            <a:off x="21469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EA6E3232-C894-4615-8790-B33B186C964F}"/>
              </a:ext>
            </a:extLst>
          </p:cNvPr>
          <p:cNvSpPr/>
          <p:nvPr/>
        </p:nvSpPr>
        <p:spPr>
          <a:xfrm>
            <a:off x="23755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EAFCB6E5-B8C2-44D6-BAF9-4867965CBE3D}"/>
              </a:ext>
            </a:extLst>
          </p:cNvPr>
          <p:cNvSpPr/>
          <p:nvPr/>
        </p:nvSpPr>
        <p:spPr>
          <a:xfrm>
            <a:off x="26041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C3E6663D-068F-4D0D-A38D-4E0956334D1C}"/>
              </a:ext>
            </a:extLst>
          </p:cNvPr>
          <p:cNvSpPr/>
          <p:nvPr/>
        </p:nvSpPr>
        <p:spPr>
          <a:xfrm>
            <a:off x="28327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3766FB51-0A7A-40DA-ABA6-9DAA940011FE}"/>
              </a:ext>
            </a:extLst>
          </p:cNvPr>
          <p:cNvSpPr/>
          <p:nvPr/>
        </p:nvSpPr>
        <p:spPr>
          <a:xfrm>
            <a:off x="30613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81EA8AFA-4AC6-4464-9D4F-3E357F65C023}"/>
              </a:ext>
            </a:extLst>
          </p:cNvPr>
          <p:cNvSpPr/>
          <p:nvPr/>
        </p:nvSpPr>
        <p:spPr>
          <a:xfrm>
            <a:off x="32899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30756F14-535C-4585-92DF-EE8F43339BFB}"/>
              </a:ext>
            </a:extLst>
          </p:cNvPr>
          <p:cNvSpPr/>
          <p:nvPr/>
        </p:nvSpPr>
        <p:spPr>
          <a:xfrm>
            <a:off x="35185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457577FE-75DC-4AE2-8905-058F3E7CBF88}"/>
              </a:ext>
            </a:extLst>
          </p:cNvPr>
          <p:cNvSpPr/>
          <p:nvPr/>
        </p:nvSpPr>
        <p:spPr>
          <a:xfrm>
            <a:off x="37471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0FDF684-73AA-43F8-93A6-797A203A028C}"/>
              </a:ext>
            </a:extLst>
          </p:cNvPr>
          <p:cNvSpPr/>
          <p:nvPr/>
        </p:nvSpPr>
        <p:spPr>
          <a:xfrm>
            <a:off x="39757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7FB7AB3F-BD9A-4F44-8E1C-4DAA2B8638FC}"/>
              </a:ext>
            </a:extLst>
          </p:cNvPr>
          <p:cNvSpPr/>
          <p:nvPr/>
        </p:nvSpPr>
        <p:spPr>
          <a:xfrm>
            <a:off x="42043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24032F76-0D32-4A2E-B66E-37211D655A0E}"/>
              </a:ext>
            </a:extLst>
          </p:cNvPr>
          <p:cNvSpPr/>
          <p:nvPr/>
        </p:nvSpPr>
        <p:spPr>
          <a:xfrm>
            <a:off x="44329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B762136E-172E-43DD-BBC0-97AE46910872}"/>
              </a:ext>
            </a:extLst>
          </p:cNvPr>
          <p:cNvSpPr/>
          <p:nvPr/>
        </p:nvSpPr>
        <p:spPr>
          <a:xfrm>
            <a:off x="46615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F42796E0-DDFF-453F-9A43-0895468BD4C8}"/>
              </a:ext>
            </a:extLst>
          </p:cNvPr>
          <p:cNvSpPr/>
          <p:nvPr/>
        </p:nvSpPr>
        <p:spPr>
          <a:xfrm>
            <a:off x="48901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CBD03F0E-0E72-4F7F-8654-10F94B6E1E20}"/>
              </a:ext>
            </a:extLst>
          </p:cNvPr>
          <p:cNvSpPr/>
          <p:nvPr/>
        </p:nvSpPr>
        <p:spPr>
          <a:xfrm>
            <a:off x="51187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DA9124C3-B25C-4D39-84CF-968AC7F1E1D3}"/>
              </a:ext>
            </a:extLst>
          </p:cNvPr>
          <p:cNvSpPr/>
          <p:nvPr/>
        </p:nvSpPr>
        <p:spPr>
          <a:xfrm>
            <a:off x="53473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05800520-4D4F-495C-A677-8420166BC983}"/>
              </a:ext>
            </a:extLst>
          </p:cNvPr>
          <p:cNvSpPr/>
          <p:nvPr/>
        </p:nvSpPr>
        <p:spPr>
          <a:xfrm>
            <a:off x="55759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EFD3D088-CD22-498F-A48B-BDA43DAC7A3C}"/>
              </a:ext>
            </a:extLst>
          </p:cNvPr>
          <p:cNvSpPr/>
          <p:nvPr/>
        </p:nvSpPr>
        <p:spPr>
          <a:xfrm>
            <a:off x="58045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BEBD46C3-0F37-467B-B6F1-E7B7B763705C}"/>
              </a:ext>
            </a:extLst>
          </p:cNvPr>
          <p:cNvSpPr/>
          <p:nvPr/>
        </p:nvSpPr>
        <p:spPr>
          <a:xfrm>
            <a:off x="60331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C0EDFAD-FFD9-4BEC-BF34-4B573E3A5C86}"/>
              </a:ext>
            </a:extLst>
          </p:cNvPr>
          <p:cNvSpPr/>
          <p:nvPr/>
        </p:nvSpPr>
        <p:spPr>
          <a:xfrm>
            <a:off x="62617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79E8C077-5D5F-4825-9145-627E318D9675}"/>
              </a:ext>
            </a:extLst>
          </p:cNvPr>
          <p:cNvSpPr/>
          <p:nvPr/>
        </p:nvSpPr>
        <p:spPr>
          <a:xfrm>
            <a:off x="64903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61D2DE8D-DC60-4A8F-AF6D-B5CDC08F0A65}"/>
              </a:ext>
            </a:extLst>
          </p:cNvPr>
          <p:cNvSpPr/>
          <p:nvPr/>
        </p:nvSpPr>
        <p:spPr>
          <a:xfrm>
            <a:off x="67189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E234B4A9-3BCA-47EE-BFD5-EFEF16A2863A}"/>
              </a:ext>
            </a:extLst>
          </p:cNvPr>
          <p:cNvSpPr/>
          <p:nvPr/>
        </p:nvSpPr>
        <p:spPr>
          <a:xfrm>
            <a:off x="69475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F4721CF7-764A-4A23-B0B9-FEE3F52EC24C}"/>
              </a:ext>
            </a:extLst>
          </p:cNvPr>
          <p:cNvSpPr/>
          <p:nvPr/>
        </p:nvSpPr>
        <p:spPr>
          <a:xfrm>
            <a:off x="71761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E016B03E-1CA1-49AA-83A6-81030311D7D6}"/>
              </a:ext>
            </a:extLst>
          </p:cNvPr>
          <p:cNvSpPr/>
          <p:nvPr/>
        </p:nvSpPr>
        <p:spPr>
          <a:xfrm>
            <a:off x="74047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620E0110-E99B-4C4B-831B-1391B33C6D75}"/>
              </a:ext>
            </a:extLst>
          </p:cNvPr>
          <p:cNvSpPr/>
          <p:nvPr/>
        </p:nvSpPr>
        <p:spPr>
          <a:xfrm>
            <a:off x="76333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F5FE5630-E252-4253-9F9B-C0D322206F0E}"/>
              </a:ext>
            </a:extLst>
          </p:cNvPr>
          <p:cNvSpPr/>
          <p:nvPr/>
        </p:nvSpPr>
        <p:spPr>
          <a:xfrm>
            <a:off x="78619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7BF7208-306B-4D5F-BAFF-555F5B8C9896}"/>
              </a:ext>
            </a:extLst>
          </p:cNvPr>
          <p:cNvSpPr/>
          <p:nvPr/>
        </p:nvSpPr>
        <p:spPr>
          <a:xfrm>
            <a:off x="80905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F7FCFD8C-AB4B-443E-BBB2-570059A21802}"/>
              </a:ext>
            </a:extLst>
          </p:cNvPr>
          <p:cNvSpPr/>
          <p:nvPr/>
        </p:nvSpPr>
        <p:spPr>
          <a:xfrm>
            <a:off x="83191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B965C8FB-48D8-487C-93A4-81F61CE48FD1}"/>
              </a:ext>
            </a:extLst>
          </p:cNvPr>
          <p:cNvSpPr/>
          <p:nvPr/>
        </p:nvSpPr>
        <p:spPr>
          <a:xfrm>
            <a:off x="85477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9AC88514-19B4-4134-8DA0-685F79FE2DC7}"/>
              </a:ext>
            </a:extLst>
          </p:cNvPr>
          <p:cNvSpPr/>
          <p:nvPr/>
        </p:nvSpPr>
        <p:spPr>
          <a:xfrm>
            <a:off x="87763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9CABD06A-497D-4A54-9C9E-5C00E47D455B}"/>
              </a:ext>
            </a:extLst>
          </p:cNvPr>
          <p:cNvSpPr/>
          <p:nvPr/>
        </p:nvSpPr>
        <p:spPr>
          <a:xfrm>
            <a:off x="90049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D6F971A0-C9C2-4BE5-AAEE-AC9FA17E2701}"/>
              </a:ext>
            </a:extLst>
          </p:cNvPr>
          <p:cNvSpPr/>
          <p:nvPr/>
        </p:nvSpPr>
        <p:spPr>
          <a:xfrm>
            <a:off x="9233549" y="29610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779D1184-F346-41D3-B699-38DC964D8C3D}"/>
              </a:ext>
            </a:extLst>
          </p:cNvPr>
          <p:cNvSpPr/>
          <p:nvPr/>
        </p:nvSpPr>
        <p:spPr>
          <a:xfrm>
            <a:off x="9462149" y="2961065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A96F08C0-F478-4322-A0B6-897858363BE0}"/>
              </a:ext>
            </a:extLst>
          </p:cNvPr>
          <p:cNvSpPr/>
          <p:nvPr/>
        </p:nvSpPr>
        <p:spPr>
          <a:xfrm>
            <a:off x="5467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5C508538-B4EC-4994-B277-258E78585F8E}"/>
              </a:ext>
            </a:extLst>
          </p:cNvPr>
          <p:cNvSpPr/>
          <p:nvPr/>
        </p:nvSpPr>
        <p:spPr>
          <a:xfrm>
            <a:off x="7753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A5A114A0-3E59-49C4-9A2E-6367E22B2D81}"/>
              </a:ext>
            </a:extLst>
          </p:cNvPr>
          <p:cNvSpPr/>
          <p:nvPr/>
        </p:nvSpPr>
        <p:spPr>
          <a:xfrm>
            <a:off x="10039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3479276-18C0-4A58-8134-8919EDD515D7}"/>
              </a:ext>
            </a:extLst>
          </p:cNvPr>
          <p:cNvSpPr/>
          <p:nvPr/>
        </p:nvSpPr>
        <p:spPr>
          <a:xfrm>
            <a:off x="12325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6E3B0F22-6F63-4563-A138-10567FD5BB62}"/>
              </a:ext>
            </a:extLst>
          </p:cNvPr>
          <p:cNvSpPr/>
          <p:nvPr/>
        </p:nvSpPr>
        <p:spPr>
          <a:xfrm>
            <a:off x="14611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86B1C1A3-BC89-4DEB-8AB9-0691C11C5744}"/>
              </a:ext>
            </a:extLst>
          </p:cNvPr>
          <p:cNvSpPr/>
          <p:nvPr/>
        </p:nvSpPr>
        <p:spPr>
          <a:xfrm>
            <a:off x="16897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FF21C29C-F2F0-472E-9B3C-1F5DF572C690}"/>
              </a:ext>
            </a:extLst>
          </p:cNvPr>
          <p:cNvSpPr/>
          <p:nvPr/>
        </p:nvSpPr>
        <p:spPr>
          <a:xfrm>
            <a:off x="19183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54468AAB-C341-4712-9273-C9D4C13CE58B}"/>
              </a:ext>
            </a:extLst>
          </p:cNvPr>
          <p:cNvSpPr/>
          <p:nvPr/>
        </p:nvSpPr>
        <p:spPr>
          <a:xfrm>
            <a:off x="21469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882CC9EF-C2F2-43C5-BD02-04A9834F25B2}"/>
              </a:ext>
            </a:extLst>
          </p:cNvPr>
          <p:cNvSpPr/>
          <p:nvPr/>
        </p:nvSpPr>
        <p:spPr>
          <a:xfrm>
            <a:off x="23755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2C3136D6-5860-4717-8F2C-F7CC8E091D09}"/>
              </a:ext>
            </a:extLst>
          </p:cNvPr>
          <p:cNvSpPr/>
          <p:nvPr/>
        </p:nvSpPr>
        <p:spPr>
          <a:xfrm>
            <a:off x="26041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1EB410D3-F44D-4728-9C0A-CF64D3C46BAC}"/>
              </a:ext>
            </a:extLst>
          </p:cNvPr>
          <p:cNvSpPr/>
          <p:nvPr/>
        </p:nvSpPr>
        <p:spPr>
          <a:xfrm>
            <a:off x="28327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63B58D00-64A1-4717-B855-DF44545DE28B}"/>
              </a:ext>
            </a:extLst>
          </p:cNvPr>
          <p:cNvSpPr/>
          <p:nvPr/>
        </p:nvSpPr>
        <p:spPr>
          <a:xfrm>
            <a:off x="30613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106EC13B-0102-41CC-9E49-F4FF9D70C09B}"/>
              </a:ext>
            </a:extLst>
          </p:cNvPr>
          <p:cNvSpPr/>
          <p:nvPr/>
        </p:nvSpPr>
        <p:spPr>
          <a:xfrm>
            <a:off x="32899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575C4632-A6BA-4411-8D5C-2B9083F2E90E}"/>
              </a:ext>
            </a:extLst>
          </p:cNvPr>
          <p:cNvSpPr/>
          <p:nvPr/>
        </p:nvSpPr>
        <p:spPr>
          <a:xfrm>
            <a:off x="35185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F6847DA1-EF8A-4F8D-97CC-0DBA12B202A2}"/>
              </a:ext>
            </a:extLst>
          </p:cNvPr>
          <p:cNvSpPr/>
          <p:nvPr/>
        </p:nvSpPr>
        <p:spPr>
          <a:xfrm>
            <a:off x="37471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AA28EACD-865B-4EAA-9A4F-5E575D7CA263}"/>
              </a:ext>
            </a:extLst>
          </p:cNvPr>
          <p:cNvSpPr/>
          <p:nvPr/>
        </p:nvSpPr>
        <p:spPr>
          <a:xfrm>
            <a:off x="39757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D5B55BAF-003B-48D2-A4D1-5D628D0C1A46}"/>
              </a:ext>
            </a:extLst>
          </p:cNvPr>
          <p:cNvSpPr/>
          <p:nvPr/>
        </p:nvSpPr>
        <p:spPr>
          <a:xfrm>
            <a:off x="42043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AE0113F9-6832-4DC5-A2A4-193282963CC9}"/>
              </a:ext>
            </a:extLst>
          </p:cNvPr>
          <p:cNvSpPr/>
          <p:nvPr/>
        </p:nvSpPr>
        <p:spPr>
          <a:xfrm>
            <a:off x="44329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C928C349-10C5-4C6C-BB31-3DD71D20E358}"/>
              </a:ext>
            </a:extLst>
          </p:cNvPr>
          <p:cNvSpPr/>
          <p:nvPr/>
        </p:nvSpPr>
        <p:spPr>
          <a:xfrm>
            <a:off x="46615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0DF51508-7ABB-4904-8A0C-190368302F26}"/>
              </a:ext>
            </a:extLst>
          </p:cNvPr>
          <p:cNvSpPr/>
          <p:nvPr/>
        </p:nvSpPr>
        <p:spPr>
          <a:xfrm>
            <a:off x="48901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4EB194B2-F28A-4440-B1D7-4273BBCC0434}"/>
              </a:ext>
            </a:extLst>
          </p:cNvPr>
          <p:cNvSpPr/>
          <p:nvPr/>
        </p:nvSpPr>
        <p:spPr>
          <a:xfrm>
            <a:off x="51187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83D61E30-6B23-4642-B7B5-0AF98A0AC0AB}"/>
              </a:ext>
            </a:extLst>
          </p:cNvPr>
          <p:cNvSpPr/>
          <p:nvPr/>
        </p:nvSpPr>
        <p:spPr>
          <a:xfrm>
            <a:off x="53473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B1C0D38A-E2FA-4515-A7EE-AB41638DD64F}"/>
              </a:ext>
            </a:extLst>
          </p:cNvPr>
          <p:cNvSpPr/>
          <p:nvPr/>
        </p:nvSpPr>
        <p:spPr>
          <a:xfrm>
            <a:off x="55759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FF3C8376-961A-4DA7-8271-DD78C68A41F8}"/>
              </a:ext>
            </a:extLst>
          </p:cNvPr>
          <p:cNvSpPr/>
          <p:nvPr/>
        </p:nvSpPr>
        <p:spPr>
          <a:xfrm>
            <a:off x="58045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0BBC8F98-4B1F-46AC-978A-617F4A001ED5}"/>
              </a:ext>
            </a:extLst>
          </p:cNvPr>
          <p:cNvSpPr/>
          <p:nvPr/>
        </p:nvSpPr>
        <p:spPr>
          <a:xfrm>
            <a:off x="60331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B40C27E1-0E87-4B8E-B33A-E6CFF9D122CD}"/>
              </a:ext>
            </a:extLst>
          </p:cNvPr>
          <p:cNvSpPr/>
          <p:nvPr/>
        </p:nvSpPr>
        <p:spPr>
          <a:xfrm>
            <a:off x="62617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2E1E9A36-DCC7-4793-952C-751BDC1F652A}"/>
              </a:ext>
            </a:extLst>
          </p:cNvPr>
          <p:cNvSpPr/>
          <p:nvPr/>
        </p:nvSpPr>
        <p:spPr>
          <a:xfrm>
            <a:off x="64903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F4C7E3A6-E743-4F3B-91AB-E02718F6B3DD}"/>
              </a:ext>
            </a:extLst>
          </p:cNvPr>
          <p:cNvSpPr/>
          <p:nvPr/>
        </p:nvSpPr>
        <p:spPr>
          <a:xfrm>
            <a:off x="67189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1DB34B40-E0E4-49B8-8172-91F1FF080159}"/>
              </a:ext>
            </a:extLst>
          </p:cNvPr>
          <p:cNvSpPr/>
          <p:nvPr/>
        </p:nvSpPr>
        <p:spPr>
          <a:xfrm>
            <a:off x="69475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A45C472E-DBEA-4C4E-9F21-931EFB1ACF69}"/>
              </a:ext>
            </a:extLst>
          </p:cNvPr>
          <p:cNvSpPr/>
          <p:nvPr/>
        </p:nvSpPr>
        <p:spPr>
          <a:xfrm>
            <a:off x="71761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B0E73E4D-3E56-49F3-9F8E-5625726AF655}"/>
              </a:ext>
            </a:extLst>
          </p:cNvPr>
          <p:cNvSpPr/>
          <p:nvPr/>
        </p:nvSpPr>
        <p:spPr>
          <a:xfrm>
            <a:off x="74047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D528524A-CB7F-46E3-AF8D-16B9FA5F7330}"/>
              </a:ext>
            </a:extLst>
          </p:cNvPr>
          <p:cNvSpPr/>
          <p:nvPr/>
        </p:nvSpPr>
        <p:spPr>
          <a:xfrm>
            <a:off x="76333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E61A4DA6-3B63-490C-9C22-4BC08D128A18}"/>
              </a:ext>
            </a:extLst>
          </p:cNvPr>
          <p:cNvSpPr/>
          <p:nvPr/>
        </p:nvSpPr>
        <p:spPr>
          <a:xfrm>
            <a:off x="78619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1A55E82A-C65B-440D-83CF-1AC0424E6FF5}"/>
              </a:ext>
            </a:extLst>
          </p:cNvPr>
          <p:cNvSpPr/>
          <p:nvPr/>
        </p:nvSpPr>
        <p:spPr>
          <a:xfrm>
            <a:off x="80905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7804BDE3-B136-42CB-BF55-B82E6A203A52}"/>
              </a:ext>
            </a:extLst>
          </p:cNvPr>
          <p:cNvSpPr/>
          <p:nvPr/>
        </p:nvSpPr>
        <p:spPr>
          <a:xfrm>
            <a:off x="83191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07F5B05F-5491-4964-9FE4-6C0386C7830B}"/>
              </a:ext>
            </a:extLst>
          </p:cNvPr>
          <p:cNvSpPr/>
          <p:nvPr/>
        </p:nvSpPr>
        <p:spPr>
          <a:xfrm>
            <a:off x="85477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7000CE9D-B35A-42F3-B70D-1503767B4DE8}"/>
              </a:ext>
            </a:extLst>
          </p:cNvPr>
          <p:cNvSpPr/>
          <p:nvPr/>
        </p:nvSpPr>
        <p:spPr>
          <a:xfrm>
            <a:off x="87763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04F20039-DD54-44E1-A5B7-81B1999B5EAD}"/>
              </a:ext>
            </a:extLst>
          </p:cNvPr>
          <p:cNvSpPr/>
          <p:nvPr/>
        </p:nvSpPr>
        <p:spPr>
          <a:xfrm>
            <a:off x="90049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A87B4EB5-2461-4882-A3EF-86578C080E0E}"/>
              </a:ext>
            </a:extLst>
          </p:cNvPr>
          <p:cNvSpPr/>
          <p:nvPr/>
        </p:nvSpPr>
        <p:spPr>
          <a:xfrm>
            <a:off x="9233549" y="31778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D80EC543-0DF7-45CD-B36D-EA1F484D85BB}"/>
              </a:ext>
            </a:extLst>
          </p:cNvPr>
          <p:cNvSpPr/>
          <p:nvPr/>
        </p:nvSpPr>
        <p:spPr>
          <a:xfrm>
            <a:off x="9462149" y="3177853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28A98DCB-06F6-4EE8-B1BD-0F4BD7E533C5}"/>
              </a:ext>
            </a:extLst>
          </p:cNvPr>
          <p:cNvSpPr/>
          <p:nvPr/>
        </p:nvSpPr>
        <p:spPr>
          <a:xfrm>
            <a:off x="5467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DB85835B-5410-497E-BAD1-F6DC0033E520}"/>
              </a:ext>
            </a:extLst>
          </p:cNvPr>
          <p:cNvSpPr/>
          <p:nvPr/>
        </p:nvSpPr>
        <p:spPr>
          <a:xfrm>
            <a:off x="7753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6F775B03-03FB-44D1-AC67-775874BA084D}"/>
              </a:ext>
            </a:extLst>
          </p:cNvPr>
          <p:cNvSpPr/>
          <p:nvPr/>
        </p:nvSpPr>
        <p:spPr>
          <a:xfrm>
            <a:off x="10039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37C88BEE-1E45-4EA6-B498-6CBDBED8C214}"/>
              </a:ext>
            </a:extLst>
          </p:cNvPr>
          <p:cNvSpPr/>
          <p:nvPr/>
        </p:nvSpPr>
        <p:spPr>
          <a:xfrm>
            <a:off x="12325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3C8E49BE-16E0-4AA1-A58F-311FA653C8D2}"/>
              </a:ext>
            </a:extLst>
          </p:cNvPr>
          <p:cNvSpPr/>
          <p:nvPr/>
        </p:nvSpPr>
        <p:spPr>
          <a:xfrm>
            <a:off x="14611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E2548F35-B18C-474A-943F-7C4F7DF8AE47}"/>
              </a:ext>
            </a:extLst>
          </p:cNvPr>
          <p:cNvSpPr/>
          <p:nvPr/>
        </p:nvSpPr>
        <p:spPr>
          <a:xfrm>
            <a:off x="16897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4DDBFACC-9482-4E1F-9DC1-34D7C8C1E6F1}"/>
              </a:ext>
            </a:extLst>
          </p:cNvPr>
          <p:cNvSpPr/>
          <p:nvPr/>
        </p:nvSpPr>
        <p:spPr>
          <a:xfrm>
            <a:off x="19183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0FBDC8C2-ACFC-470F-949D-601E0FD8EB32}"/>
              </a:ext>
            </a:extLst>
          </p:cNvPr>
          <p:cNvSpPr/>
          <p:nvPr/>
        </p:nvSpPr>
        <p:spPr>
          <a:xfrm>
            <a:off x="21469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330CE63F-1A89-45B5-8941-840D803C50BF}"/>
              </a:ext>
            </a:extLst>
          </p:cNvPr>
          <p:cNvSpPr/>
          <p:nvPr/>
        </p:nvSpPr>
        <p:spPr>
          <a:xfrm>
            <a:off x="23755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C82EC7D2-670E-4937-934C-4DEE724C1918}"/>
              </a:ext>
            </a:extLst>
          </p:cNvPr>
          <p:cNvSpPr/>
          <p:nvPr/>
        </p:nvSpPr>
        <p:spPr>
          <a:xfrm>
            <a:off x="26041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667EC96D-4EF6-4526-9B9D-A0B08066FF25}"/>
              </a:ext>
            </a:extLst>
          </p:cNvPr>
          <p:cNvSpPr/>
          <p:nvPr/>
        </p:nvSpPr>
        <p:spPr>
          <a:xfrm>
            <a:off x="28327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4EAF1DE0-1847-481F-AED4-763D051974D6}"/>
              </a:ext>
            </a:extLst>
          </p:cNvPr>
          <p:cNvSpPr/>
          <p:nvPr/>
        </p:nvSpPr>
        <p:spPr>
          <a:xfrm>
            <a:off x="30613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E7B22EB1-DD89-4BAF-8FE1-2B209D29C8B8}"/>
              </a:ext>
            </a:extLst>
          </p:cNvPr>
          <p:cNvSpPr/>
          <p:nvPr/>
        </p:nvSpPr>
        <p:spPr>
          <a:xfrm>
            <a:off x="32899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0ABEBA96-22A5-4CAD-83EC-F376E0362046}"/>
              </a:ext>
            </a:extLst>
          </p:cNvPr>
          <p:cNvSpPr/>
          <p:nvPr/>
        </p:nvSpPr>
        <p:spPr>
          <a:xfrm>
            <a:off x="35185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FA4F6261-F9CF-42FB-8294-416529A37478}"/>
              </a:ext>
            </a:extLst>
          </p:cNvPr>
          <p:cNvSpPr/>
          <p:nvPr/>
        </p:nvSpPr>
        <p:spPr>
          <a:xfrm>
            <a:off x="37471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FBC4A210-3B43-4DE1-B0DA-50482DECBDAB}"/>
              </a:ext>
            </a:extLst>
          </p:cNvPr>
          <p:cNvSpPr/>
          <p:nvPr/>
        </p:nvSpPr>
        <p:spPr>
          <a:xfrm>
            <a:off x="39757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73AE4013-F91A-4F47-9814-37B3A60678F7}"/>
              </a:ext>
            </a:extLst>
          </p:cNvPr>
          <p:cNvSpPr/>
          <p:nvPr/>
        </p:nvSpPr>
        <p:spPr>
          <a:xfrm>
            <a:off x="42043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3D74EA34-B6B1-42DE-9542-E54BD8563B9B}"/>
              </a:ext>
            </a:extLst>
          </p:cNvPr>
          <p:cNvSpPr/>
          <p:nvPr/>
        </p:nvSpPr>
        <p:spPr>
          <a:xfrm>
            <a:off x="44329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D64920DE-B6DB-439F-AA3A-7CC496AD5CDA}"/>
              </a:ext>
            </a:extLst>
          </p:cNvPr>
          <p:cNvSpPr/>
          <p:nvPr/>
        </p:nvSpPr>
        <p:spPr>
          <a:xfrm>
            <a:off x="46615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EECDFC8A-2EF1-4502-BB1F-064C67607B38}"/>
              </a:ext>
            </a:extLst>
          </p:cNvPr>
          <p:cNvSpPr/>
          <p:nvPr/>
        </p:nvSpPr>
        <p:spPr>
          <a:xfrm>
            <a:off x="48901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E663FFC4-7E51-436C-A7DB-5895E8FA476E}"/>
              </a:ext>
            </a:extLst>
          </p:cNvPr>
          <p:cNvSpPr/>
          <p:nvPr/>
        </p:nvSpPr>
        <p:spPr>
          <a:xfrm>
            <a:off x="51187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E3DCE2A1-1B37-4412-ACA9-20C673631A88}"/>
              </a:ext>
            </a:extLst>
          </p:cNvPr>
          <p:cNvSpPr/>
          <p:nvPr/>
        </p:nvSpPr>
        <p:spPr>
          <a:xfrm>
            <a:off x="53473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F0BA6179-16AA-429A-A64E-F9195FD01FE6}"/>
              </a:ext>
            </a:extLst>
          </p:cNvPr>
          <p:cNvSpPr/>
          <p:nvPr/>
        </p:nvSpPr>
        <p:spPr>
          <a:xfrm>
            <a:off x="55759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3297809C-62D6-4F10-9918-CAD89CCB5286}"/>
              </a:ext>
            </a:extLst>
          </p:cNvPr>
          <p:cNvSpPr/>
          <p:nvPr/>
        </p:nvSpPr>
        <p:spPr>
          <a:xfrm>
            <a:off x="58045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1EDF0399-2CF3-4D9F-B385-86ECF10F8C21}"/>
              </a:ext>
            </a:extLst>
          </p:cNvPr>
          <p:cNvSpPr/>
          <p:nvPr/>
        </p:nvSpPr>
        <p:spPr>
          <a:xfrm>
            <a:off x="60331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8221B3EF-839B-4C22-912B-DDEC819F8273}"/>
              </a:ext>
            </a:extLst>
          </p:cNvPr>
          <p:cNvSpPr/>
          <p:nvPr/>
        </p:nvSpPr>
        <p:spPr>
          <a:xfrm>
            <a:off x="62617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A54EA35B-3841-4815-81E3-FFF4B0277045}"/>
              </a:ext>
            </a:extLst>
          </p:cNvPr>
          <p:cNvSpPr/>
          <p:nvPr/>
        </p:nvSpPr>
        <p:spPr>
          <a:xfrm>
            <a:off x="64903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6DDD56FD-C1DE-4FB0-9C14-941012FFA112}"/>
              </a:ext>
            </a:extLst>
          </p:cNvPr>
          <p:cNvSpPr/>
          <p:nvPr/>
        </p:nvSpPr>
        <p:spPr>
          <a:xfrm>
            <a:off x="67189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57B23B8E-9A64-402A-8A82-F800CAF3C00A}"/>
              </a:ext>
            </a:extLst>
          </p:cNvPr>
          <p:cNvSpPr/>
          <p:nvPr/>
        </p:nvSpPr>
        <p:spPr>
          <a:xfrm>
            <a:off x="69475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BEA95963-1742-47DA-84B0-6B7B9E89B4B4}"/>
              </a:ext>
            </a:extLst>
          </p:cNvPr>
          <p:cNvSpPr/>
          <p:nvPr/>
        </p:nvSpPr>
        <p:spPr>
          <a:xfrm>
            <a:off x="71761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A1E78693-6E24-413E-9A8E-1D644898C74A}"/>
              </a:ext>
            </a:extLst>
          </p:cNvPr>
          <p:cNvSpPr/>
          <p:nvPr/>
        </p:nvSpPr>
        <p:spPr>
          <a:xfrm>
            <a:off x="74047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5785FB5C-02F0-4196-AB2E-6D8D86F06F96}"/>
              </a:ext>
            </a:extLst>
          </p:cNvPr>
          <p:cNvSpPr/>
          <p:nvPr/>
        </p:nvSpPr>
        <p:spPr>
          <a:xfrm>
            <a:off x="76333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8D064FEB-04FA-4B84-91AC-6B6984EB5192}"/>
              </a:ext>
            </a:extLst>
          </p:cNvPr>
          <p:cNvSpPr/>
          <p:nvPr/>
        </p:nvSpPr>
        <p:spPr>
          <a:xfrm>
            <a:off x="78619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F0230FAE-8C5E-46B6-9E30-DAFED12629F3}"/>
              </a:ext>
            </a:extLst>
          </p:cNvPr>
          <p:cNvSpPr/>
          <p:nvPr/>
        </p:nvSpPr>
        <p:spPr>
          <a:xfrm>
            <a:off x="80905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9BDF1A09-BC67-4CA4-929A-D09214766810}"/>
              </a:ext>
            </a:extLst>
          </p:cNvPr>
          <p:cNvSpPr/>
          <p:nvPr/>
        </p:nvSpPr>
        <p:spPr>
          <a:xfrm>
            <a:off x="83191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CE24CCBD-20A2-4C96-BABE-D5E0155E0A29}"/>
              </a:ext>
            </a:extLst>
          </p:cNvPr>
          <p:cNvSpPr/>
          <p:nvPr/>
        </p:nvSpPr>
        <p:spPr>
          <a:xfrm>
            <a:off x="85477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87643699-BA53-4D9F-9D4A-A1061DDB214B}"/>
              </a:ext>
            </a:extLst>
          </p:cNvPr>
          <p:cNvSpPr/>
          <p:nvPr/>
        </p:nvSpPr>
        <p:spPr>
          <a:xfrm>
            <a:off x="87763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61DA0A01-ECD8-4ED5-B6FD-6965C458752F}"/>
              </a:ext>
            </a:extLst>
          </p:cNvPr>
          <p:cNvSpPr/>
          <p:nvPr/>
        </p:nvSpPr>
        <p:spPr>
          <a:xfrm>
            <a:off x="90049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C999DF7A-69FF-4337-8B7F-6BBD56BE3A06}"/>
              </a:ext>
            </a:extLst>
          </p:cNvPr>
          <p:cNvSpPr/>
          <p:nvPr/>
        </p:nvSpPr>
        <p:spPr>
          <a:xfrm>
            <a:off x="9233549" y="33946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ADAD2B3F-71BF-4AE4-AC67-CA8140A8C92F}"/>
              </a:ext>
            </a:extLst>
          </p:cNvPr>
          <p:cNvSpPr/>
          <p:nvPr/>
        </p:nvSpPr>
        <p:spPr>
          <a:xfrm>
            <a:off x="9462149" y="3394641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8DAA0CDD-BA60-43DA-8C5B-BFFCFBC7B3F6}"/>
              </a:ext>
            </a:extLst>
          </p:cNvPr>
          <p:cNvSpPr/>
          <p:nvPr/>
        </p:nvSpPr>
        <p:spPr>
          <a:xfrm>
            <a:off x="5467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297DB2AC-FE57-48B9-8265-D1A0377F72DA}"/>
              </a:ext>
            </a:extLst>
          </p:cNvPr>
          <p:cNvSpPr/>
          <p:nvPr/>
        </p:nvSpPr>
        <p:spPr>
          <a:xfrm>
            <a:off x="7753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C2AECEDF-CF1D-49D3-A947-1919F9B88D96}"/>
              </a:ext>
            </a:extLst>
          </p:cNvPr>
          <p:cNvSpPr/>
          <p:nvPr/>
        </p:nvSpPr>
        <p:spPr>
          <a:xfrm>
            <a:off x="10039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5B7CEAB8-524E-45C9-A2C7-C157D042DE93}"/>
              </a:ext>
            </a:extLst>
          </p:cNvPr>
          <p:cNvSpPr/>
          <p:nvPr/>
        </p:nvSpPr>
        <p:spPr>
          <a:xfrm>
            <a:off x="12325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8BE3EEEB-3205-41AB-B048-2BAE6FC75C55}"/>
              </a:ext>
            </a:extLst>
          </p:cNvPr>
          <p:cNvSpPr/>
          <p:nvPr/>
        </p:nvSpPr>
        <p:spPr>
          <a:xfrm>
            <a:off x="14611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99E2A4F-1AF4-492E-AD8B-692C34F78C0D}"/>
              </a:ext>
            </a:extLst>
          </p:cNvPr>
          <p:cNvSpPr/>
          <p:nvPr/>
        </p:nvSpPr>
        <p:spPr>
          <a:xfrm>
            <a:off x="16897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0FF0452F-07F5-4FE4-A173-8F2278CAFE94}"/>
              </a:ext>
            </a:extLst>
          </p:cNvPr>
          <p:cNvSpPr/>
          <p:nvPr/>
        </p:nvSpPr>
        <p:spPr>
          <a:xfrm>
            <a:off x="19183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29748992-7FBE-453E-AE28-3DD0EBD83927}"/>
              </a:ext>
            </a:extLst>
          </p:cNvPr>
          <p:cNvSpPr/>
          <p:nvPr/>
        </p:nvSpPr>
        <p:spPr>
          <a:xfrm>
            <a:off x="21469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E2D8AEEB-08A1-4423-AE5A-5A131AC14952}"/>
              </a:ext>
            </a:extLst>
          </p:cNvPr>
          <p:cNvSpPr/>
          <p:nvPr/>
        </p:nvSpPr>
        <p:spPr>
          <a:xfrm>
            <a:off x="23755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8F3F9289-65EB-4BCD-959E-F792751062BA}"/>
              </a:ext>
            </a:extLst>
          </p:cNvPr>
          <p:cNvSpPr/>
          <p:nvPr/>
        </p:nvSpPr>
        <p:spPr>
          <a:xfrm>
            <a:off x="26041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4687C011-DBEA-416E-B815-9170CA4D5F83}"/>
              </a:ext>
            </a:extLst>
          </p:cNvPr>
          <p:cNvSpPr/>
          <p:nvPr/>
        </p:nvSpPr>
        <p:spPr>
          <a:xfrm>
            <a:off x="28327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D60A0BAA-0A5B-499A-BC49-FD82FE385773}"/>
              </a:ext>
            </a:extLst>
          </p:cNvPr>
          <p:cNvSpPr/>
          <p:nvPr/>
        </p:nvSpPr>
        <p:spPr>
          <a:xfrm>
            <a:off x="30613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768C874B-CAF9-4F18-A80C-03109093D21C}"/>
              </a:ext>
            </a:extLst>
          </p:cNvPr>
          <p:cNvSpPr/>
          <p:nvPr/>
        </p:nvSpPr>
        <p:spPr>
          <a:xfrm>
            <a:off x="32899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07F6E246-EF72-43D8-8A9C-2B32D6563DCB}"/>
              </a:ext>
            </a:extLst>
          </p:cNvPr>
          <p:cNvSpPr/>
          <p:nvPr/>
        </p:nvSpPr>
        <p:spPr>
          <a:xfrm>
            <a:off x="35185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9FFDB447-C5CB-41B0-A3FB-BF2466C2E1CD}"/>
              </a:ext>
            </a:extLst>
          </p:cNvPr>
          <p:cNvSpPr/>
          <p:nvPr/>
        </p:nvSpPr>
        <p:spPr>
          <a:xfrm>
            <a:off x="37471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439526B-A655-427C-88E9-4961161B1A3A}"/>
              </a:ext>
            </a:extLst>
          </p:cNvPr>
          <p:cNvSpPr/>
          <p:nvPr/>
        </p:nvSpPr>
        <p:spPr>
          <a:xfrm>
            <a:off x="39757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5A258A86-F641-4C76-88AD-A01E9CBD6CC7}"/>
              </a:ext>
            </a:extLst>
          </p:cNvPr>
          <p:cNvSpPr/>
          <p:nvPr/>
        </p:nvSpPr>
        <p:spPr>
          <a:xfrm>
            <a:off x="42043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CF56DD5D-0385-4DE0-B50D-323540C9A46D}"/>
              </a:ext>
            </a:extLst>
          </p:cNvPr>
          <p:cNvSpPr/>
          <p:nvPr/>
        </p:nvSpPr>
        <p:spPr>
          <a:xfrm>
            <a:off x="44329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0A7857A8-00B3-42C3-9010-48428379DBEB}"/>
              </a:ext>
            </a:extLst>
          </p:cNvPr>
          <p:cNvSpPr/>
          <p:nvPr/>
        </p:nvSpPr>
        <p:spPr>
          <a:xfrm>
            <a:off x="46615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7550FC80-10C9-4760-9B6F-8E9B77F9144C}"/>
              </a:ext>
            </a:extLst>
          </p:cNvPr>
          <p:cNvSpPr/>
          <p:nvPr/>
        </p:nvSpPr>
        <p:spPr>
          <a:xfrm>
            <a:off x="48901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F5F3EC79-67EE-4960-845D-6997C83C69FA}"/>
              </a:ext>
            </a:extLst>
          </p:cNvPr>
          <p:cNvSpPr/>
          <p:nvPr/>
        </p:nvSpPr>
        <p:spPr>
          <a:xfrm>
            <a:off x="51187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EDBF4B93-FD31-49C0-83AF-1169ED867914}"/>
              </a:ext>
            </a:extLst>
          </p:cNvPr>
          <p:cNvSpPr/>
          <p:nvPr/>
        </p:nvSpPr>
        <p:spPr>
          <a:xfrm>
            <a:off x="53473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739F28A8-E9CA-4D29-BD2C-2A266A8DC0BC}"/>
              </a:ext>
            </a:extLst>
          </p:cNvPr>
          <p:cNvSpPr/>
          <p:nvPr/>
        </p:nvSpPr>
        <p:spPr>
          <a:xfrm>
            <a:off x="55759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7B82748B-9A53-4BC0-8AA3-D34F562DA0E3}"/>
              </a:ext>
            </a:extLst>
          </p:cNvPr>
          <p:cNvSpPr/>
          <p:nvPr/>
        </p:nvSpPr>
        <p:spPr>
          <a:xfrm>
            <a:off x="58045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FFF7F682-407A-49F2-B0B6-3233C6846220}"/>
              </a:ext>
            </a:extLst>
          </p:cNvPr>
          <p:cNvSpPr/>
          <p:nvPr/>
        </p:nvSpPr>
        <p:spPr>
          <a:xfrm>
            <a:off x="60331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BC770BC2-EEB8-4417-B43D-D878ED4CDAEE}"/>
              </a:ext>
            </a:extLst>
          </p:cNvPr>
          <p:cNvSpPr/>
          <p:nvPr/>
        </p:nvSpPr>
        <p:spPr>
          <a:xfrm>
            <a:off x="62617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78C984C6-C91F-4858-9665-AA337F5F25D7}"/>
              </a:ext>
            </a:extLst>
          </p:cNvPr>
          <p:cNvSpPr/>
          <p:nvPr/>
        </p:nvSpPr>
        <p:spPr>
          <a:xfrm>
            <a:off x="64903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A22AA3DF-219C-45C9-915C-2B7A88E5415D}"/>
              </a:ext>
            </a:extLst>
          </p:cNvPr>
          <p:cNvSpPr/>
          <p:nvPr/>
        </p:nvSpPr>
        <p:spPr>
          <a:xfrm>
            <a:off x="67189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31FF6F84-6C06-40E4-AFDA-97CC1B2D5435}"/>
              </a:ext>
            </a:extLst>
          </p:cNvPr>
          <p:cNvSpPr/>
          <p:nvPr/>
        </p:nvSpPr>
        <p:spPr>
          <a:xfrm>
            <a:off x="69475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9A319A54-9A1E-47E4-8163-F633ED06CC27}"/>
              </a:ext>
            </a:extLst>
          </p:cNvPr>
          <p:cNvSpPr/>
          <p:nvPr/>
        </p:nvSpPr>
        <p:spPr>
          <a:xfrm>
            <a:off x="71761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A7803B9E-0BCA-46B9-80AC-F2E4B7C2B61B}"/>
              </a:ext>
            </a:extLst>
          </p:cNvPr>
          <p:cNvSpPr/>
          <p:nvPr/>
        </p:nvSpPr>
        <p:spPr>
          <a:xfrm>
            <a:off x="74047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DB66DDF2-4EB3-4387-8B80-FBEB4D2F88E2}"/>
              </a:ext>
            </a:extLst>
          </p:cNvPr>
          <p:cNvSpPr/>
          <p:nvPr/>
        </p:nvSpPr>
        <p:spPr>
          <a:xfrm>
            <a:off x="76333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470C64D3-26BB-4423-8686-C4C4AEAA92EB}"/>
              </a:ext>
            </a:extLst>
          </p:cNvPr>
          <p:cNvSpPr/>
          <p:nvPr/>
        </p:nvSpPr>
        <p:spPr>
          <a:xfrm>
            <a:off x="78619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6BA4C78-9EAD-46F2-9B2B-A2DFA7978D92}"/>
              </a:ext>
            </a:extLst>
          </p:cNvPr>
          <p:cNvSpPr/>
          <p:nvPr/>
        </p:nvSpPr>
        <p:spPr>
          <a:xfrm>
            <a:off x="80905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9C18D43F-6667-4FEF-8094-CA7891DE873E}"/>
              </a:ext>
            </a:extLst>
          </p:cNvPr>
          <p:cNvSpPr/>
          <p:nvPr/>
        </p:nvSpPr>
        <p:spPr>
          <a:xfrm>
            <a:off x="83191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7417BA27-A0FB-4F1F-A89A-DB597A3639F1}"/>
              </a:ext>
            </a:extLst>
          </p:cNvPr>
          <p:cNvSpPr/>
          <p:nvPr/>
        </p:nvSpPr>
        <p:spPr>
          <a:xfrm>
            <a:off x="85477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75473B0B-235B-4730-8C21-E378C08BC829}"/>
              </a:ext>
            </a:extLst>
          </p:cNvPr>
          <p:cNvSpPr/>
          <p:nvPr/>
        </p:nvSpPr>
        <p:spPr>
          <a:xfrm>
            <a:off x="87763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2C70640F-D697-4CDA-94A5-499115D0B697}"/>
              </a:ext>
            </a:extLst>
          </p:cNvPr>
          <p:cNvSpPr/>
          <p:nvPr/>
        </p:nvSpPr>
        <p:spPr>
          <a:xfrm>
            <a:off x="90049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3F82AC82-FAFF-47EB-982F-E43756B349BB}"/>
              </a:ext>
            </a:extLst>
          </p:cNvPr>
          <p:cNvSpPr/>
          <p:nvPr/>
        </p:nvSpPr>
        <p:spPr>
          <a:xfrm>
            <a:off x="9233549" y="36114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BD5476A9-075A-45FC-AF33-A99FC9C903D0}"/>
              </a:ext>
            </a:extLst>
          </p:cNvPr>
          <p:cNvSpPr/>
          <p:nvPr/>
        </p:nvSpPr>
        <p:spPr>
          <a:xfrm>
            <a:off x="9462149" y="3611429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9EB49683-7B81-4FCB-A1D7-CF3F88FB6A5C}"/>
              </a:ext>
            </a:extLst>
          </p:cNvPr>
          <p:cNvSpPr/>
          <p:nvPr/>
        </p:nvSpPr>
        <p:spPr>
          <a:xfrm>
            <a:off x="5467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EA882566-6259-4D56-8E0B-556640984F7B}"/>
              </a:ext>
            </a:extLst>
          </p:cNvPr>
          <p:cNvSpPr/>
          <p:nvPr/>
        </p:nvSpPr>
        <p:spPr>
          <a:xfrm>
            <a:off x="7753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005D37F9-D865-43F6-9409-E549CF2FD3A9}"/>
              </a:ext>
            </a:extLst>
          </p:cNvPr>
          <p:cNvSpPr/>
          <p:nvPr/>
        </p:nvSpPr>
        <p:spPr>
          <a:xfrm>
            <a:off x="10039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DA6180D3-C41C-41E4-8348-588F06EC8BDF}"/>
              </a:ext>
            </a:extLst>
          </p:cNvPr>
          <p:cNvSpPr/>
          <p:nvPr/>
        </p:nvSpPr>
        <p:spPr>
          <a:xfrm>
            <a:off x="12325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C1538507-7B53-441D-8549-E909D8C38D8C}"/>
              </a:ext>
            </a:extLst>
          </p:cNvPr>
          <p:cNvSpPr/>
          <p:nvPr/>
        </p:nvSpPr>
        <p:spPr>
          <a:xfrm>
            <a:off x="14611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741FA0F5-340E-4323-B417-AE8A028648AC}"/>
              </a:ext>
            </a:extLst>
          </p:cNvPr>
          <p:cNvSpPr/>
          <p:nvPr/>
        </p:nvSpPr>
        <p:spPr>
          <a:xfrm>
            <a:off x="16897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95ACB0D0-E830-4CF5-A9E7-2A2183DA565C}"/>
              </a:ext>
            </a:extLst>
          </p:cNvPr>
          <p:cNvSpPr/>
          <p:nvPr/>
        </p:nvSpPr>
        <p:spPr>
          <a:xfrm>
            <a:off x="19183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6DC1D66B-D32B-4A38-A7E3-B8E76B6EF920}"/>
              </a:ext>
            </a:extLst>
          </p:cNvPr>
          <p:cNvSpPr/>
          <p:nvPr/>
        </p:nvSpPr>
        <p:spPr>
          <a:xfrm>
            <a:off x="21469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B10799EB-9BAF-42B5-8744-1121E10DDBA5}"/>
              </a:ext>
            </a:extLst>
          </p:cNvPr>
          <p:cNvSpPr/>
          <p:nvPr/>
        </p:nvSpPr>
        <p:spPr>
          <a:xfrm>
            <a:off x="23755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47AB45AF-7207-49BD-B68F-F5F602739611}"/>
              </a:ext>
            </a:extLst>
          </p:cNvPr>
          <p:cNvSpPr/>
          <p:nvPr/>
        </p:nvSpPr>
        <p:spPr>
          <a:xfrm>
            <a:off x="26041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52444ABB-1369-4E2B-8527-2D63D116E3B5}"/>
              </a:ext>
            </a:extLst>
          </p:cNvPr>
          <p:cNvSpPr/>
          <p:nvPr/>
        </p:nvSpPr>
        <p:spPr>
          <a:xfrm>
            <a:off x="28327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305919AF-1935-481F-81D3-1CD2DA6AF6E9}"/>
              </a:ext>
            </a:extLst>
          </p:cNvPr>
          <p:cNvSpPr/>
          <p:nvPr/>
        </p:nvSpPr>
        <p:spPr>
          <a:xfrm>
            <a:off x="30613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FA1BE460-50D8-4BF3-83D7-B060A53D95B2}"/>
              </a:ext>
            </a:extLst>
          </p:cNvPr>
          <p:cNvSpPr/>
          <p:nvPr/>
        </p:nvSpPr>
        <p:spPr>
          <a:xfrm>
            <a:off x="32899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84CEF8D3-FAD8-48DA-80BA-C82E39C5B846}"/>
              </a:ext>
            </a:extLst>
          </p:cNvPr>
          <p:cNvSpPr/>
          <p:nvPr/>
        </p:nvSpPr>
        <p:spPr>
          <a:xfrm>
            <a:off x="35185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BA932239-2370-4BAA-90BE-A88D05B34E9F}"/>
              </a:ext>
            </a:extLst>
          </p:cNvPr>
          <p:cNvSpPr/>
          <p:nvPr/>
        </p:nvSpPr>
        <p:spPr>
          <a:xfrm>
            <a:off x="37471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3C81AA01-E0BB-4DDA-8EFE-80991B04B2CA}"/>
              </a:ext>
            </a:extLst>
          </p:cNvPr>
          <p:cNvSpPr/>
          <p:nvPr/>
        </p:nvSpPr>
        <p:spPr>
          <a:xfrm>
            <a:off x="39757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B063BA96-B528-4978-A265-5532A5F43CC1}"/>
              </a:ext>
            </a:extLst>
          </p:cNvPr>
          <p:cNvSpPr/>
          <p:nvPr/>
        </p:nvSpPr>
        <p:spPr>
          <a:xfrm>
            <a:off x="42043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26855BE4-4678-4CE2-895B-B88B1D23EBBF}"/>
              </a:ext>
            </a:extLst>
          </p:cNvPr>
          <p:cNvSpPr/>
          <p:nvPr/>
        </p:nvSpPr>
        <p:spPr>
          <a:xfrm>
            <a:off x="44329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57243E85-D7AC-45AC-9E6F-355E94FD1B4A}"/>
              </a:ext>
            </a:extLst>
          </p:cNvPr>
          <p:cNvSpPr/>
          <p:nvPr/>
        </p:nvSpPr>
        <p:spPr>
          <a:xfrm>
            <a:off x="46615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550DD013-2C3B-44BC-AF18-E607E573A140}"/>
              </a:ext>
            </a:extLst>
          </p:cNvPr>
          <p:cNvSpPr/>
          <p:nvPr/>
        </p:nvSpPr>
        <p:spPr>
          <a:xfrm>
            <a:off x="48901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68A640AE-3CA5-495E-BD5B-9B5C13A557F1}"/>
              </a:ext>
            </a:extLst>
          </p:cNvPr>
          <p:cNvSpPr/>
          <p:nvPr/>
        </p:nvSpPr>
        <p:spPr>
          <a:xfrm>
            <a:off x="51187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0762417F-31F5-4923-A3D9-C46F4580ABC2}"/>
              </a:ext>
            </a:extLst>
          </p:cNvPr>
          <p:cNvSpPr/>
          <p:nvPr/>
        </p:nvSpPr>
        <p:spPr>
          <a:xfrm>
            <a:off x="53473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AFEA6DBB-227E-4673-B73D-62BB3845E0E9}"/>
              </a:ext>
            </a:extLst>
          </p:cNvPr>
          <p:cNvSpPr/>
          <p:nvPr/>
        </p:nvSpPr>
        <p:spPr>
          <a:xfrm>
            <a:off x="55759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1AA5D2EC-5B23-48C1-9BC9-C48FDC14EC79}"/>
              </a:ext>
            </a:extLst>
          </p:cNvPr>
          <p:cNvSpPr/>
          <p:nvPr/>
        </p:nvSpPr>
        <p:spPr>
          <a:xfrm>
            <a:off x="58045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940ACC57-2373-4D0D-A86D-78CB9B3C8B92}"/>
              </a:ext>
            </a:extLst>
          </p:cNvPr>
          <p:cNvSpPr/>
          <p:nvPr/>
        </p:nvSpPr>
        <p:spPr>
          <a:xfrm>
            <a:off x="60331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74F9FE37-A253-40BC-87C5-B5735AB1AC75}"/>
              </a:ext>
            </a:extLst>
          </p:cNvPr>
          <p:cNvSpPr/>
          <p:nvPr/>
        </p:nvSpPr>
        <p:spPr>
          <a:xfrm>
            <a:off x="62617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91EB52CD-29BD-4601-8246-6D087FB480BB}"/>
              </a:ext>
            </a:extLst>
          </p:cNvPr>
          <p:cNvSpPr/>
          <p:nvPr/>
        </p:nvSpPr>
        <p:spPr>
          <a:xfrm>
            <a:off x="64903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3BA72D4A-CF1A-4110-AC36-DBA5807EA300}"/>
              </a:ext>
            </a:extLst>
          </p:cNvPr>
          <p:cNvSpPr/>
          <p:nvPr/>
        </p:nvSpPr>
        <p:spPr>
          <a:xfrm>
            <a:off x="67189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994F4406-E24D-475B-B715-7262C32DCD6E}"/>
              </a:ext>
            </a:extLst>
          </p:cNvPr>
          <p:cNvSpPr/>
          <p:nvPr/>
        </p:nvSpPr>
        <p:spPr>
          <a:xfrm>
            <a:off x="69475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7D98B335-C544-4FE0-A722-2CA13454E8FF}"/>
              </a:ext>
            </a:extLst>
          </p:cNvPr>
          <p:cNvSpPr/>
          <p:nvPr/>
        </p:nvSpPr>
        <p:spPr>
          <a:xfrm>
            <a:off x="71761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D981D729-6D90-466E-9DC3-2848E1B9E764}"/>
              </a:ext>
            </a:extLst>
          </p:cNvPr>
          <p:cNvSpPr/>
          <p:nvPr/>
        </p:nvSpPr>
        <p:spPr>
          <a:xfrm>
            <a:off x="74047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56D51DCB-DF86-491E-A4D8-F66088F3CEB3}"/>
              </a:ext>
            </a:extLst>
          </p:cNvPr>
          <p:cNvSpPr/>
          <p:nvPr/>
        </p:nvSpPr>
        <p:spPr>
          <a:xfrm>
            <a:off x="76333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B01CA7C1-E258-48C1-897C-220BE26D4E0E}"/>
              </a:ext>
            </a:extLst>
          </p:cNvPr>
          <p:cNvSpPr/>
          <p:nvPr/>
        </p:nvSpPr>
        <p:spPr>
          <a:xfrm>
            <a:off x="78619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61CFC20F-45AE-4DE6-9DA2-1C518F3E774D}"/>
              </a:ext>
            </a:extLst>
          </p:cNvPr>
          <p:cNvSpPr/>
          <p:nvPr/>
        </p:nvSpPr>
        <p:spPr>
          <a:xfrm>
            <a:off x="80905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B89172EB-A8BD-4FB8-BF46-8C58899F7EF1}"/>
              </a:ext>
            </a:extLst>
          </p:cNvPr>
          <p:cNvSpPr/>
          <p:nvPr/>
        </p:nvSpPr>
        <p:spPr>
          <a:xfrm>
            <a:off x="83191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29AD936D-B361-4534-B1DB-8DEDD08F56DE}"/>
              </a:ext>
            </a:extLst>
          </p:cNvPr>
          <p:cNvSpPr/>
          <p:nvPr/>
        </p:nvSpPr>
        <p:spPr>
          <a:xfrm>
            <a:off x="85477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AC6D3814-1025-4585-9EDE-550C38A7A0EC}"/>
              </a:ext>
            </a:extLst>
          </p:cNvPr>
          <p:cNvSpPr/>
          <p:nvPr/>
        </p:nvSpPr>
        <p:spPr>
          <a:xfrm>
            <a:off x="87763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1F550440-C1FC-4361-BF5D-9793E9D7D013}"/>
              </a:ext>
            </a:extLst>
          </p:cNvPr>
          <p:cNvSpPr/>
          <p:nvPr/>
        </p:nvSpPr>
        <p:spPr>
          <a:xfrm>
            <a:off x="90049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40494897-1252-460A-A24F-AB589B6D243D}"/>
              </a:ext>
            </a:extLst>
          </p:cNvPr>
          <p:cNvSpPr/>
          <p:nvPr/>
        </p:nvSpPr>
        <p:spPr>
          <a:xfrm>
            <a:off x="9233549" y="38282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0CB30DAE-8310-48DB-981F-7C7090C81987}"/>
              </a:ext>
            </a:extLst>
          </p:cNvPr>
          <p:cNvSpPr/>
          <p:nvPr/>
        </p:nvSpPr>
        <p:spPr>
          <a:xfrm>
            <a:off x="9462149" y="3828217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8423F2DB-D9DC-427E-AC87-E454DBF45810}"/>
              </a:ext>
            </a:extLst>
          </p:cNvPr>
          <p:cNvSpPr/>
          <p:nvPr/>
        </p:nvSpPr>
        <p:spPr>
          <a:xfrm>
            <a:off x="5467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B2B207B-0646-43B9-9BEA-592558BB4BA3}"/>
              </a:ext>
            </a:extLst>
          </p:cNvPr>
          <p:cNvSpPr/>
          <p:nvPr/>
        </p:nvSpPr>
        <p:spPr>
          <a:xfrm>
            <a:off x="7753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F5A80B51-A21A-480B-B330-333B7F38D501}"/>
              </a:ext>
            </a:extLst>
          </p:cNvPr>
          <p:cNvSpPr/>
          <p:nvPr/>
        </p:nvSpPr>
        <p:spPr>
          <a:xfrm>
            <a:off x="10039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E66648DD-5984-406F-A2D6-080E6D6D2972}"/>
              </a:ext>
            </a:extLst>
          </p:cNvPr>
          <p:cNvSpPr/>
          <p:nvPr/>
        </p:nvSpPr>
        <p:spPr>
          <a:xfrm>
            <a:off x="12325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E05CF82F-802C-4F47-B28C-A88042D25036}"/>
              </a:ext>
            </a:extLst>
          </p:cNvPr>
          <p:cNvSpPr/>
          <p:nvPr/>
        </p:nvSpPr>
        <p:spPr>
          <a:xfrm>
            <a:off x="14611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7D6EAF2E-795C-492B-80DD-B00BE9C64B15}"/>
              </a:ext>
            </a:extLst>
          </p:cNvPr>
          <p:cNvSpPr/>
          <p:nvPr/>
        </p:nvSpPr>
        <p:spPr>
          <a:xfrm>
            <a:off x="16897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F733D37C-3D89-443F-BBC6-E07C16F2755F}"/>
              </a:ext>
            </a:extLst>
          </p:cNvPr>
          <p:cNvSpPr/>
          <p:nvPr/>
        </p:nvSpPr>
        <p:spPr>
          <a:xfrm>
            <a:off x="19183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876CE7D9-8591-4D43-969A-8CA56ED0F456}"/>
              </a:ext>
            </a:extLst>
          </p:cNvPr>
          <p:cNvSpPr/>
          <p:nvPr/>
        </p:nvSpPr>
        <p:spPr>
          <a:xfrm>
            <a:off x="21469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8FA04655-C8F1-4BB0-9C47-9D3AECEACB08}"/>
              </a:ext>
            </a:extLst>
          </p:cNvPr>
          <p:cNvSpPr/>
          <p:nvPr/>
        </p:nvSpPr>
        <p:spPr>
          <a:xfrm>
            <a:off x="23755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99A890D8-AA5F-4EF0-8223-2263E520C2E2}"/>
              </a:ext>
            </a:extLst>
          </p:cNvPr>
          <p:cNvSpPr/>
          <p:nvPr/>
        </p:nvSpPr>
        <p:spPr>
          <a:xfrm>
            <a:off x="26041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22372BAD-AAB4-4808-9E9F-5975999BC5A3}"/>
              </a:ext>
            </a:extLst>
          </p:cNvPr>
          <p:cNvSpPr/>
          <p:nvPr/>
        </p:nvSpPr>
        <p:spPr>
          <a:xfrm>
            <a:off x="28327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2B7B857F-8839-4C09-ABB8-219ACF9AB857}"/>
              </a:ext>
            </a:extLst>
          </p:cNvPr>
          <p:cNvSpPr/>
          <p:nvPr/>
        </p:nvSpPr>
        <p:spPr>
          <a:xfrm>
            <a:off x="30613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1287A647-C6AB-42E8-B354-88C902DF0610}"/>
              </a:ext>
            </a:extLst>
          </p:cNvPr>
          <p:cNvSpPr/>
          <p:nvPr/>
        </p:nvSpPr>
        <p:spPr>
          <a:xfrm>
            <a:off x="32899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EC05B351-8D59-43C2-A8AC-5CCC553F82FF}"/>
              </a:ext>
            </a:extLst>
          </p:cNvPr>
          <p:cNvSpPr/>
          <p:nvPr/>
        </p:nvSpPr>
        <p:spPr>
          <a:xfrm>
            <a:off x="35185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DDA06E06-3411-442C-9F8D-D0D59F9939E4}"/>
              </a:ext>
            </a:extLst>
          </p:cNvPr>
          <p:cNvSpPr/>
          <p:nvPr/>
        </p:nvSpPr>
        <p:spPr>
          <a:xfrm>
            <a:off x="37471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D2FD11A8-E1CF-4D78-A589-3398F480B02C}"/>
              </a:ext>
            </a:extLst>
          </p:cNvPr>
          <p:cNvSpPr/>
          <p:nvPr/>
        </p:nvSpPr>
        <p:spPr>
          <a:xfrm>
            <a:off x="39757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50C2983D-8908-475F-8465-D3A0284B6D32}"/>
              </a:ext>
            </a:extLst>
          </p:cNvPr>
          <p:cNvSpPr/>
          <p:nvPr/>
        </p:nvSpPr>
        <p:spPr>
          <a:xfrm>
            <a:off x="42043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90669837-B9DA-435C-B98C-9DE30B33563C}"/>
              </a:ext>
            </a:extLst>
          </p:cNvPr>
          <p:cNvSpPr/>
          <p:nvPr/>
        </p:nvSpPr>
        <p:spPr>
          <a:xfrm>
            <a:off x="44329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3C99B3FB-8BA3-47FD-B131-8277EF1CC617}"/>
              </a:ext>
            </a:extLst>
          </p:cNvPr>
          <p:cNvSpPr/>
          <p:nvPr/>
        </p:nvSpPr>
        <p:spPr>
          <a:xfrm>
            <a:off x="46615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46F47409-F319-4C5C-A9CB-CF5E566DD4BB}"/>
              </a:ext>
            </a:extLst>
          </p:cNvPr>
          <p:cNvSpPr/>
          <p:nvPr/>
        </p:nvSpPr>
        <p:spPr>
          <a:xfrm>
            <a:off x="48901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39C6A6DB-C4AE-477C-99CD-918447FD3F63}"/>
              </a:ext>
            </a:extLst>
          </p:cNvPr>
          <p:cNvSpPr/>
          <p:nvPr/>
        </p:nvSpPr>
        <p:spPr>
          <a:xfrm>
            <a:off x="51187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60E458B9-92BD-4E06-9C28-3EFE00B223FC}"/>
              </a:ext>
            </a:extLst>
          </p:cNvPr>
          <p:cNvSpPr/>
          <p:nvPr/>
        </p:nvSpPr>
        <p:spPr>
          <a:xfrm>
            <a:off x="53473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7C181AB1-F4DF-4A19-B451-63B558350B7F}"/>
              </a:ext>
            </a:extLst>
          </p:cNvPr>
          <p:cNvSpPr/>
          <p:nvPr/>
        </p:nvSpPr>
        <p:spPr>
          <a:xfrm>
            <a:off x="55759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848BE165-D20C-45FE-9C6C-4B947BCBB5E2}"/>
              </a:ext>
            </a:extLst>
          </p:cNvPr>
          <p:cNvSpPr/>
          <p:nvPr/>
        </p:nvSpPr>
        <p:spPr>
          <a:xfrm>
            <a:off x="58045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C0E1DFFC-F370-477F-B98A-27B76C8E65D5}"/>
              </a:ext>
            </a:extLst>
          </p:cNvPr>
          <p:cNvSpPr/>
          <p:nvPr/>
        </p:nvSpPr>
        <p:spPr>
          <a:xfrm>
            <a:off x="60331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E9280EF5-A08A-4CC1-AD1D-B6C1290A346B}"/>
              </a:ext>
            </a:extLst>
          </p:cNvPr>
          <p:cNvSpPr/>
          <p:nvPr/>
        </p:nvSpPr>
        <p:spPr>
          <a:xfrm>
            <a:off x="62617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D3A6A26D-A5D6-440C-AEA0-9EDC9F2BDD1F}"/>
              </a:ext>
            </a:extLst>
          </p:cNvPr>
          <p:cNvSpPr/>
          <p:nvPr/>
        </p:nvSpPr>
        <p:spPr>
          <a:xfrm>
            <a:off x="64903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6B572F0A-605D-412D-BDC3-4C7D1394F934}"/>
              </a:ext>
            </a:extLst>
          </p:cNvPr>
          <p:cNvSpPr/>
          <p:nvPr/>
        </p:nvSpPr>
        <p:spPr>
          <a:xfrm>
            <a:off x="67189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5996CE1F-5013-4BE4-B352-1505D01C90C7}"/>
              </a:ext>
            </a:extLst>
          </p:cNvPr>
          <p:cNvSpPr/>
          <p:nvPr/>
        </p:nvSpPr>
        <p:spPr>
          <a:xfrm>
            <a:off x="69475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3B8C7547-83B8-4E7A-A5D4-1B959B58CD10}"/>
              </a:ext>
            </a:extLst>
          </p:cNvPr>
          <p:cNvSpPr/>
          <p:nvPr/>
        </p:nvSpPr>
        <p:spPr>
          <a:xfrm>
            <a:off x="71761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2749AD65-A95F-4811-86F1-A648DC997F82}"/>
              </a:ext>
            </a:extLst>
          </p:cNvPr>
          <p:cNvSpPr/>
          <p:nvPr/>
        </p:nvSpPr>
        <p:spPr>
          <a:xfrm>
            <a:off x="74047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66C804A0-7180-4BC2-BA26-ACEEDACC6D7B}"/>
              </a:ext>
            </a:extLst>
          </p:cNvPr>
          <p:cNvSpPr/>
          <p:nvPr/>
        </p:nvSpPr>
        <p:spPr>
          <a:xfrm>
            <a:off x="76333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0417A665-E86A-40C0-8AFB-2C48E899D225}"/>
              </a:ext>
            </a:extLst>
          </p:cNvPr>
          <p:cNvSpPr/>
          <p:nvPr/>
        </p:nvSpPr>
        <p:spPr>
          <a:xfrm>
            <a:off x="78619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D94A246B-D4AF-4677-9C8D-DA4CDC756BC1}"/>
              </a:ext>
            </a:extLst>
          </p:cNvPr>
          <p:cNvSpPr/>
          <p:nvPr/>
        </p:nvSpPr>
        <p:spPr>
          <a:xfrm>
            <a:off x="80905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175ED534-4ECF-4D96-AB89-AD72C3D956F3}"/>
              </a:ext>
            </a:extLst>
          </p:cNvPr>
          <p:cNvSpPr/>
          <p:nvPr/>
        </p:nvSpPr>
        <p:spPr>
          <a:xfrm>
            <a:off x="83191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FB2BA541-0C23-4475-A807-1B4F8161B998}"/>
              </a:ext>
            </a:extLst>
          </p:cNvPr>
          <p:cNvSpPr/>
          <p:nvPr/>
        </p:nvSpPr>
        <p:spPr>
          <a:xfrm>
            <a:off x="85477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1C17685F-164A-4105-8AB8-DFB61CCBA8C8}"/>
              </a:ext>
            </a:extLst>
          </p:cNvPr>
          <p:cNvSpPr/>
          <p:nvPr/>
        </p:nvSpPr>
        <p:spPr>
          <a:xfrm>
            <a:off x="87763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F8F8A011-759C-42C8-B8E5-7427F32DA1E1}"/>
              </a:ext>
            </a:extLst>
          </p:cNvPr>
          <p:cNvSpPr/>
          <p:nvPr/>
        </p:nvSpPr>
        <p:spPr>
          <a:xfrm>
            <a:off x="90049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83EE3A8D-58F7-489F-B53B-01C513709D43}"/>
              </a:ext>
            </a:extLst>
          </p:cNvPr>
          <p:cNvSpPr/>
          <p:nvPr/>
        </p:nvSpPr>
        <p:spPr>
          <a:xfrm>
            <a:off x="9233549" y="40450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8E2499E5-36DE-4998-8124-8E593D1190E9}"/>
              </a:ext>
            </a:extLst>
          </p:cNvPr>
          <p:cNvSpPr/>
          <p:nvPr/>
        </p:nvSpPr>
        <p:spPr>
          <a:xfrm>
            <a:off x="9462149" y="4045005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05" name="Rectangle 604">
            <a:extLst>
              <a:ext uri="{FF2B5EF4-FFF2-40B4-BE49-F238E27FC236}">
                <a16:creationId xmlns:a16="http://schemas.microsoft.com/office/drawing/2014/main" id="{A4F5A3DE-8E90-4BCB-9C72-7FF51942E168}"/>
              </a:ext>
            </a:extLst>
          </p:cNvPr>
          <p:cNvSpPr/>
          <p:nvPr/>
        </p:nvSpPr>
        <p:spPr>
          <a:xfrm>
            <a:off x="5467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E5289CED-6820-4B21-844D-D6F97187861F}"/>
              </a:ext>
            </a:extLst>
          </p:cNvPr>
          <p:cNvSpPr/>
          <p:nvPr/>
        </p:nvSpPr>
        <p:spPr>
          <a:xfrm>
            <a:off x="7753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28975C48-4EC8-4F32-B6A6-B0ED2F55EB72}"/>
              </a:ext>
            </a:extLst>
          </p:cNvPr>
          <p:cNvSpPr/>
          <p:nvPr/>
        </p:nvSpPr>
        <p:spPr>
          <a:xfrm>
            <a:off x="10039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F8A0ACFF-FB28-4FB0-B3AE-5E7DC48D0A4C}"/>
              </a:ext>
            </a:extLst>
          </p:cNvPr>
          <p:cNvSpPr/>
          <p:nvPr/>
        </p:nvSpPr>
        <p:spPr>
          <a:xfrm>
            <a:off x="12325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741D1D83-D4FE-4CAB-B6D2-A55B05E905AC}"/>
              </a:ext>
            </a:extLst>
          </p:cNvPr>
          <p:cNvSpPr/>
          <p:nvPr/>
        </p:nvSpPr>
        <p:spPr>
          <a:xfrm>
            <a:off x="14611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4126017A-1D41-4EAD-BCEC-7709F36D5D96}"/>
              </a:ext>
            </a:extLst>
          </p:cNvPr>
          <p:cNvSpPr/>
          <p:nvPr/>
        </p:nvSpPr>
        <p:spPr>
          <a:xfrm>
            <a:off x="16897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4DC13F1C-1BCE-4F7E-8BDC-D52AD2B4E2F2}"/>
              </a:ext>
            </a:extLst>
          </p:cNvPr>
          <p:cNvSpPr/>
          <p:nvPr/>
        </p:nvSpPr>
        <p:spPr>
          <a:xfrm>
            <a:off x="19183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2A55B8FA-4202-4FB0-96EA-4F42DBE1F6DB}"/>
              </a:ext>
            </a:extLst>
          </p:cNvPr>
          <p:cNvSpPr/>
          <p:nvPr/>
        </p:nvSpPr>
        <p:spPr>
          <a:xfrm>
            <a:off x="21469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FD4E7824-43C4-429C-B1A1-9FA2FDA0BA60}"/>
              </a:ext>
            </a:extLst>
          </p:cNvPr>
          <p:cNvSpPr/>
          <p:nvPr/>
        </p:nvSpPr>
        <p:spPr>
          <a:xfrm>
            <a:off x="23755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465A8257-1DEB-4DF6-8BE2-043374FADC38}"/>
              </a:ext>
            </a:extLst>
          </p:cNvPr>
          <p:cNvSpPr/>
          <p:nvPr/>
        </p:nvSpPr>
        <p:spPr>
          <a:xfrm>
            <a:off x="26041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F6DA69FF-2D96-46D7-AC70-44F8F5549023}"/>
              </a:ext>
            </a:extLst>
          </p:cNvPr>
          <p:cNvSpPr/>
          <p:nvPr/>
        </p:nvSpPr>
        <p:spPr>
          <a:xfrm>
            <a:off x="28327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2F955D49-DAD5-4EF8-A3E9-6DBC427C40FE}"/>
              </a:ext>
            </a:extLst>
          </p:cNvPr>
          <p:cNvSpPr/>
          <p:nvPr/>
        </p:nvSpPr>
        <p:spPr>
          <a:xfrm>
            <a:off x="30613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6C85542F-E26C-4B6D-A034-A871C182DC76}"/>
              </a:ext>
            </a:extLst>
          </p:cNvPr>
          <p:cNvSpPr/>
          <p:nvPr/>
        </p:nvSpPr>
        <p:spPr>
          <a:xfrm>
            <a:off x="32899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3577824D-B7ED-44FD-97AB-A08F65E8ECEC}"/>
              </a:ext>
            </a:extLst>
          </p:cNvPr>
          <p:cNvSpPr/>
          <p:nvPr/>
        </p:nvSpPr>
        <p:spPr>
          <a:xfrm>
            <a:off x="35185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34B702EE-C3C3-4B54-8698-462790EB7B3E}"/>
              </a:ext>
            </a:extLst>
          </p:cNvPr>
          <p:cNvSpPr/>
          <p:nvPr/>
        </p:nvSpPr>
        <p:spPr>
          <a:xfrm>
            <a:off x="37471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E90A0993-89EA-41ED-9166-596608721281}"/>
              </a:ext>
            </a:extLst>
          </p:cNvPr>
          <p:cNvSpPr/>
          <p:nvPr/>
        </p:nvSpPr>
        <p:spPr>
          <a:xfrm>
            <a:off x="39757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BC33F684-CA21-4EF7-B4B1-1D2F1228F6D3}"/>
              </a:ext>
            </a:extLst>
          </p:cNvPr>
          <p:cNvSpPr/>
          <p:nvPr/>
        </p:nvSpPr>
        <p:spPr>
          <a:xfrm>
            <a:off x="42043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625B05D7-A84C-44CA-8F3B-8247CC30F62C}"/>
              </a:ext>
            </a:extLst>
          </p:cNvPr>
          <p:cNvSpPr/>
          <p:nvPr/>
        </p:nvSpPr>
        <p:spPr>
          <a:xfrm>
            <a:off x="44329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8D90E3AA-EEE4-4490-BA17-349BA5E48BB0}"/>
              </a:ext>
            </a:extLst>
          </p:cNvPr>
          <p:cNvSpPr/>
          <p:nvPr/>
        </p:nvSpPr>
        <p:spPr>
          <a:xfrm>
            <a:off x="46615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82C87691-D822-430E-96BB-CABCD8E0B84D}"/>
              </a:ext>
            </a:extLst>
          </p:cNvPr>
          <p:cNvSpPr/>
          <p:nvPr/>
        </p:nvSpPr>
        <p:spPr>
          <a:xfrm>
            <a:off x="48901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1564033A-A4F5-4C52-954B-5735C849AA32}"/>
              </a:ext>
            </a:extLst>
          </p:cNvPr>
          <p:cNvSpPr/>
          <p:nvPr/>
        </p:nvSpPr>
        <p:spPr>
          <a:xfrm>
            <a:off x="51187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26" name="Rectangle 625">
            <a:extLst>
              <a:ext uri="{FF2B5EF4-FFF2-40B4-BE49-F238E27FC236}">
                <a16:creationId xmlns:a16="http://schemas.microsoft.com/office/drawing/2014/main" id="{FB1B2998-660D-4538-8040-AA536287063A}"/>
              </a:ext>
            </a:extLst>
          </p:cNvPr>
          <p:cNvSpPr/>
          <p:nvPr/>
        </p:nvSpPr>
        <p:spPr>
          <a:xfrm>
            <a:off x="53473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E7CB953C-18DE-4DC7-8FEB-3B7813819B35}"/>
              </a:ext>
            </a:extLst>
          </p:cNvPr>
          <p:cNvSpPr/>
          <p:nvPr/>
        </p:nvSpPr>
        <p:spPr>
          <a:xfrm>
            <a:off x="55759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C7AE9A40-0F05-4184-BD75-395219222B55}"/>
              </a:ext>
            </a:extLst>
          </p:cNvPr>
          <p:cNvSpPr/>
          <p:nvPr/>
        </p:nvSpPr>
        <p:spPr>
          <a:xfrm>
            <a:off x="58045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2A23824E-17D3-400D-99D0-04C9C0292F41}"/>
              </a:ext>
            </a:extLst>
          </p:cNvPr>
          <p:cNvSpPr/>
          <p:nvPr/>
        </p:nvSpPr>
        <p:spPr>
          <a:xfrm>
            <a:off x="60331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030720A1-2992-4318-AD2D-A7F7BE1CEF75}"/>
              </a:ext>
            </a:extLst>
          </p:cNvPr>
          <p:cNvSpPr/>
          <p:nvPr/>
        </p:nvSpPr>
        <p:spPr>
          <a:xfrm>
            <a:off x="62617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EEB7B4CC-4F22-49F2-BC26-45051AF9BF32}"/>
              </a:ext>
            </a:extLst>
          </p:cNvPr>
          <p:cNvSpPr/>
          <p:nvPr/>
        </p:nvSpPr>
        <p:spPr>
          <a:xfrm>
            <a:off x="64903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32" name="Rectangle 631">
            <a:extLst>
              <a:ext uri="{FF2B5EF4-FFF2-40B4-BE49-F238E27FC236}">
                <a16:creationId xmlns:a16="http://schemas.microsoft.com/office/drawing/2014/main" id="{D2C59074-A4DF-4778-9F7B-5F34A093D173}"/>
              </a:ext>
            </a:extLst>
          </p:cNvPr>
          <p:cNvSpPr/>
          <p:nvPr/>
        </p:nvSpPr>
        <p:spPr>
          <a:xfrm>
            <a:off x="67189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BE283A20-DDA5-44CA-920E-890AB5F3059C}"/>
              </a:ext>
            </a:extLst>
          </p:cNvPr>
          <p:cNvSpPr/>
          <p:nvPr/>
        </p:nvSpPr>
        <p:spPr>
          <a:xfrm>
            <a:off x="69475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4D613D66-0B89-4419-964E-2E2C177C8D82}"/>
              </a:ext>
            </a:extLst>
          </p:cNvPr>
          <p:cNvSpPr/>
          <p:nvPr/>
        </p:nvSpPr>
        <p:spPr>
          <a:xfrm>
            <a:off x="71761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35" name="Rectangle 634">
            <a:extLst>
              <a:ext uri="{FF2B5EF4-FFF2-40B4-BE49-F238E27FC236}">
                <a16:creationId xmlns:a16="http://schemas.microsoft.com/office/drawing/2014/main" id="{201C7914-7772-49C9-8446-CA95F654B4DB}"/>
              </a:ext>
            </a:extLst>
          </p:cNvPr>
          <p:cNvSpPr/>
          <p:nvPr/>
        </p:nvSpPr>
        <p:spPr>
          <a:xfrm>
            <a:off x="74047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068AB632-0E3C-4D7B-B808-D01E4F54B90D}"/>
              </a:ext>
            </a:extLst>
          </p:cNvPr>
          <p:cNvSpPr/>
          <p:nvPr/>
        </p:nvSpPr>
        <p:spPr>
          <a:xfrm>
            <a:off x="76333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95FCFF84-D7AE-4401-88A2-03B3348A928D}"/>
              </a:ext>
            </a:extLst>
          </p:cNvPr>
          <p:cNvSpPr/>
          <p:nvPr/>
        </p:nvSpPr>
        <p:spPr>
          <a:xfrm>
            <a:off x="78619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9E0BAA5B-073F-402B-BAA8-C6EEFD205876}"/>
              </a:ext>
            </a:extLst>
          </p:cNvPr>
          <p:cNvSpPr/>
          <p:nvPr/>
        </p:nvSpPr>
        <p:spPr>
          <a:xfrm>
            <a:off x="80905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2267B91E-9AE7-4DC0-B466-68E47ECEF610}"/>
              </a:ext>
            </a:extLst>
          </p:cNvPr>
          <p:cNvSpPr/>
          <p:nvPr/>
        </p:nvSpPr>
        <p:spPr>
          <a:xfrm>
            <a:off x="83191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40" name="Rectangle 639">
            <a:extLst>
              <a:ext uri="{FF2B5EF4-FFF2-40B4-BE49-F238E27FC236}">
                <a16:creationId xmlns:a16="http://schemas.microsoft.com/office/drawing/2014/main" id="{5554CDD2-558E-491F-958E-AF32169533BA}"/>
              </a:ext>
            </a:extLst>
          </p:cNvPr>
          <p:cNvSpPr/>
          <p:nvPr/>
        </p:nvSpPr>
        <p:spPr>
          <a:xfrm>
            <a:off x="85477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FC01F45E-AD4F-42C8-952E-0CD29DCDA8BC}"/>
              </a:ext>
            </a:extLst>
          </p:cNvPr>
          <p:cNvSpPr/>
          <p:nvPr/>
        </p:nvSpPr>
        <p:spPr>
          <a:xfrm>
            <a:off x="87763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42" name="Rectangle 641">
            <a:extLst>
              <a:ext uri="{FF2B5EF4-FFF2-40B4-BE49-F238E27FC236}">
                <a16:creationId xmlns:a16="http://schemas.microsoft.com/office/drawing/2014/main" id="{B2EC5439-DC6C-4300-BAC5-1ACD0817480F}"/>
              </a:ext>
            </a:extLst>
          </p:cNvPr>
          <p:cNvSpPr/>
          <p:nvPr/>
        </p:nvSpPr>
        <p:spPr>
          <a:xfrm>
            <a:off x="90049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43" name="Rectangle 642">
            <a:extLst>
              <a:ext uri="{FF2B5EF4-FFF2-40B4-BE49-F238E27FC236}">
                <a16:creationId xmlns:a16="http://schemas.microsoft.com/office/drawing/2014/main" id="{B6E0F592-1D08-4094-8E2A-D91600D09DE4}"/>
              </a:ext>
            </a:extLst>
          </p:cNvPr>
          <p:cNvSpPr/>
          <p:nvPr/>
        </p:nvSpPr>
        <p:spPr>
          <a:xfrm>
            <a:off x="9233549" y="42617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44" name="Rectangle 643">
            <a:extLst>
              <a:ext uri="{FF2B5EF4-FFF2-40B4-BE49-F238E27FC236}">
                <a16:creationId xmlns:a16="http://schemas.microsoft.com/office/drawing/2014/main" id="{83FADDE4-3976-47BE-846A-3C991C2334AC}"/>
              </a:ext>
            </a:extLst>
          </p:cNvPr>
          <p:cNvSpPr/>
          <p:nvPr/>
        </p:nvSpPr>
        <p:spPr>
          <a:xfrm>
            <a:off x="9462149" y="4261793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45" name="Rectangle 644">
            <a:extLst>
              <a:ext uri="{FF2B5EF4-FFF2-40B4-BE49-F238E27FC236}">
                <a16:creationId xmlns:a16="http://schemas.microsoft.com/office/drawing/2014/main" id="{630EDDA2-B4AE-4F1E-BF39-DD9C15110387}"/>
              </a:ext>
            </a:extLst>
          </p:cNvPr>
          <p:cNvSpPr/>
          <p:nvPr/>
        </p:nvSpPr>
        <p:spPr>
          <a:xfrm>
            <a:off x="5467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A26406A0-3CB6-44C5-A6A7-AFE507D1151C}"/>
              </a:ext>
            </a:extLst>
          </p:cNvPr>
          <p:cNvSpPr/>
          <p:nvPr/>
        </p:nvSpPr>
        <p:spPr>
          <a:xfrm>
            <a:off x="7753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E5388A37-D85C-4009-BE4D-CFE7CB75F81C}"/>
              </a:ext>
            </a:extLst>
          </p:cNvPr>
          <p:cNvSpPr/>
          <p:nvPr/>
        </p:nvSpPr>
        <p:spPr>
          <a:xfrm>
            <a:off x="10039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75695CCB-3DFA-4240-912C-E903FC5AFC03}"/>
              </a:ext>
            </a:extLst>
          </p:cNvPr>
          <p:cNvSpPr/>
          <p:nvPr/>
        </p:nvSpPr>
        <p:spPr>
          <a:xfrm>
            <a:off x="12325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CA406676-136B-44E9-AC4F-77374E64F413}"/>
              </a:ext>
            </a:extLst>
          </p:cNvPr>
          <p:cNvSpPr/>
          <p:nvPr/>
        </p:nvSpPr>
        <p:spPr>
          <a:xfrm>
            <a:off x="14611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50" name="Rectangle 649">
            <a:extLst>
              <a:ext uri="{FF2B5EF4-FFF2-40B4-BE49-F238E27FC236}">
                <a16:creationId xmlns:a16="http://schemas.microsoft.com/office/drawing/2014/main" id="{F2E718CD-8ACB-4AF7-9C7D-DDBAC384084E}"/>
              </a:ext>
            </a:extLst>
          </p:cNvPr>
          <p:cNvSpPr/>
          <p:nvPr/>
        </p:nvSpPr>
        <p:spPr>
          <a:xfrm>
            <a:off x="16897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1E72B49A-71B6-494C-BEDD-D15E70893502}"/>
              </a:ext>
            </a:extLst>
          </p:cNvPr>
          <p:cNvSpPr/>
          <p:nvPr/>
        </p:nvSpPr>
        <p:spPr>
          <a:xfrm>
            <a:off x="19183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52" name="Rectangle 651">
            <a:extLst>
              <a:ext uri="{FF2B5EF4-FFF2-40B4-BE49-F238E27FC236}">
                <a16:creationId xmlns:a16="http://schemas.microsoft.com/office/drawing/2014/main" id="{F4F89817-7D65-4D62-89E2-B52ED3C84E49}"/>
              </a:ext>
            </a:extLst>
          </p:cNvPr>
          <p:cNvSpPr/>
          <p:nvPr/>
        </p:nvSpPr>
        <p:spPr>
          <a:xfrm>
            <a:off x="21469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53" name="Rectangle 652">
            <a:extLst>
              <a:ext uri="{FF2B5EF4-FFF2-40B4-BE49-F238E27FC236}">
                <a16:creationId xmlns:a16="http://schemas.microsoft.com/office/drawing/2014/main" id="{CAF846C3-9414-4BC3-998F-F110066B7B94}"/>
              </a:ext>
            </a:extLst>
          </p:cNvPr>
          <p:cNvSpPr/>
          <p:nvPr/>
        </p:nvSpPr>
        <p:spPr>
          <a:xfrm>
            <a:off x="23755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875AAD51-4DF0-4ACF-A86D-E18ED21BB10D}"/>
              </a:ext>
            </a:extLst>
          </p:cNvPr>
          <p:cNvSpPr/>
          <p:nvPr/>
        </p:nvSpPr>
        <p:spPr>
          <a:xfrm>
            <a:off x="26041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10E47CC4-D8D8-4601-B98C-8D9057219F80}"/>
              </a:ext>
            </a:extLst>
          </p:cNvPr>
          <p:cNvSpPr/>
          <p:nvPr/>
        </p:nvSpPr>
        <p:spPr>
          <a:xfrm>
            <a:off x="28327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622D8014-7590-4000-9046-25A9A2AF6BFA}"/>
              </a:ext>
            </a:extLst>
          </p:cNvPr>
          <p:cNvSpPr/>
          <p:nvPr/>
        </p:nvSpPr>
        <p:spPr>
          <a:xfrm>
            <a:off x="30613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57" name="Rectangle 656">
            <a:extLst>
              <a:ext uri="{FF2B5EF4-FFF2-40B4-BE49-F238E27FC236}">
                <a16:creationId xmlns:a16="http://schemas.microsoft.com/office/drawing/2014/main" id="{C813DE6B-A614-40FB-A2D9-B66C38282835}"/>
              </a:ext>
            </a:extLst>
          </p:cNvPr>
          <p:cNvSpPr/>
          <p:nvPr/>
        </p:nvSpPr>
        <p:spPr>
          <a:xfrm>
            <a:off x="32899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58" name="Rectangle 657">
            <a:extLst>
              <a:ext uri="{FF2B5EF4-FFF2-40B4-BE49-F238E27FC236}">
                <a16:creationId xmlns:a16="http://schemas.microsoft.com/office/drawing/2014/main" id="{ACF31703-9566-40C9-9198-12A2552402ED}"/>
              </a:ext>
            </a:extLst>
          </p:cNvPr>
          <p:cNvSpPr/>
          <p:nvPr/>
        </p:nvSpPr>
        <p:spPr>
          <a:xfrm>
            <a:off x="35185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59" name="Rectangle 658">
            <a:extLst>
              <a:ext uri="{FF2B5EF4-FFF2-40B4-BE49-F238E27FC236}">
                <a16:creationId xmlns:a16="http://schemas.microsoft.com/office/drawing/2014/main" id="{6190806A-8422-444B-ADD9-53F0C9ED9EE4}"/>
              </a:ext>
            </a:extLst>
          </p:cNvPr>
          <p:cNvSpPr/>
          <p:nvPr/>
        </p:nvSpPr>
        <p:spPr>
          <a:xfrm>
            <a:off x="37471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831A2E03-38D8-4010-B69E-59AF3892C74E}"/>
              </a:ext>
            </a:extLst>
          </p:cNvPr>
          <p:cNvSpPr/>
          <p:nvPr/>
        </p:nvSpPr>
        <p:spPr>
          <a:xfrm>
            <a:off x="39757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3C662DA8-A187-4D14-A365-09BC44905048}"/>
              </a:ext>
            </a:extLst>
          </p:cNvPr>
          <p:cNvSpPr/>
          <p:nvPr/>
        </p:nvSpPr>
        <p:spPr>
          <a:xfrm>
            <a:off x="42043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C63DF313-7CC4-48FB-97EE-1F617384530A}"/>
              </a:ext>
            </a:extLst>
          </p:cNvPr>
          <p:cNvSpPr/>
          <p:nvPr/>
        </p:nvSpPr>
        <p:spPr>
          <a:xfrm>
            <a:off x="44329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5F641CCA-1EA4-421C-8DE5-85D0C3B193CD}"/>
              </a:ext>
            </a:extLst>
          </p:cNvPr>
          <p:cNvSpPr/>
          <p:nvPr/>
        </p:nvSpPr>
        <p:spPr>
          <a:xfrm>
            <a:off x="46615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64" name="Rectangle 663">
            <a:extLst>
              <a:ext uri="{FF2B5EF4-FFF2-40B4-BE49-F238E27FC236}">
                <a16:creationId xmlns:a16="http://schemas.microsoft.com/office/drawing/2014/main" id="{0B64FB29-4D7B-42CE-8577-A54204715608}"/>
              </a:ext>
            </a:extLst>
          </p:cNvPr>
          <p:cNvSpPr/>
          <p:nvPr/>
        </p:nvSpPr>
        <p:spPr>
          <a:xfrm>
            <a:off x="48901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65" name="Rectangle 664">
            <a:extLst>
              <a:ext uri="{FF2B5EF4-FFF2-40B4-BE49-F238E27FC236}">
                <a16:creationId xmlns:a16="http://schemas.microsoft.com/office/drawing/2014/main" id="{AA2D6B2F-0671-408D-96EA-2F5C06CC3924}"/>
              </a:ext>
            </a:extLst>
          </p:cNvPr>
          <p:cNvSpPr/>
          <p:nvPr/>
        </p:nvSpPr>
        <p:spPr>
          <a:xfrm>
            <a:off x="51187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66" name="Rectangle 665">
            <a:extLst>
              <a:ext uri="{FF2B5EF4-FFF2-40B4-BE49-F238E27FC236}">
                <a16:creationId xmlns:a16="http://schemas.microsoft.com/office/drawing/2014/main" id="{27395BA3-7BDE-4C62-9B29-2F015116696E}"/>
              </a:ext>
            </a:extLst>
          </p:cNvPr>
          <p:cNvSpPr/>
          <p:nvPr/>
        </p:nvSpPr>
        <p:spPr>
          <a:xfrm>
            <a:off x="53473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67" name="Rectangle 666">
            <a:extLst>
              <a:ext uri="{FF2B5EF4-FFF2-40B4-BE49-F238E27FC236}">
                <a16:creationId xmlns:a16="http://schemas.microsoft.com/office/drawing/2014/main" id="{615707DA-40A4-4B0D-B084-F314E16BC27A}"/>
              </a:ext>
            </a:extLst>
          </p:cNvPr>
          <p:cNvSpPr/>
          <p:nvPr/>
        </p:nvSpPr>
        <p:spPr>
          <a:xfrm>
            <a:off x="55759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68" name="Rectangle 667">
            <a:extLst>
              <a:ext uri="{FF2B5EF4-FFF2-40B4-BE49-F238E27FC236}">
                <a16:creationId xmlns:a16="http://schemas.microsoft.com/office/drawing/2014/main" id="{3AC9FCD5-3A92-43DA-BF2F-97D3FD8DB52E}"/>
              </a:ext>
            </a:extLst>
          </p:cNvPr>
          <p:cNvSpPr/>
          <p:nvPr/>
        </p:nvSpPr>
        <p:spPr>
          <a:xfrm>
            <a:off x="58045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69" name="Rectangle 668">
            <a:extLst>
              <a:ext uri="{FF2B5EF4-FFF2-40B4-BE49-F238E27FC236}">
                <a16:creationId xmlns:a16="http://schemas.microsoft.com/office/drawing/2014/main" id="{58C3553A-5B28-4280-A4DF-D144671022A8}"/>
              </a:ext>
            </a:extLst>
          </p:cNvPr>
          <p:cNvSpPr/>
          <p:nvPr/>
        </p:nvSpPr>
        <p:spPr>
          <a:xfrm>
            <a:off x="60331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70" name="Rectangle 669">
            <a:extLst>
              <a:ext uri="{FF2B5EF4-FFF2-40B4-BE49-F238E27FC236}">
                <a16:creationId xmlns:a16="http://schemas.microsoft.com/office/drawing/2014/main" id="{62D17075-6AA6-4FC6-B6BA-E231AB785B79}"/>
              </a:ext>
            </a:extLst>
          </p:cNvPr>
          <p:cNvSpPr/>
          <p:nvPr/>
        </p:nvSpPr>
        <p:spPr>
          <a:xfrm>
            <a:off x="62617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D92EA5F2-4B4F-4088-B45A-D33680A3594D}"/>
              </a:ext>
            </a:extLst>
          </p:cNvPr>
          <p:cNvSpPr/>
          <p:nvPr/>
        </p:nvSpPr>
        <p:spPr>
          <a:xfrm>
            <a:off x="64903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72" name="Rectangle 671">
            <a:extLst>
              <a:ext uri="{FF2B5EF4-FFF2-40B4-BE49-F238E27FC236}">
                <a16:creationId xmlns:a16="http://schemas.microsoft.com/office/drawing/2014/main" id="{9B5B406E-84DF-4152-8BF0-8CCDB0CD4375}"/>
              </a:ext>
            </a:extLst>
          </p:cNvPr>
          <p:cNvSpPr/>
          <p:nvPr/>
        </p:nvSpPr>
        <p:spPr>
          <a:xfrm>
            <a:off x="67189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8FDC3761-AF5C-4478-A38E-1387BB584080}"/>
              </a:ext>
            </a:extLst>
          </p:cNvPr>
          <p:cNvSpPr/>
          <p:nvPr/>
        </p:nvSpPr>
        <p:spPr>
          <a:xfrm>
            <a:off x="69475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74" name="Rectangle 673">
            <a:extLst>
              <a:ext uri="{FF2B5EF4-FFF2-40B4-BE49-F238E27FC236}">
                <a16:creationId xmlns:a16="http://schemas.microsoft.com/office/drawing/2014/main" id="{76DC6D00-0923-4D9C-B065-DD219F700E4D}"/>
              </a:ext>
            </a:extLst>
          </p:cNvPr>
          <p:cNvSpPr/>
          <p:nvPr/>
        </p:nvSpPr>
        <p:spPr>
          <a:xfrm>
            <a:off x="71761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75" name="Rectangle 674">
            <a:extLst>
              <a:ext uri="{FF2B5EF4-FFF2-40B4-BE49-F238E27FC236}">
                <a16:creationId xmlns:a16="http://schemas.microsoft.com/office/drawing/2014/main" id="{C5A6E5CC-2FC2-457B-8E52-9A45381C82E0}"/>
              </a:ext>
            </a:extLst>
          </p:cNvPr>
          <p:cNvSpPr/>
          <p:nvPr/>
        </p:nvSpPr>
        <p:spPr>
          <a:xfrm>
            <a:off x="74047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37C98C5C-0571-4CEE-904E-7390DFCC5FB9}"/>
              </a:ext>
            </a:extLst>
          </p:cNvPr>
          <p:cNvSpPr/>
          <p:nvPr/>
        </p:nvSpPr>
        <p:spPr>
          <a:xfrm>
            <a:off x="76333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77" name="Rectangle 676">
            <a:extLst>
              <a:ext uri="{FF2B5EF4-FFF2-40B4-BE49-F238E27FC236}">
                <a16:creationId xmlns:a16="http://schemas.microsoft.com/office/drawing/2014/main" id="{C247657E-9AC7-44F2-AA27-B6E82082A1D9}"/>
              </a:ext>
            </a:extLst>
          </p:cNvPr>
          <p:cNvSpPr/>
          <p:nvPr/>
        </p:nvSpPr>
        <p:spPr>
          <a:xfrm>
            <a:off x="78619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78" name="Rectangle 677">
            <a:extLst>
              <a:ext uri="{FF2B5EF4-FFF2-40B4-BE49-F238E27FC236}">
                <a16:creationId xmlns:a16="http://schemas.microsoft.com/office/drawing/2014/main" id="{0043F1F6-AB47-4166-A8EB-7DD36A2CA384}"/>
              </a:ext>
            </a:extLst>
          </p:cNvPr>
          <p:cNvSpPr/>
          <p:nvPr/>
        </p:nvSpPr>
        <p:spPr>
          <a:xfrm>
            <a:off x="80905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79" name="Rectangle 678">
            <a:extLst>
              <a:ext uri="{FF2B5EF4-FFF2-40B4-BE49-F238E27FC236}">
                <a16:creationId xmlns:a16="http://schemas.microsoft.com/office/drawing/2014/main" id="{BD7BC5F5-6375-4F7D-BA3A-369F327FF4D2}"/>
              </a:ext>
            </a:extLst>
          </p:cNvPr>
          <p:cNvSpPr/>
          <p:nvPr/>
        </p:nvSpPr>
        <p:spPr>
          <a:xfrm>
            <a:off x="83191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80" name="Rectangle 679">
            <a:extLst>
              <a:ext uri="{FF2B5EF4-FFF2-40B4-BE49-F238E27FC236}">
                <a16:creationId xmlns:a16="http://schemas.microsoft.com/office/drawing/2014/main" id="{F8390A0F-FBBA-43F4-BD0F-CADCE1793E03}"/>
              </a:ext>
            </a:extLst>
          </p:cNvPr>
          <p:cNvSpPr/>
          <p:nvPr/>
        </p:nvSpPr>
        <p:spPr>
          <a:xfrm>
            <a:off x="85477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81" name="Rectangle 680">
            <a:extLst>
              <a:ext uri="{FF2B5EF4-FFF2-40B4-BE49-F238E27FC236}">
                <a16:creationId xmlns:a16="http://schemas.microsoft.com/office/drawing/2014/main" id="{6EFFCDD7-0B2F-447B-8F74-AB834BB7B102}"/>
              </a:ext>
            </a:extLst>
          </p:cNvPr>
          <p:cNvSpPr/>
          <p:nvPr/>
        </p:nvSpPr>
        <p:spPr>
          <a:xfrm>
            <a:off x="87763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82" name="Rectangle 681">
            <a:extLst>
              <a:ext uri="{FF2B5EF4-FFF2-40B4-BE49-F238E27FC236}">
                <a16:creationId xmlns:a16="http://schemas.microsoft.com/office/drawing/2014/main" id="{AB3F30C0-965D-4C6F-A869-2509BC2F849D}"/>
              </a:ext>
            </a:extLst>
          </p:cNvPr>
          <p:cNvSpPr/>
          <p:nvPr/>
        </p:nvSpPr>
        <p:spPr>
          <a:xfrm>
            <a:off x="90049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83" name="Rectangle 682">
            <a:extLst>
              <a:ext uri="{FF2B5EF4-FFF2-40B4-BE49-F238E27FC236}">
                <a16:creationId xmlns:a16="http://schemas.microsoft.com/office/drawing/2014/main" id="{B9D9D273-5CB9-4DBB-8F56-9AE4FD9AB2E1}"/>
              </a:ext>
            </a:extLst>
          </p:cNvPr>
          <p:cNvSpPr/>
          <p:nvPr/>
        </p:nvSpPr>
        <p:spPr>
          <a:xfrm>
            <a:off x="9233549" y="44334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84" name="Rectangle 683">
            <a:extLst>
              <a:ext uri="{FF2B5EF4-FFF2-40B4-BE49-F238E27FC236}">
                <a16:creationId xmlns:a16="http://schemas.microsoft.com/office/drawing/2014/main" id="{DE07DC27-6B6D-4AEA-A90C-953CD6CD84F2}"/>
              </a:ext>
            </a:extLst>
          </p:cNvPr>
          <p:cNvSpPr/>
          <p:nvPr/>
        </p:nvSpPr>
        <p:spPr>
          <a:xfrm>
            <a:off x="9462149" y="4433496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85" name="Rectangle 684">
            <a:extLst>
              <a:ext uri="{FF2B5EF4-FFF2-40B4-BE49-F238E27FC236}">
                <a16:creationId xmlns:a16="http://schemas.microsoft.com/office/drawing/2014/main" id="{69F2B0A5-EBB4-4DA2-9E54-169E8D0E849D}"/>
              </a:ext>
            </a:extLst>
          </p:cNvPr>
          <p:cNvSpPr/>
          <p:nvPr/>
        </p:nvSpPr>
        <p:spPr>
          <a:xfrm>
            <a:off x="5467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86" name="Rectangle 685">
            <a:extLst>
              <a:ext uri="{FF2B5EF4-FFF2-40B4-BE49-F238E27FC236}">
                <a16:creationId xmlns:a16="http://schemas.microsoft.com/office/drawing/2014/main" id="{AFE0F945-0C6D-4900-B177-53C960AE8110}"/>
              </a:ext>
            </a:extLst>
          </p:cNvPr>
          <p:cNvSpPr/>
          <p:nvPr/>
        </p:nvSpPr>
        <p:spPr>
          <a:xfrm>
            <a:off x="7753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87" name="Rectangle 686">
            <a:extLst>
              <a:ext uri="{FF2B5EF4-FFF2-40B4-BE49-F238E27FC236}">
                <a16:creationId xmlns:a16="http://schemas.microsoft.com/office/drawing/2014/main" id="{BC64B52C-9865-4A05-A5AA-D41375DF8A56}"/>
              </a:ext>
            </a:extLst>
          </p:cNvPr>
          <p:cNvSpPr/>
          <p:nvPr/>
        </p:nvSpPr>
        <p:spPr>
          <a:xfrm>
            <a:off x="10039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A6426D32-A826-45FF-BF8C-E28A7E2E65C6}"/>
              </a:ext>
            </a:extLst>
          </p:cNvPr>
          <p:cNvSpPr/>
          <p:nvPr/>
        </p:nvSpPr>
        <p:spPr>
          <a:xfrm>
            <a:off x="12325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89" name="Rectangle 688">
            <a:extLst>
              <a:ext uri="{FF2B5EF4-FFF2-40B4-BE49-F238E27FC236}">
                <a16:creationId xmlns:a16="http://schemas.microsoft.com/office/drawing/2014/main" id="{E29D4877-2B59-4F2F-8B2D-FCB3BF4EA720}"/>
              </a:ext>
            </a:extLst>
          </p:cNvPr>
          <p:cNvSpPr/>
          <p:nvPr/>
        </p:nvSpPr>
        <p:spPr>
          <a:xfrm>
            <a:off x="14611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90" name="Rectangle 689">
            <a:extLst>
              <a:ext uri="{FF2B5EF4-FFF2-40B4-BE49-F238E27FC236}">
                <a16:creationId xmlns:a16="http://schemas.microsoft.com/office/drawing/2014/main" id="{54804E1B-E876-4386-8014-71C67D3F2308}"/>
              </a:ext>
            </a:extLst>
          </p:cNvPr>
          <p:cNvSpPr/>
          <p:nvPr/>
        </p:nvSpPr>
        <p:spPr>
          <a:xfrm>
            <a:off x="16897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91" name="Rectangle 690">
            <a:extLst>
              <a:ext uri="{FF2B5EF4-FFF2-40B4-BE49-F238E27FC236}">
                <a16:creationId xmlns:a16="http://schemas.microsoft.com/office/drawing/2014/main" id="{7230949C-0423-4590-B986-4B42B9A985F9}"/>
              </a:ext>
            </a:extLst>
          </p:cNvPr>
          <p:cNvSpPr/>
          <p:nvPr/>
        </p:nvSpPr>
        <p:spPr>
          <a:xfrm>
            <a:off x="19183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3E24C27E-8F7F-4847-AAD8-3CC398B1C3A2}"/>
              </a:ext>
            </a:extLst>
          </p:cNvPr>
          <p:cNvSpPr/>
          <p:nvPr/>
        </p:nvSpPr>
        <p:spPr>
          <a:xfrm>
            <a:off x="21469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93" name="Rectangle 692">
            <a:extLst>
              <a:ext uri="{FF2B5EF4-FFF2-40B4-BE49-F238E27FC236}">
                <a16:creationId xmlns:a16="http://schemas.microsoft.com/office/drawing/2014/main" id="{7EC5177A-53C3-4331-A5F6-22806C0F88D3}"/>
              </a:ext>
            </a:extLst>
          </p:cNvPr>
          <p:cNvSpPr/>
          <p:nvPr/>
        </p:nvSpPr>
        <p:spPr>
          <a:xfrm>
            <a:off x="23755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94" name="Rectangle 693">
            <a:extLst>
              <a:ext uri="{FF2B5EF4-FFF2-40B4-BE49-F238E27FC236}">
                <a16:creationId xmlns:a16="http://schemas.microsoft.com/office/drawing/2014/main" id="{59356ADB-8ACA-45DC-BDC2-86943A5C04F3}"/>
              </a:ext>
            </a:extLst>
          </p:cNvPr>
          <p:cNvSpPr/>
          <p:nvPr/>
        </p:nvSpPr>
        <p:spPr>
          <a:xfrm>
            <a:off x="26041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95" name="Rectangle 694">
            <a:extLst>
              <a:ext uri="{FF2B5EF4-FFF2-40B4-BE49-F238E27FC236}">
                <a16:creationId xmlns:a16="http://schemas.microsoft.com/office/drawing/2014/main" id="{545F981F-3710-431F-B4A7-AE3686C00D7A}"/>
              </a:ext>
            </a:extLst>
          </p:cNvPr>
          <p:cNvSpPr/>
          <p:nvPr/>
        </p:nvSpPr>
        <p:spPr>
          <a:xfrm>
            <a:off x="28327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F7B5B98A-D372-4CDB-8EAD-4ED2ED6BB9B1}"/>
              </a:ext>
            </a:extLst>
          </p:cNvPr>
          <p:cNvSpPr/>
          <p:nvPr/>
        </p:nvSpPr>
        <p:spPr>
          <a:xfrm>
            <a:off x="30613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97" name="Rectangle 696">
            <a:extLst>
              <a:ext uri="{FF2B5EF4-FFF2-40B4-BE49-F238E27FC236}">
                <a16:creationId xmlns:a16="http://schemas.microsoft.com/office/drawing/2014/main" id="{97098F3E-449A-409C-AF2F-7BA0CEF8B821}"/>
              </a:ext>
            </a:extLst>
          </p:cNvPr>
          <p:cNvSpPr/>
          <p:nvPr/>
        </p:nvSpPr>
        <p:spPr>
          <a:xfrm>
            <a:off x="32899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98" name="Rectangle 697">
            <a:extLst>
              <a:ext uri="{FF2B5EF4-FFF2-40B4-BE49-F238E27FC236}">
                <a16:creationId xmlns:a16="http://schemas.microsoft.com/office/drawing/2014/main" id="{3661FFE4-BE5F-4F71-8A15-4EB3E741D74C}"/>
              </a:ext>
            </a:extLst>
          </p:cNvPr>
          <p:cNvSpPr/>
          <p:nvPr/>
        </p:nvSpPr>
        <p:spPr>
          <a:xfrm>
            <a:off x="35185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99" name="Rectangle 698">
            <a:extLst>
              <a:ext uri="{FF2B5EF4-FFF2-40B4-BE49-F238E27FC236}">
                <a16:creationId xmlns:a16="http://schemas.microsoft.com/office/drawing/2014/main" id="{60AE3A4B-BEA3-4114-8C22-67F5497C8C71}"/>
              </a:ext>
            </a:extLst>
          </p:cNvPr>
          <p:cNvSpPr/>
          <p:nvPr/>
        </p:nvSpPr>
        <p:spPr>
          <a:xfrm>
            <a:off x="37471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00" name="Rectangle 699">
            <a:extLst>
              <a:ext uri="{FF2B5EF4-FFF2-40B4-BE49-F238E27FC236}">
                <a16:creationId xmlns:a16="http://schemas.microsoft.com/office/drawing/2014/main" id="{825B6491-9C3C-4B20-83C6-86225F8A59F2}"/>
              </a:ext>
            </a:extLst>
          </p:cNvPr>
          <p:cNvSpPr/>
          <p:nvPr/>
        </p:nvSpPr>
        <p:spPr>
          <a:xfrm>
            <a:off x="39757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01" name="Rectangle 700">
            <a:extLst>
              <a:ext uri="{FF2B5EF4-FFF2-40B4-BE49-F238E27FC236}">
                <a16:creationId xmlns:a16="http://schemas.microsoft.com/office/drawing/2014/main" id="{2BE5FC77-6825-480E-A440-FF4C98FE41D3}"/>
              </a:ext>
            </a:extLst>
          </p:cNvPr>
          <p:cNvSpPr/>
          <p:nvPr/>
        </p:nvSpPr>
        <p:spPr>
          <a:xfrm>
            <a:off x="42043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02" name="Rectangle 701">
            <a:extLst>
              <a:ext uri="{FF2B5EF4-FFF2-40B4-BE49-F238E27FC236}">
                <a16:creationId xmlns:a16="http://schemas.microsoft.com/office/drawing/2014/main" id="{D731C646-70A8-493F-BF45-A406ACAF1092}"/>
              </a:ext>
            </a:extLst>
          </p:cNvPr>
          <p:cNvSpPr/>
          <p:nvPr/>
        </p:nvSpPr>
        <p:spPr>
          <a:xfrm>
            <a:off x="44329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03" name="Rectangle 702">
            <a:extLst>
              <a:ext uri="{FF2B5EF4-FFF2-40B4-BE49-F238E27FC236}">
                <a16:creationId xmlns:a16="http://schemas.microsoft.com/office/drawing/2014/main" id="{C7AD3F4C-7AE3-4251-B2DD-F94587EA16AC}"/>
              </a:ext>
            </a:extLst>
          </p:cNvPr>
          <p:cNvSpPr/>
          <p:nvPr/>
        </p:nvSpPr>
        <p:spPr>
          <a:xfrm>
            <a:off x="46615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04" name="Rectangle 703">
            <a:extLst>
              <a:ext uri="{FF2B5EF4-FFF2-40B4-BE49-F238E27FC236}">
                <a16:creationId xmlns:a16="http://schemas.microsoft.com/office/drawing/2014/main" id="{92D5B654-F920-4549-BDAE-814E266BA2C2}"/>
              </a:ext>
            </a:extLst>
          </p:cNvPr>
          <p:cNvSpPr/>
          <p:nvPr/>
        </p:nvSpPr>
        <p:spPr>
          <a:xfrm>
            <a:off x="48901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05" name="Rectangle 704">
            <a:extLst>
              <a:ext uri="{FF2B5EF4-FFF2-40B4-BE49-F238E27FC236}">
                <a16:creationId xmlns:a16="http://schemas.microsoft.com/office/drawing/2014/main" id="{006F95B7-12D0-4BA8-8FDE-ECCE0B5A0BD4}"/>
              </a:ext>
            </a:extLst>
          </p:cNvPr>
          <p:cNvSpPr/>
          <p:nvPr/>
        </p:nvSpPr>
        <p:spPr>
          <a:xfrm>
            <a:off x="51187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06" name="Rectangle 705">
            <a:extLst>
              <a:ext uri="{FF2B5EF4-FFF2-40B4-BE49-F238E27FC236}">
                <a16:creationId xmlns:a16="http://schemas.microsoft.com/office/drawing/2014/main" id="{A8697805-58F3-4064-B212-C0E7FA3C0422}"/>
              </a:ext>
            </a:extLst>
          </p:cNvPr>
          <p:cNvSpPr/>
          <p:nvPr/>
        </p:nvSpPr>
        <p:spPr>
          <a:xfrm>
            <a:off x="53473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07" name="Rectangle 706">
            <a:extLst>
              <a:ext uri="{FF2B5EF4-FFF2-40B4-BE49-F238E27FC236}">
                <a16:creationId xmlns:a16="http://schemas.microsoft.com/office/drawing/2014/main" id="{EB8C89F9-7D22-407E-86BC-728DD2B28799}"/>
              </a:ext>
            </a:extLst>
          </p:cNvPr>
          <p:cNvSpPr/>
          <p:nvPr/>
        </p:nvSpPr>
        <p:spPr>
          <a:xfrm>
            <a:off x="55759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08" name="Rectangle 707">
            <a:extLst>
              <a:ext uri="{FF2B5EF4-FFF2-40B4-BE49-F238E27FC236}">
                <a16:creationId xmlns:a16="http://schemas.microsoft.com/office/drawing/2014/main" id="{45EA2EDE-E8EC-4CC9-B50F-7FA5FB85CF60}"/>
              </a:ext>
            </a:extLst>
          </p:cNvPr>
          <p:cNvSpPr/>
          <p:nvPr/>
        </p:nvSpPr>
        <p:spPr>
          <a:xfrm>
            <a:off x="58045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1552C3B6-5ECA-4451-B469-5E3140ADFCB3}"/>
              </a:ext>
            </a:extLst>
          </p:cNvPr>
          <p:cNvSpPr/>
          <p:nvPr/>
        </p:nvSpPr>
        <p:spPr>
          <a:xfrm>
            <a:off x="60331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10" name="Rectangle 709">
            <a:extLst>
              <a:ext uri="{FF2B5EF4-FFF2-40B4-BE49-F238E27FC236}">
                <a16:creationId xmlns:a16="http://schemas.microsoft.com/office/drawing/2014/main" id="{60FB7689-E620-43B4-A576-E52422B0F95E}"/>
              </a:ext>
            </a:extLst>
          </p:cNvPr>
          <p:cNvSpPr/>
          <p:nvPr/>
        </p:nvSpPr>
        <p:spPr>
          <a:xfrm>
            <a:off x="62617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0AF5C858-7696-4E7D-9387-15F8B5D75C63}"/>
              </a:ext>
            </a:extLst>
          </p:cNvPr>
          <p:cNvSpPr/>
          <p:nvPr/>
        </p:nvSpPr>
        <p:spPr>
          <a:xfrm>
            <a:off x="64903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9541952F-7A60-4473-BF17-AA1734BAF9EC}"/>
              </a:ext>
            </a:extLst>
          </p:cNvPr>
          <p:cNvSpPr/>
          <p:nvPr/>
        </p:nvSpPr>
        <p:spPr>
          <a:xfrm>
            <a:off x="67189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13" name="Rectangle 712">
            <a:extLst>
              <a:ext uri="{FF2B5EF4-FFF2-40B4-BE49-F238E27FC236}">
                <a16:creationId xmlns:a16="http://schemas.microsoft.com/office/drawing/2014/main" id="{52347073-BE35-45FD-9DAD-93B337288D94}"/>
              </a:ext>
            </a:extLst>
          </p:cNvPr>
          <p:cNvSpPr/>
          <p:nvPr/>
        </p:nvSpPr>
        <p:spPr>
          <a:xfrm>
            <a:off x="69475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14" name="Rectangle 713">
            <a:extLst>
              <a:ext uri="{FF2B5EF4-FFF2-40B4-BE49-F238E27FC236}">
                <a16:creationId xmlns:a16="http://schemas.microsoft.com/office/drawing/2014/main" id="{A83141A6-F51E-49C3-81AD-12F3DDA770B1}"/>
              </a:ext>
            </a:extLst>
          </p:cNvPr>
          <p:cNvSpPr/>
          <p:nvPr/>
        </p:nvSpPr>
        <p:spPr>
          <a:xfrm>
            <a:off x="71761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15" name="Rectangle 714">
            <a:extLst>
              <a:ext uri="{FF2B5EF4-FFF2-40B4-BE49-F238E27FC236}">
                <a16:creationId xmlns:a16="http://schemas.microsoft.com/office/drawing/2014/main" id="{D401B067-0BEB-4C8E-82C4-FD6F5445B1EE}"/>
              </a:ext>
            </a:extLst>
          </p:cNvPr>
          <p:cNvSpPr/>
          <p:nvPr/>
        </p:nvSpPr>
        <p:spPr>
          <a:xfrm>
            <a:off x="74047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16" name="Rectangle 715">
            <a:extLst>
              <a:ext uri="{FF2B5EF4-FFF2-40B4-BE49-F238E27FC236}">
                <a16:creationId xmlns:a16="http://schemas.microsoft.com/office/drawing/2014/main" id="{95A9FF63-1C12-4C8D-8210-E3A0F3EBB34A}"/>
              </a:ext>
            </a:extLst>
          </p:cNvPr>
          <p:cNvSpPr/>
          <p:nvPr/>
        </p:nvSpPr>
        <p:spPr>
          <a:xfrm>
            <a:off x="76333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17" name="Rectangle 716">
            <a:extLst>
              <a:ext uri="{FF2B5EF4-FFF2-40B4-BE49-F238E27FC236}">
                <a16:creationId xmlns:a16="http://schemas.microsoft.com/office/drawing/2014/main" id="{CBA2FC20-6745-4F9B-A570-C0E4E3AE112A}"/>
              </a:ext>
            </a:extLst>
          </p:cNvPr>
          <p:cNvSpPr/>
          <p:nvPr/>
        </p:nvSpPr>
        <p:spPr>
          <a:xfrm>
            <a:off x="78619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18" name="Rectangle 717">
            <a:extLst>
              <a:ext uri="{FF2B5EF4-FFF2-40B4-BE49-F238E27FC236}">
                <a16:creationId xmlns:a16="http://schemas.microsoft.com/office/drawing/2014/main" id="{6E6C83BD-899D-4B0A-B319-2046D0C764BA}"/>
              </a:ext>
            </a:extLst>
          </p:cNvPr>
          <p:cNvSpPr/>
          <p:nvPr/>
        </p:nvSpPr>
        <p:spPr>
          <a:xfrm>
            <a:off x="80905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19" name="Rectangle 718">
            <a:extLst>
              <a:ext uri="{FF2B5EF4-FFF2-40B4-BE49-F238E27FC236}">
                <a16:creationId xmlns:a16="http://schemas.microsoft.com/office/drawing/2014/main" id="{7113C28F-E8CB-4EA3-A014-5B69ED3A499E}"/>
              </a:ext>
            </a:extLst>
          </p:cNvPr>
          <p:cNvSpPr/>
          <p:nvPr/>
        </p:nvSpPr>
        <p:spPr>
          <a:xfrm>
            <a:off x="83191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20" name="Rectangle 719">
            <a:extLst>
              <a:ext uri="{FF2B5EF4-FFF2-40B4-BE49-F238E27FC236}">
                <a16:creationId xmlns:a16="http://schemas.microsoft.com/office/drawing/2014/main" id="{C2FB6D71-F68B-4FC0-8A49-8D654E03B050}"/>
              </a:ext>
            </a:extLst>
          </p:cNvPr>
          <p:cNvSpPr/>
          <p:nvPr/>
        </p:nvSpPr>
        <p:spPr>
          <a:xfrm>
            <a:off x="85477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21" name="Rectangle 720">
            <a:extLst>
              <a:ext uri="{FF2B5EF4-FFF2-40B4-BE49-F238E27FC236}">
                <a16:creationId xmlns:a16="http://schemas.microsoft.com/office/drawing/2014/main" id="{C08C5EEC-139C-4641-B923-B606E84D4BEC}"/>
              </a:ext>
            </a:extLst>
          </p:cNvPr>
          <p:cNvSpPr/>
          <p:nvPr/>
        </p:nvSpPr>
        <p:spPr>
          <a:xfrm>
            <a:off x="87763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22" name="Rectangle 721">
            <a:extLst>
              <a:ext uri="{FF2B5EF4-FFF2-40B4-BE49-F238E27FC236}">
                <a16:creationId xmlns:a16="http://schemas.microsoft.com/office/drawing/2014/main" id="{D0084A7C-A37B-48C6-8FA3-C3E0E261F2BB}"/>
              </a:ext>
            </a:extLst>
          </p:cNvPr>
          <p:cNvSpPr/>
          <p:nvPr/>
        </p:nvSpPr>
        <p:spPr>
          <a:xfrm>
            <a:off x="90049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23" name="Rectangle 722">
            <a:extLst>
              <a:ext uri="{FF2B5EF4-FFF2-40B4-BE49-F238E27FC236}">
                <a16:creationId xmlns:a16="http://schemas.microsoft.com/office/drawing/2014/main" id="{F76BBEEB-4E69-4B04-9441-67D348E4A7A7}"/>
              </a:ext>
            </a:extLst>
          </p:cNvPr>
          <p:cNvSpPr/>
          <p:nvPr/>
        </p:nvSpPr>
        <p:spPr>
          <a:xfrm>
            <a:off x="9233549" y="46141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24" name="Rectangle 723">
            <a:extLst>
              <a:ext uri="{FF2B5EF4-FFF2-40B4-BE49-F238E27FC236}">
                <a16:creationId xmlns:a16="http://schemas.microsoft.com/office/drawing/2014/main" id="{B0C9F357-7705-47A3-A0F5-7A87B8554F13}"/>
              </a:ext>
            </a:extLst>
          </p:cNvPr>
          <p:cNvSpPr/>
          <p:nvPr/>
        </p:nvSpPr>
        <p:spPr>
          <a:xfrm>
            <a:off x="9462149" y="4614147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25" name="Rectangle 724">
            <a:extLst>
              <a:ext uri="{FF2B5EF4-FFF2-40B4-BE49-F238E27FC236}">
                <a16:creationId xmlns:a16="http://schemas.microsoft.com/office/drawing/2014/main" id="{E52542BA-FDA8-4CDD-BC56-53503C1D258D}"/>
              </a:ext>
            </a:extLst>
          </p:cNvPr>
          <p:cNvSpPr/>
          <p:nvPr/>
        </p:nvSpPr>
        <p:spPr>
          <a:xfrm>
            <a:off x="5467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26" name="Rectangle 725">
            <a:extLst>
              <a:ext uri="{FF2B5EF4-FFF2-40B4-BE49-F238E27FC236}">
                <a16:creationId xmlns:a16="http://schemas.microsoft.com/office/drawing/2014/main" id="{3DC8B94D-2536-4785-A028-1521B20CF4E1}"/>
              </a:ext>
            </a:extLst>
          </p:cNvPr>
          <p:cNvSpPr/>
          <p:nvPr/>
        </p:nvSpPr>
        <p:spPr>
          <a:xfrm>
            <a:off x="7753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27" name="Rectangle 726">
            <a:extLst>
              <a:ext uri="{FF2B5EF4-FFF2-40B4-BE49-F238E27FC236}">
                <a16:creationId xmlns:a16="http://schemas.microsoft.com/office/drawing/2014/main" id="{8F7F686E-3365-4573-AC92-2C2E5751135A}"/>
              </a:ext>
            </a:extLst>
          </p:cNvPr>
          <p:cNvSpPr/>
          <p:nvPr/>
        </p:nvSpPr>
        <p:spPr>
          <a:xfrm>
            <a:off x="10039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28" name="Rectangle 727">
            <a:extLst>
              <a:ext uri="{FF2B5EF4-FFF2-40B4-BE49-F238E27FC236}">
                <a16:creationId xmlns:a16="http://schemas.microsoft.com/office/drawing/2014/main" id="{45B5BEDD-0637-42C7-98EB-6376265D25B2}"/>
              </a:ext>
            </a:extLst>
          </p:cNvPr>
          <p:cNvSpPr/>
          <p:nvPr/>
        </p:nvSpPr>
        <p:spPr>
          <a:xfrm>
            <a:off x="12325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29" name="Rectangle 728">
            <a:extLst>
              <a:ext uri="{FF2B5EF4-FFF2-40B4-BE49-F238E27FC236}">
                <a16:creationId xmlns:a16="http://schemas.microsoft.com/office/drawing/2014/main" id="{BE90F71C-2A2A-4C0E-BD2F-B6E84B0BFEA9}"/>
              </a:ext>
            </a:extLst>
          </p:cNvPr>
          <p:cNvSpPr/>
          <p:nvPr/>
        </p:nvSpPr>
        <p:spPr>
          <a:xfrm>
            <a:off x="14611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30" name="Rectangle 729">
            <a:extLst>
              <a:ext uri="{FF2B5EF4-FFF2-40B4-BE49-F238E27FC236}">
                <a16:creationId xmlns:a16="http://schemas.microsoft.com/office/drawing/2014/main" id="{05D824E8-DE78-487C-836A-E2EF99C26C50}"/>
              </a:ext>
            </a:extLst>
          </p:cNvPr>
          <p:cNvSpPr/>
          <p:nvPr/>
        </p:nvSpPr>
        <p:spPr>
          <a:xfrm>
            <a:off x="16897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31" name="Rectangle 730">
            <a:extLst>
              <a:ext uri="{FF2B5EF4-FFF2-40B4-BE49-F238E27FC236}">
                <a16:creationId xmlns:a16="http://schemas.microsoft.com/office/drawing/2014/main" id="{380D6A0B-F778-4BA3-BB0E-4DDB703D4746}"/>
              </a:ext>
            </a:extLst>
          </p:cNvPr>
          <p:cNvSpPr/>
          <p:nvPr/>
        </p:nvSpPr>
        <p:spPr>
          <a:xfrm>
            <a:off x="19183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32" name="Rectangle 731">
            <a:extLst>
              <a:ext uri="{FF2B5EF4-FFF2-40B4-BE49-F238E27FC236}">
                <a16:creationId xmlns:a16="http://schemas.microsoft.com/office/drawing/2014/main" id="{FDB3436A-5F2B-473F-8D36-A692551D878F}"/>
              </a:ext>
            </a:extLst>
          </p:cNvPr>
          <p:cNvSpPr/>
          <p:nvPr/>
        </p:nvSpPr>
        <p:spPr>
          <a:xfrm>
            <a:off x="21469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33" name="Rectangle 732">
            <a:extLst>
              <a:ext uri="{FF2B5EF4-FFF2-40B4-BE49-F238E27FC236}">
                <a16:creationId xmlns:a16="http://schemas.microsoft.com/office/drawing/2014/main" id="{7B062A8B-9D5C-4736-BD7F-069E7A8EE501}"/>
              </a:ext>
            </a:extLst>
          </p:cNvPr>
          <p:cNvSpPr/>
          <p:nvPr/>
        </p:nvSpPr>
        <p:spPr>
          <a:xfrm>
            <a:off x="23755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34" name="Rectangle 733">
            <a:extLst>
              <a:ext uri="{FF2B5EF4-FFF2-40B4-BE49-F238E27FC236}">
                <a16:creationId xmlns:a16="http://schemas.microsoft.com/office/drawing/2014/main" id="{ECBEF61C-3DF8-4B7B-93EF-F36D21024885}"/>
              </a:ext>
            </a:extLst>
          </p:cNvPr>
          <p:cNvSpPr/>
          <p:nvPr/>
        </p:nvSpPr>
        <p:spPr>
          <a:xfrm>
            <a:off x="26041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2CEF5E43-58F9-4A75-8496-CB3DAD5A2390}"/>
              </a:ext>
            </a:extLst>
          </p:cNvPr>
          <p:cNvSpPr/>
          <p:nvPr/>
        </p:nvSpPr>
        <p:spPr>
          <a:xfrm>
            <a:off x="28327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36" name="Rectangle 735">
            <a:extLst>
              <a:ext uri="{FF2B5EF4-FFF2-40B4-BE49-F238E27FC236}">
                <a16:creationId xmlns:a16="http://schemas.microsoft.com/office/drawing/2014/main" id="{297A3B4F-918D-412F-B9F2-6F6B3E169A4B}"/>
              </a:ext>
            </a:extLst>
          </p:cNvPr>
          <p:cNvSpPr/>
          <p:nvPr/>
        </p:nvSpPr>
        <p:spPr>
          <a:xfrm>
            <a:off x="30613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37" name="Rectangle 736">
            <a:extLst>
              <a:ext uri="{FF2B5EF4-FFF2-40B4-BE49-F238E27FC236}">
                <a16:creationId xmlns:a16="http://schemas.microsoft.com/office/drawing/2014/main" id="{2C6C908D-1CBD-4F60-85F7-82280242D132}"/>
              </a:ext>
            </a:extLst>
          </p:cNvPr>
          <p:cNvSpPr/>
          <p:nvPr/>
        </p:nvSpPr>
        <p:spPr>
          <a:xfrm>
            <a:off x="32899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38" name="Rectangle 737">
            <a:extLst>
              <a:ext uri="{FF2B5EF4-FFF2-40B4-BE49-F238E27FC236}">
                <a16:creationId xmlns:a16="http://schemas.microsoft.com/office/drawing/2014/main" id="{2E795B5A-5B4F-4066-9C89-54325415C2DE}"/>
              </a:ext>
            </a:extLst>
          </p:cNvPr>
          <p:cNvSpPr/>
          <p:nvPr/>
        </p:nvSpPr>
        <p:spPr>
          <a:xfrm>
            <a:off x="35185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39" name="Rectangle 738">
            <a:extLst>
              <a:ext uri="{FF2B5EF4-FFF2-40B4-BE49-F238E27FC236}">
                <a16:creationId xmlns:a16="http://schemas.microsoft.com/office/drawing/2014/main" id="{A4BE704F-1031-45C2-A9F1-54270B53901F}"/>
              </a:ext>
            </a:extLst>
          </p:cNvPr>
          <p:cNvSpPr/>
          <p:nvPr/>
        </p:nvSpPr>
        <p:spPr>
          <a:xfrm>
            <a:off x="37471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203DE149-718E-4E6F-8988-4E9EC11FF0C8}"/>
              </a:ext>
            </a:extLst>
          </p:cNvPr>
          <p:cNvSpPr/>
          <p:nvPr/>
        </p:nvSpPr>
        <p:spPr>
          <a:xfrm>
            <a:off x="39757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41" name="Rectangle 740">
            <a:extLst>
              <a:ext uri="{FF2B5EF4-FFF2-40B4-BE49-F238E27FC236}">
                <a16:creationId xmlns:a16="http://schemas.microsoft.com/office/drawing/2014/main" id="{86D4BA4A-92F2-4231-97BA-9CF173C6CA74}"/>
              </a:ext>
            </a:extLst>
          </p:cNvPr>
          <p:cNvSpPr/>
          <p:nvPr/>
        </p:nvSpPr>
        <p:spPr>
          <a:xfrm>
            <a:off x="42043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42" name="Rectangle 741">
            <a:extLst>
              <a:ext uri="{FF2B5EF4-FFF2-40B4-BE49-F238E27FC236}">
                <a16:creationId xmlns:a16="http://schemas.microsoft.com/office/drawing/2014/main" id="{63FCCACE-A34B-44B9-B1AC-933CF9D39C67}"/>
              </a:ext>
            </a:extLst>
          </p:cNvPr>
          <p:cNvSpPr/>
          <p:nvPr/>
        </p:nvSpPr>
        <p:spPr>
          <a:xfrm>
            <a:off x="44329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43" name="Rectangle 742">
            <a:extLst>
              <a:ext uri="{FF2B5EF4-FFF2-40B4-BE49-F238E27FC236}">
                <a16:creationId xmlns:a16="http://schemas.microsoft.com/office/drawing/2014/main" id="{00B58F13-09E1-45F2-ADF9-F027868F8C61}"/>
              </a:ext>
            </a:extLst>
          </p:cNvPr>
          <p:cNvSpPr/>
          <p:nvPr/>
        </p:nvSpPr>
        <p:spPr>
          <a:xfrm>
            <a:off x="46615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44" name="Rectangle 743">
            <a:extLst>
              <a:ext uri="{FF2B5EF4-FFF2-40B4-BE49-F238E27FC236}">
                <a16:creationId xmlns:a16="http://schemas.microsoft.com/office/drawing/2014/main" id="{B7281D50-D587-4844-9C28-97C730918F92}"/>
              </a:ext>
            </a:extLst>
          </p:cNvPr>
          <p:cNvSpPr/>
          <p:nvPr/>
        </p:nvSpPr>
        <p:spPr>
          <a:xfrm>
            <a:off x="48901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45" name="Rectangle 744">
            <a:extLst>
              <a:ext uri="{FF2B5EF4-FFF2-40B4-BE49-F238E27FC236}">
                <a16:creationId xmlns:a16="http://schemas.microsoft.com/office/drawing/2014/main" id="{98F134F4-C87E-4E84-99E4-281DC9CB6008}"/>
              </a:ext>
            </a:extLst>
          </p:cNvPr>
          <p:cNvSpPr/>
          <p:nvPr/>
        </p:nvSpPr>
        <p:spPr>
          <a:xfrm>
            <a:off x="51187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4E38B339-9E6D-45AC-A9DD-21FF770792B6}"/>
              </a:ext>
            </a:extLst>
          </p:cNvPr>
          <p:cNvSpPr/>
          <p:nvPr/>
        </p:nvSpPr>
        <p:spPr>
          <a:xfrm>
            <a:off x="53473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47" name="Rectangle 746">
            <a:extLst>
              <a:ext uri="{FF2B5EF4-FFF2-40B4-BE49-F238E27FC236}">
                <a16:creationId xmlns:a16="http://schemas.microsoft.com/office/drawing/2014/main" id="{0D33BABF-E876-466A-83EF-C80064DBE7C4}"/>
              </a:ext>
            </a:extLst>
          </p:cNvPr>
          <p:cNvSpPr/>
          <p:nvPr/>
        </p:nvSpPr>
        <p:spPr>
          <a:xfrm>
            <a:off x="55759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48" name="Rectangle 747">
            <a:extLst>
              <a:ext uri="{FF2B5EF4-FFF2-40B4-BE49-F238E27FC236}">
                <a16:creationId xmlns:a16="http://schemas.microsoft.com/office/drawing/2014/main" id="{E782C481-66D3-43D0-B992-AF7DC2F74ED4}"/>
              </a:ext>
            </a:extLst>
          </p:cNvPr>
          <p:cNvSpPr/>
          <p:nvPr/>
        </p:nvSpPr>
        <p:spPr>
          <a:xfrm>
            <a:off x="58045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49" name="Rectangle 748">
            <a:extLst>
              <a:ext uri="{FF2B5EF4-FFF2-40B4-BE49-F238E27FC236}">
                <a16:creationId xmlns:a16="http://schemas.microsoft.com/office/drawing/2014/main" id="{EE38B0D3-3DDF-427A-9C4E-9203EBCABA78}"/>
              </a:ext>
            </a:extLst>
          </p:cNvPr>
          <p:cNvSpPr/>
          <p:nvPr/>
        </p:nvSpPr>
        <p:spPr>
          <a:xfrm>
            <a:off x="60331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50" name="Rectangle 749">
            <a:extLst>
              <a:ext uri="{FF2B5EF4-FFF2-40B4-BE49-F238E27FC236}">
                <a16:creationId xmlns:a16="http://schemas.microsoft.com/office/drawing/2014/main" id="{2A69274A-4E14-493B-BFB2-7C8EA1EE8BF4}"/>
              </a:ext>
            </a:extLst>
          </p:cNvPr>
          <p:cNvSpPr/>
          <p:nvPr/>
        </p:nvSpPr>
        <p:spPr>
          <a:xfrm>
            <a:off x="62617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51" name="Rectangle 750">
            <a:extLst>
              <a:ext uri="{FF2B5EF4-FFF2-40B4-BE49-F238E27FC236}">
                <a16:creationId xmlns:a16="http://schemas.microsoft.com/office/drawing/2014/main" id="{5295E695-1441-45D3-9D61-A44B87DA7B38}"/>
              </a:ext>
            </a:extLst>
          </p:cNvPr>
          <p:cNvSpPr/>
          <p:nvPr/>
        </p:nvSpPr>
        <p:spPr>
          <a:xfrm>
            <a:off x="64903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52" name="Rectangle 751">
            <a:extLst>
              <a:ext uri="{FF2B5EF4-FFF2-40B4-BE49-F238E27FC236}">
                <a16:creationId xmlns:a16="http://schemas.microsoft.com/office/drawing/2014/main" id="{E2630AD6-A4D0-4DA4-8886-7780016E75E2}"/>
              </a:ext>
            </a:extLst>
          </p:cNvPr>
          <p:cNvSpPr/>
          <p:nvPr/>
        </p:nvSpPr>
        <p:spPr>
          <a:xfrm>
            <a:off x="67189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53" name="Rectangle 752">
            <a:extLst>
              <a:ext uri="{FF2B5EF4-FFF2-40B4-BE49-F238E27FC236}">
                <a16:creationId xmlns:a16="http://schemas.microsoft.com/office/drawing/2014/main" id="{B442571A-1407-45A4-89BD-DF7376045141}"/>
              </a:ext>
            </a:extLst>
          </p:cNvPr>
          <p:cNvSpPr/>
          <p:nvPr/>
        </p:nvSpPr>
        <p:spPr>
          <a:xfrm>
            <a:off x="69475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54" name="Rectangle 753">
            <a:extLst>
              <a:ext uri="{FF2B5EF4-FFF2-40B4-BE49-F238E27FC236}">
                <a16:creationId xmlns:a16="http://schemas.microsoft.com/office/drawing/2014/main" id="{248C3B9C-1E06-4518-842B-CCD25321FC3B}"/>
              </a:ext>
            </a:extLst>
          </p:cNvPr>
          <p:cNvSpPr/>
          <p:nvPr/>
        </p:nvSpPr>
        <p:spPr>
          <a:xfrm>
            <a:off x="71761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55" name="Rectangle 754">
            <a:extLst>
              <a:ext uri="{FF2B5EF4-FFF2-40B4-BE49-F238E27FC236}">
                <a16:creationId xmlns:a16="http://schemas.microsoft.com/office/drawing/2014/main" id="{A17F185C-3B61-470A-9FAD-1DC323A65F57}"/>
              </a:ext>
            </a:extLst>
          </p:cNvPr>
          <p:cNvSpPr/>
          <p:nvPr/>
        </p:nvSpPr>
        <p:spPr>
          <a:xfrm>
            <a:off x="74047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56" name="Rectangle 755">
            <a:extLst>
              <a:ext uri="{FF2B5EF4-FFF2-40B4-BE49-F238E27FC236}">
                <a16:creationId xmlns:a16="http://schemas.microsoft.com/office/drawing/2014/main" id="{91CE8563-8B73-4E93-A2F6-5C56D82C12BF}"/>
              </a:ext>
            </a:extLst>
          </p:cNvPr>
          <p:cNvSpPr/>
          <p:nvPr/>
        </p:nvSpPr>
        <p:spPr>
          <a:xfrm>
            <a:off x="76333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57" name="Rectangle 756">
            <a:extLst>
              <a:ext uri="{FF2B5EF4-FFF2-40B4-BE49-F238E27FC236}">
                <a16:creationId xmlns:a16="http://schemas.microsoft.com/office/drawing/2014/main" id="{B2AE6FBF-810B-46BE-BE39-37D3B051E488}"/>
              </a:ext>
            </a:extLst>
          </p:cNvPr>
          <p:cNvSpPr/>
          <p:nvPr/>
        </p:nvSpPr>
        <p:spPr>
          <a:xfrm>
            <a:off x="78619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58" name="Rectangle 757">
            <a:extLst>
              <a:ext uri="{FF2B5EF4-FFF2-40B4-BE49-F238E27FC236}">
                <a16:creationId xmlns:a16="http://schemas.microsoft.com/office/drawing/2014/main" id="{A525BACB-D3DA-4215-9A88-114024A4A93B}"/>
              </a:ext>
            </a:extLst>
          </p:cNvPr>
          <p:cNvSpPr/>
          <p:nvPr/>
        </p:nvSpPr>
        <p:spPr>
          <a:xfrm>
            <a:off x="80905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59" name="Rectangle 758">
            <a:extLst>
              <a:ext uri="{FF2B5EF4-FFF2-40B4-BE49-F238E27FC236}">
                <a16:creationId xmlns:a16="http://schemas.microsoft.com/office/drawing/2014/main" id="{E9013CAB-88B1-44A4-BBF1-71833C0FC5AB}"/>
              </a:ext>
            </a:extLst>
          </p:cNvPr>
          <p:cNvSpPr/>
          <p:nvPr/>
        </p:nvSpPr>
        <p:spPr>
          <a:xfrm>
            <a:off x="83191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60" name="Rectangle 759">
            <a:extLst>
              <a:ext uri="{FF2B5EF4-FFF2-40B4-BE49-F238E27FC236}">
                <a16:creationId xmlns:a16="http://schemas.microsoft.com/office/drawing/2014/main" id="{BD7828AD-7396-4D5A-96C1-89752B4D113D}"/>
              </a:ext>
            </a:extLst>
          </p:cNvPr>
          <p:cNvSpPr/>
          <p:nvPr/>
        </p:nvSpPr>
        <p:spPr>
          <a:xfrm>
            <a:off x="85477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61" name="Rectangle 760">
            <a:extLst>
              <a:ext uri="{FF2B5EF4-FFF2-40B4-BE49-F238E27FC236}">
                <a16:creationId xmlns:a16="http://schemas.microsoft.com/office/drawing/2014/main" id="{634C3966-74BB-4026-9AE8-06BE4B8F095F}"/>
              </a:ext>
            </a:extLst>
          </p:cNvPr>
          <p:cNvSpPr/>
          <p:nvPr/>
        </p:nvSpPr>
        <p:spPr>
          <a:xfrm>
            <a:off x="87763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62" name="Rectangle 761">
            <a:extLst>
              <a:ext uri="{FF2B5EF4-FFF2-40B4-BE49-F238E27FC236}">
                <a16:creationId xmlns:a16="http://schemas.microsoft.com/office/drawing/2014/main" id="{1D504DE6-487B-4A61-B1C2-A4CDA87816FD}"/>
              </a:ext>
            </a:extLst>
          </p:cNvPr>
          <p:cNvSpPr/>
          <p:nvPr/>
        </p:nvSpPr>
        <p:spPr>
          <a:xfrm>
            <a:off x="90049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444141F7-30BE-4112-8F42-DBAE7E51F21E}"/>
              </a:ext>
            </a:extLst>
          </p:cNvPr>
          <p:cNvSpPr/>
          <p:nvPr/>
        </p:nvSpPr>
        <p:spPr>
          <a:xfrm>
            <a:off x="9233549" y="48309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64" name="Rectangle 763">
            <a:extLst>
              <a:ext uri="{FF2B5EF4-FFF2-40B4-BE49-F238E27FC236}">
                <a16:creationId xmlns:a16="http://schemas.microsoft.com/office/drawing/2014/main" id="{C2D28F61-C049-4D4A-A468-E5D639498F4C}"/>
              </a:ext>
            </a:extLst>
          </p:cNvPr>
          <p:cNvSpPr/>
          <p:nvPr/>
        </p:nvSpPr>
        <p:spPr>
          <a:xfrm>
            <a:off x="9462149" y="4830935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65" name="Rectangle 764">
            <a:extLst>
              <a:ext uri="{FF2B5EF4-FFF2-40B4-BE49-F238E27FC236}">
                <a16:creationId xmlns:a16="http://schemas.microsoft.com/office/drawing/2014/main" id="{45BA7DC9-2D7F-43C5-BF50-027FC3938B53}"/>
              </a:ext>
            </a:extLst>
          </p:cNvPr>
          <p:cNvSpPr/>
          <p:nvPr/>
        </p:nvSpPr>
        <p:spPr>
          <a:xfrm>
            <a:off x="5467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66" name="Rectangle 765">
            <a:extLst>
              <a:ext uri="{FF2B5EF4-FFF2-40B4-BE49-F238E27FC236}">
                <a16:creationId xmlns:a16="http://schemas.microsoft.com/office/drawing/2014/main" id="{5E8F2137-49EE-48D4-A3D1-A6980B246915}"/>
              </a:ext>
            </a:extLst>
          </p:cNvPr>
          <p:cNvSpPr/>
          <p:nvPr/>
        </p:nvSpPr>
        <p:spPr>
          <a:xfrm>
            <a:off x="7753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67" name="Rectangle 766">
            <a:extLst>
              <a:ext uri="{FF2B5EF4-FFF2-40B4-BE49-F238E27FC236}">
                <a16:creationId xmlns:a16="http://schemas.microsoft.com/office/drawing/2014/main" id="{36F4BEA5-525D-4877-879E-E71EED3FB36A}"/>
              </a:ext>
            </a:extLst>
          </p:cNvPr>
          <p:cNvSpPr/>
          <p:nvPr/>
        </p:nvSpPr>
        <p:spPr>
          <a:xfrm>
            <a:off x="10039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68" name="Rectangle 767">
            <a:extLst>
              <a:ext uri="{FF2B5EF4-FFF2-40B4-BE49-F238E27FC236}">
                <a16:creationId xmlns:a16="http://schemas.microsoft.com/office/drawing/2014/main" id="{DE41F05C-D56D-4078-BB30-F9B1EB585815}"/>
              </a:ext>
            </a:extLst>
          </p:cNvPr>
          <p:cNvSpPr/>
          <p:nvPr/>
        </p:nvSpPr>
        <p:spPr>
          <a:xfrm>
            <a:off x="12325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69" name="Rectangle 768">
            <a:extLst>
              <a:ext uri="{FF2B5EF4-FFF2-40B4-BE49-F238E27FC236}">
                <a16:creationId xmlns:a16="http://schemas.microsoft.com/office/drawing/2014/main" id="{B75EDA76-FB33-4162-B428-0CF66FCEFDBF}"/>
              </a:ext>
            </a:extLst>
          </p:cNvPr>
          <p:cNvSpPr/>
          <p:nvPr/>
        </p:nvSpPr>
        <p:spPr>
          <a:xfrm>
            <a:off x="14611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70" name="Rectangle 769">
            <a:extLst>
              <a:ext uri="{FF2B5EF4-FFF2-40B4-BE49-F238E27FC236}">
                <a16:creationId xmlns:a16="http://schemas.microsoft.com/office/drawing/2014/main" id="{DBC27630-D02F-4E19-A792-C6A2A4786289}"/>
              </a:ext>
            </a:extLst>
          </p:cNvPr>
          <p:cNvSpPr/>
          <p:nvPr/>
        </p:nvSpPr>
        <p:spPr>
          <a:xfrm>
            <a:off x="16897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71" name="Rectangle 770">
            <a:extLst>
              <a:ext uri="{FF2B5EF4-FFF2-40B4-BE49-F238E27FC236}">
                <a16:creationId xmlns:a16="http://schemas.microsoft.com/office/drawing/2014/main" id="{1C59AFE6-85D4-400D-B994-C9A718915561}"/>
              </a:ext>
            </a:extLst>
          </p:cNvPr>
          <p:cNvSpPr/>
          <p:nvPr/>
        </p:nvSpPr>
        <p:spPr>
          <a:xfrm>
            <a:off x="19183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72" name="Rectangle 771">
            <a:extLst>
              <a:ext uri="{FF2B5EF4-FFF2-40B4-BE49-F238E27FC236}">
                <a16:creationId xmlns:a16="http://schemas.microsoft.com/office/drawing/2014/main" id="{7EC110AB-95AA-4A46-8EA2-03356D7263A5}"/>
              </a:ext>
            </a:extLst>
          </p:cNvPr>
          <p:cNvSpPr/>
          <p:nvPr/>
        </p:nvSpPr>
        <p:spPr>
          <a:xfrm>
            <a:off x="21469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73" name="Rectangle 772">
            <a:extLst>
              <a:ext uri="{FF2B5EF4-FFF2-40B4-BE49-F238E27FC236}">
                <a16:creationId xmlns:a16="http://schemas.microsoft.com/office/drawing/2014/main" id="{0386D6E7-71F6-4335-8CC1-6579555DAB58}"/>
              </a:ext>
            </a:extLst>
          </p:cNvPr>
          <p:cNvSpPr/>
          <p:nvPr/>
        </p:nvSpPr>
        <p:spPr>
          <a:xfrm>
            <a:off x="23755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74" name="Rectangle 773">
            <a:extLst>
              <a:ext uri="{FF2B5EF4-FFF2-40B4-BE49-F238E27FC236}">
                <a16:creationId xmlns:a16="http://schemas.microsoft.com/office/drawing/2014/main" id="{77B51203-F153-41B2-BE6D-0A6A24BDB45A}"/>
              </a:ext>
            </a:extLst>
          </p:cNvPr>
          <p:cNvSpPr/>
          <p:nvPr/>
        </p:nvSpPr>
        <p:spPr>
          <a:xfrm>
            <a:off x="26041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75" name="Rectangle 774">
            <a:extLst>
              <a:ext uri="{FF2B5EF4-FFF2-40B4-BE49-F238E27FC236}">
                <a16:creationId xmlns:a16="http://schemas.microsoft.com/office/drawing/2014/main" id="{3AED7A9D-247F-4CB7-8379-8890D32FE505}"/>
              </a:ext>
            </a:extLst>
          </p:cNvPr>
          <p:cNvSpPr/>
          <p:nvPr/>
        </p:nvSpPr>
        <p:spPr>
          <a:xfrm>
            <a:off x="28327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76" name="Rectangle 775">
            <a:extLst>
              <a:ext uri="{FF2B5EF4-FFF2-40B4-BE49-F238E27FC236}">
                <a16:creationId xmlns:a16="http://schemas.microsoft.com/office/drawing/2014/main" id="{E239EE6C-AF3C-4EB5-99EA-1E7AC8DB1A3E}"/>
              </a:ext>
            </a:extLst>
          </p:cNvPr>
          <p:cNvSpPr/>
          <p:nvPr/>
        </p:nvSpPr>
        <p:spPr>
          <a:xfrm>
            <a:off x="30613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77" name="Rectangle 776">
            <a:extLst>
              <a:ext uri="{FF2B5EF4-FFF2-40B4-BE49-F238E27FC236}">
                <a16:creationId xmlns:a16="http://schemas.microsoft.com/office/drawing/2014/main" id="{AFCE95B9-CDF8-41B7-ACB2-FEE3E63C685E}"/>
              </a:ext>
            </a:extLst>
          </p:cNvPr>
          <p:cNvSpPr/>
          <p:nvPr/>
        </p:nvSpPr>
        <p:spPr>
          <a:xfrm>
            <a:off x="32899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78" name="Rectangle 777">
            <a:extLst>
              <a:ext uri="{FF2B5EF4-FFF2-40B4-BE49-F238E27FC236}">
                <a16:creationId xmlns:a16="http://schemas.microsoft.com/office/drawing/2014/main" id="{52D55688-7202-4019-BBBB-203DDC8972E3}"/>
              </a:ext>
            </a:extLst>
          </p:cNvPr>
          <p:cNvSpPr/>
          <p:nvPr/>
        </p:nvSpPr>
        <p:spPr>
          <a:xfrm>
            <a:off x="35185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79" name="Rectangle 778">
            <a:extLst>
              <a:ext uri="{FF2B5EF4-FFF2-40B4-BE49-F238E27FC236}">
                <a16:creationId xmlns:a16="http://schemas.microsoft.com/office/drawing/2014/main" id="{AA4EB9FA-F514-455A-AA8D-BAE9AE4D4677}"/>
              </a:ext>
            </a:extLst>
          </p:cNvPr>
          <p:cNvSpPr/>
          <p:nvPr/>
        </p:nvSpPr>
        <p:spPr>
          <a:xfrm>
            <a:off x="37471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80" name="Rectangle 779">
            <a:extLst>
              <a:ext uri="{FF2B5EF4-FFF2-40B4-BE49-F238E27FC236}">
                <a16:creationId xmlns:a16="http://schemas.microsoft.com/office/drawing/2014/main" id="{01877496-B81F-49C8-86C2-A565E823CC81}"/>
              </a:ext>
            </a:extLst>
          </p:cNvPr>
          <p:cNvSpPr/>
          <p:nvPr/>
        </p:nvSpPr>
        <p:spPr>
          <a:xfrm>
            <a:off x="39757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81" name="Rectangle 780">
            <a:extLst>
              <a:ext uri="{FF2B5EF4-FFF2-40B4-BE49-F238E27FC236}">
                <a16:creationId xmlns:a16="http://schemas.microsoft.com/office/drawing/2014/main" id="{FCDBEE87-9061-4367-81EE-E2F4905F530D}"/>
              </a:ext>
            </a:extLst>
          </p:cNvPr>
          <p:cNvSpPr/>
          <p:nvPr/>
        </p:nvSpPr>
        <p:spPr>
          <a:xfrm>
            <a:off x="42043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82" name="Rectangle 781">
            <a:extLst>
              <a:ext uri="{FF2B5EF4-FFF2-40B4-BE49-F238E27FC236}">
                <a16:creationId xmlns:a16="http://schemas.microsoft.com/office/drawing/2014/main" id="{7A279B5E-414C-4854-AD2C-7219E0EB0DEC}"/>
              </a:ext>
            </a:extLst>
          </p:cNvPr>
          <p:cNvSpPr/>
          <p:nvPr/>
        </p:nvSpPr>
        <p:spPr>
          <a:xfrm>
            <a:off x="44329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83" name="Rectangle 782">
            <a:extLst>
              <a:ext uri="{FF2B5EF4-FFF2-40B4-BE49-F238E27FC236}">
                <a16:creationId xmlns:a16="http://schemas.microsoft.com/office/drawing/2014/main" id="{E98490C7-701F-41E7-BF0D-BB660DBFF3F1}"/>
              </a:ext>
            </a:extLst>
          </p:cNvPr>
          <p:cNvSpPr/>
          <p:nvPr/>
        </p:nvSpPr>
        <p:spPr>
          <a:xfrm>
            <a:off x="46615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84" name="Rectangle 783">
            <a:extLst>
              <a:ext uri="{FF2B5EF4-FFF2-40B4-BE49-F238E27FC236}">
                <a16:creationId xmlns:a16="http://schemas.microsoft.com/office/drawing/2014/main" id="{4377C84C-483F-493D-A066-E48F9587D54A}"/>
              </a:ext>
            </a:extLst>
          </p:cNvPr>
          <p:cNvSpPr/>
          <p:nvPr/>
        </p:nvSpPr>
        <p:spPr>
          <a:xfrm>
            <a:off x="48901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85" name="Rectangle 784">
            <a:extLst>
              <a:ext uri="{FF2B5EF4-FFF2-40B4-BE49-F238E27FC236}">
                <a16:creationId xmlns:a16="http://schemas.microsoft.com/office/drawing/2014/main" id="{707A7034-7E72-4771-8D51-1DCB08710C70}"/>
              </a:ext>
            </a:extLst>
          </p:cNvPr>
          <p:cNvSpPr/>
          <p:nvPr/>
        </p:nvSpPr>
        <p:spPr>
          <a:xfrm>
            <a:off x="51187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86" name="Rectangle 785">
            <a:extLst>
              <a:ext uri="{FF2B5EF4-FFF2-40B4-BE49-F238E27FC236}">
                <a16:creationId xmlns:a16="http://schemas.microsoft.com/office/drawing/2014/main" id="{40E0169A-CEC9-4D4B-9035-F84B5B284605}"/>
              </a:ext>
            </a:extLst>
          </p:cNvPr>
          <p:cNvSpPr/>
          <p:nvPr/>
        </p:nvSpPr>
        <p:spPr>
          <a:xfrm>
            <a:off x="53473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78C2D61E-64B3-403E-8DAA-CFC1E8190D0C}"/>
              </a:ext>
            </a:extLst>
          </p:cNvPr>
          <p:cNvSpPr/>
          <p:nvPr/>
        </p:nvSpPr>
        <p:spPr>
          <a:xfrm>
            <a:off x="55759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88" name="Rectangle 787">
            <a:extLst>
              <a:ext uri="{FF2B5EF4-FFF2-40B4-BE49-F238E27FC236}">
                <a16:creationId xmlns:a16="http://schemas.microsoft.com/office/drawing/2014/main" id="{1FC4F479-1660-4308-8015-CAFA6E3E1B20}"/>
              </a:ext>
            </a:extLst>
          </p:cNvPr>
          <p:cNvSpPr/>
          <p:nvPr/>
        </p:nvSpPr>
        <p:spPr>
          <a:xfrm>
            <a:off x="58045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89" name="Rectangle 788">
            <a:extLst>
              <a:ext uri="{FF2B5EF4-FFF2-40B4-BE49-F238E27FC236}">
                <a16:creationId xmlns:a16="http://schemas.microsoft.com/office/drawing/2014/main" id="{96885B91-D6CD-49B1-B8E5-3979C27715E7}"/>
              </a:ext>
            </a:extLst>
          </p:cNvPr>
          <p:cNvSpPr/>
          <p:nvPr/>
        </p:nvSpPr>
        <p:spPr>
          <a:xfrm>
            <a:off x="60331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90" name="Rectangle 789">
            <a:extLst>
              <a:ext uri="{FF2B5EF4-FFF2-40B4-BE49-F238E27FC236}">
                <a16:creationId xmlns:a16="http://schemas.microsoft.com/office/drawing/2014/main" id="{B45B70AE-3EE0-4777-AD5F-619D87936D68}"/>
              </a:ext>
            </a:extLst>
          </p:cNvPr>
          <p:cNvSpPr/>
          <p:nvPr/>
        </p:nvSpPr>
        <p:spPr>
          <a:xfrm>
            <a:off x="62617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91" name="Rectangle 790">
            <a:extLst>
              <a:ext uri="{FF2B5EF4-FFF2-40B4-BE49-F238E27FC236}">
                <a16:creationId xmlns:a16="http://schemas.microsoft.com/office/drawing/2014/main" id="{451CE33C-69B1-49B7-BF29-09B51997C4C5}"/>
              </a:ext>
            </a:extLst>
          </p:cNvPr>
          <p:cNvSpPr/>
          <p:nvPr/>
        </p:nvSpPr>
        <p:spPr>
          <a:xfrm>
            <a:off x="64903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92" name="Rectangle 791">
            <a:extLst>
              <a:ext uri="{FF2B5EF4-FFF2-40B4-BE49-F238E27FC236}">
                <a16:creationId xmlns:a16="http://schemas.microsoft.com/office/drawing/2014/main" id="{B8425CC9-C3D8-4EDD-8BA6-618A83FA7747}"/>
              </a:ext>
            </a:extLst>
          </p:cNvPr>
          <p:cNvSpPr/>
          <p:nvPr/>
        </p:nvSpPr>
        <p:spPr>
          <a:xfrm>
            <a:off x="67189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93" name="Rectangle 792">
            <a:extLst>
              <a:ext uri="{FF2B5EF4-FFF2-40B4-BE49-F238E27FC236}">
                <a16:creationId xmlns:a16="http://schemas.microsoft.com/office/drawing/2014/main" id="{8D5F7DAB-E7EC-4756-AD2E-4A5732C75F3B}"/>
              </a:ext>
            </a:extLst>
          </p:cNvPr>
          <p:cNvSpPr/>
          <p:nvPr/>
        </p:nvSpPr>
        <p:spPr>
          <a:xfrm>
            <a:off x="69475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94" name="Rectangle 793">
            <a:extLst>
              <a:ext uri="{FF2B5EF4-FFF2-40B4-BE49-F238E27FC236}">
                <a16:creationId xmlns:a16="http://schemas.microsoft.com/office/drawing/2014/main" id="{AA5FD925-FCF9-459B-A61D-F03FFCB9B77B}"/>
              </a:ext>
            </a:extLst>
          </p:cNvPr>
          <p:cNvSpPr/>
          <p:nvPr/>
        </p:nvSpPr>
        <p:spPr>
          <a:xfrm>
            <a:off x="71761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95" name="Rectangle 794">
            <a:extLst>
              <a:ext uri="{FF2B5EF4-FFF2-40B4-BE49-F238E27FC236}">
                <a16:creationId xmlns:a16="http://schemas.microsoft.com/office/drawing/2014/main" id="{490327C5-FC8D-4144-BDAE-0DA0156054B9}"/>
              </a:ext>
            </a:extLst>
          </p:cNvPr>
          <p:cNvSpPr/>
          <p:nvPr/>
        </p:nvSpPr>
        <p:spPr>
          <a:xfrm>
            <a:off x="74047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96" name="Rectangle 795">
            <a:extLst>
              <a:ext uri="{FF2B5EF4-FFF2-40B4-BE49-F238E27FC236}">
                <a16:creationId xmlns:a16="http://schemas.microsoft.com/office/drawing/2014/main" id="{48CC5E09-B551-423F-8C10-E15D84A3D764}"/>
              </a:ext>
            </a:extLst>
          </p:cNvPr>
          <p:cNvSpPr/>
          <p:nvPr/>
        </p:nvSpPr>
        <p:spPr>
          <a:xfrm>
            <a:off x="76333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97" name="Rectangle 796">
            <a:extLst>
              <a:ext uri="{FF2B5EF4-FFF2-40B4-BE49-F238E27FC236}">
                <a16:creationId xmlns:a16="http://schemas.microsoft.com/office/drawing/2014/main" id="{56C02A33-B694-42C1-B8B4-9A8FCCB9F713}"/>
              </a:ext>
            </a:extLst>
          </p:cNvPr>
          <p:cNvSpPr/>
          <p:nvPr/>
        </p:nvSpPr>
        <p:spPr>
          <a:xfrm>
            <a:off x="78619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98" name="Rectangle 797">
            <a:extLst>
              <a:ext uri="{FF2B5EF4-FFF2-40B4-BE49-F238E27FC236}">
                <a16:creationId xmlns:a16="http://schemas.microsoft.com/office/drawing/2014/main" id="{923A71C0-FCE3-4448-83BE-B5BA829C8D87}"/>
              </a:ext>
            </a:extLst>
          </p:cNvPr>
          <p:cNvSpPr/>
          <p:nvPr/>
        </p:nvSpPr>
        <p:spPr>
          <a:xfrm>
            <a:off x="80905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99" name="Rectangle 798">
            <a:extLst>
              <a:ext uri="{FF2B5EF4-FFF2-40B4-BE49-F238E27FC236}">
                <a16:creationId xmlns:a16="http://schemas.microsoft.com/office/drawing/2014/main" id="{41724BE8-4195-433D-9A2E-BC86B651234B}"/>
              </a:ext>
            </a:extLst>
          </p:cNvPr>
          <p:cNvSpPr/>
          <p:nvPr/>
        </p:nvSpPr>
        <p:spPr>
          <a:xfrm>
            <a:off x="83191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00" name="Rectangle 799">
            <a:extLst>
              <a:ext uri="{FF2B5EF4-FFF2-40B4-BE49-F238E27FC236}">
                <a16:creationId xmlns:a16="http://schemas.microsoft.com/office/drawing/2014/main" id="{F997B930-9FA6-433B-9CC7-E8A068AC7D78}"/>
              </a:ext>
            </a:extLst>
          </p:cNvPr>
          <p:cNvSpPr/>
          <p:nvPr/>
        </p:nvSpPr>
        <p:spPr>
          <a:xfrm>
            <a:off x="85477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01" name="Rectangle 800">
            <a:extLst>
              <a:ext uri="{FF2B5EF4-FFF2-40B4-BE49-F238E27FC236}">
                <a16:creationId xmlns:a16="http://schemas.microsoft.com/office/drawing/2014/main" id="{CBF9D83F-B4FC-4B51-8851-C3411DA626FE}"/>
              </a:ext>
            </a:extLst>
          </p:cNvPr>
          <p:cNvSpPr/>
          <p:nvPr/>
        </p:nvSpPr>
        <p:spPr>
          <a:xfrm>
            <a:off x="87763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02" name="Rectangle 801">
            <a:extLst>
              <a:ext uri="{FF2B5EF4-FFF2-40B4-BE49-F238E27FC236}">
                <a16:creationId xmlns:a16="http://schemas.microsoft.com/office/drawing/2014/main" id="{3DA2A1C1-0313-4BCE-B51C-18275BA929B3}"/>
              </a:ext>
            </a:extLst>
          </p:cNvPr>
          <p:cNvSpPr/>
          <p:nvPr/>
        </p:nvSpPr>
        <p:spPr>
          <a:xfrm>
            <a:off x="90049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1F53627D-74E3-4B65-B228-1E2F8C2B9F9D}"/>
              </a:ext>
            </a:extLst>
          </p:cNvPr>
          <p:cNvSpPr/>
          <p:nvPr/>
        </p:nvSpPr>
        <p:spPr>
          <a:xfrm>
            <a:off x="9233549" y="50477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04" name="Rectangle 803">
            <a:extLst>
              <a:ext uri="{FF2B5EF4-FFF2-40B4-BE49-F238E27FC236}">
                <a16:creationId xmlns:a16="http://schemas.microsoft.com/office/drawing/2014/main" id="{669360CA-39BF-4E47-83C1-52FB9A90125C}"/>
              </a:ext>
            </a:extLst>
          </p:cNvPr>
          <p:cNvSpPr/>
          <p:nvPr/>
        </p:nvSpPr>
        <p:spPr>
          <a:xfrm>
            <a:off x="9462149" y="5047723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CE2B0124-4B2B-4DFB-8470-8005AC7DCEBB}"/>
              </a:ext>
            </a:extLst>
          </p:cNvPr>
          <p:cNvSpPr/>
          <p:nvPr/>
        </p:nvSpPr>
        <p:spPr>
          <a:xfrm>
            <a:off x="5467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D40E471D-2DC0-4982-9BD2-9683AD063774}"/>
              </a:ext>
            </a:extLst>
          </p:cNvPr>
          <p:cNvSpPr/>
          <p:nvPr/>
        </p:nvSpPr>
        <p:spPr>
          <a:xfrm>
            <a:off x="7753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ABEE5895-EFDE-4E8C-B53E-BF7EEDB5CEB7}"/>
              </a:ext>
            </a:extLst>
          </p:cNvPr>
          <p:cNvSpPr/>
          <p:nvPr/>
        </p:nvSpPr>
        <p:spPr>
          <a:xfrm>
            <a:off x="10039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08" name="Rectangle 807">
            <a:extLst>
              <a:ext uri="{FF2B5EF4-FFF2-40B4-BE49-F238E27FC236}">
                <a16:creationId xmlns:a16="http://schemas.microsoft.com/office/drawing/2014/main" id="{65C63E86-EEAB-42C0-9B63-04E5FE22B9D8}"/>
              </a:ext>
            </a:extLst>
          </p:cNvPr>
          <p:cNvSpPr/>
          <p:nvPr/>
        </p:nvSpPr>
        <p:spPr>
          <a:xfrm>
            <a:off x="12325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09" name="Rectangle 808">
            <a:extLst>
              <a:ext uri="{FF2B5EF4-FFF2-40B4-BE49-F238E27FC236}">
                <a16:creationId xmlns:a16="http://schemas.microsoft.com/office/drawing/2014/main" id="{C5E6453A-3EF0-4998-B877-146F0FE8815E}"/>
              </a:ext>
            </a:extLst>
          </p:cNvPr>
          <p:cNvSpPr/>
          <p:nvPr/>
        </p:nvSpPr>
        <p:spPr>
          <a:xfrm>
            <a:off x="14611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D3772777-A4EC-43A3-8AAB-48F4C15EB96D}"/>
              </a:ext>
            </a:extLst>
          </p:cNvPr>
          <p:cNvSpPr/>
          <p:nvPr/>
        </p:nvSpPr>
        <p:spPr>
          <a:xfrm>
            <a:off x="16897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11" name="Rectangle 810">
            <a:extLst>
              <a:ext uri="{FF2B5EF4-FFF2-40B4-BE49-F238E27FC236}">
                <a16:creationId xmlns:a16="http://schemas.microsoft.com/office/drawing/2014/main" id="{3A4B8764-314C-47EC-8208-41EFB1979541}"/>
              </a:ext>
            </a:extLst>
          </p:cNvPr>
          <p:cNvSpPr/>
          <p:nvPr/>
        </p:nvSpPr>
        <p:spPr>
          <a:xfrm>
            <a:off x="19183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12" name="Rectangle 811">
            <a:extLst>
              <a:ext uri="{FF2B5EF4-FFF2-40B4-BE49-F238E27FC236}">
                <a16:creationId xmlns:a16="http://schemas.microsoft.com/office/drawing/2014/main" id="{6757C4EE-F86F-44F9-90BD-1C9F8E77212A}"/>
              </a:ext>
            </a:extLst>
          </p:cNvPr>
          <p:cNvSpPr/>
          <p:nvPr/>
        </p:nvSpPr>
        <p:spPr>
          <a:xfrm>
            <a:off x="21469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13" name="Rectangle 812">
            <a:extLst>
              <a:ext uri="{FF2B5EF4-FFF2-40B4-BE49-F238E27FC236}">
                <a16:creationId xmlns:a16="http://schemas.microsoft.com/office/drawing/2014/main" id="{6BD1270D-8065-48AC-AE06-E68666805D4F}"/>
              </a:ext>
            </a:extLst>
          </p:cNvPr>
          <p:cNvSpPr/>
          <p:nvPr/>
        </p:nvSpPr>
        <p:spPr>
          <a:xfrm>
            <a:off x="23755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14" name="Rectangle 813">
            <a:extLst>
              <a:ext uri="{FF2B5EF4-FFF2-40B4-BE49-F238E27FC236}">
                <a16:creationId xmlns:a16="http://schemas.microsoft.com/office/drawing/2014/main" id="{40BDB733-D18B-4210-9AA7-26B8FD0AFC57}"/>
              </a:ext>
            </a:extLst>
          </p:cNvPr>
          <p:cNvSpPr/>
          <p:nvPr/>
        </p:nvSpPr>
        <p:spPr>
          <a:xfrm>
            <a:off x="26041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15" name="Rectangle 814">
            <a:extLst>
              <a:ext uri="{FF2B5EF4-FFF2-40B4-BE49-F238E27FC236}">
                <a16:creationId xmlns:a16="http://schemas.microsoft.com/office/drawing/2014/main" id="{37221B9E-B2D9-455A-8033-4F66BA637C64}"/>
              </a:ext>
            </a:extLst>
          </p:cNvPr>
          <p:cNvSpPr/>
          <p:nvPr/>
        </p:nvSpPr>
        <p:spPr>
          <a:xfrm>
            <a:off x="28327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16" name="Rectangle 815">
            <a:extLst>
              <a:ext uri="{FF2B5EF4-FFF2-40B4-BE49-F238E27FC236}">
                <a16:creationId xmlns:a16="http://schemas.microsoft.com/office/drawing/2014/main" id="{9838D059-3B39-4310-9E7A-E4A044FD398B}"/>
              </a:ext>
            </a:extLst>
          </p:cNvPr>
          <p:cNvSpPr/>
          <p:nvPr/>
        </p:nvSpPr>
        <p:spPr>
          <a:xfrm>
            <a:off x="30613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17" name="Rectangle 816">
            <a:extLst>
              <a:ext uri="{FF2B5EF4-FFF2-40B4-BE49-F238E27FC236}">
                <a16:creationId xmlns:a16="http://schemas.microsoft.com/office/drawing/2014/main" id="{A99C9298-392E-42E8-A5FA-4C7ED9BF86A3}"/>
              </a:ext>
            </a:extLst>
          </p:cNvPr>
          <p:cNvSpPr/>
          <p:nvPr/>
        </p:nvSpPr>
        <p:spPr>
          <a:xfrm>
            <a:off x="32899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CD9C0EDF-414D-405B-B360-239CF2424064}"/>
              </a:ext>
            </a:extLst>
          </p:cNvPr>
          <p:cNvSpPr/>
          <p:nvPr/>
        </p:nvSpPr>
        <p:spPr>
          <a:xfrm>
            <a:off x="35185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19" name="Rectangle 818">
            <a:extLst>
              <a:ext uri="{FF2B5EF4-FFF2-40B4-BE49-F238E27FC236}">
                <a16:creationId xmlns:a16="http://schemas.microsoft.com/office/drawing/2014/main" id="{C5BBE841-E8BB-4F21-8ECD-47A26FE957E7}"/>
              </a:ext>
            </a:extLst>
          </p:cNvPr>
          <p:cNvSpPr/>
          <p:nvPr/>
        </p:nvSpPr>
        <p:spPr>
          <a:xfrm>
            <a:off x="37471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20" name="Rectangle 819">
            <a:extLst>
              <a:ext uri="{FF2B5EF4-FFF2-40B4-BE49-F238E27FC236}">
                <a16:creationId xmlns:a16="http://schemas.microsoft.com/office/drawing/2014/main" id="{C6EA4B99-B430-43FE-A1CB-7724CE61669A}"/>
              </a:ext>
            </a:extLst>
          </p:cNvPr>
          <p:cNvSpPr/>
          <p:nvPr/>
        </p:nvSpPr>
        <p:spPr>
          <a:xfrm>
            <a:off x="39757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21" name="Rectangle 820">
            <a:extLst>
              <a:ext uri="{FF2B5EF4-FFF2-40B4-BE49-F238E27FC236}">
                <a16:creationId xmlns:a16="http://schemas.microsoft.com/office/drawing/2014/main" id="{393CD5DC-E727-4D27-B30E-EE9DF422A151}"/>
              </a:ext>
            </a:extLst>
          </p:cNvPr>
          <p:cNvSpPr/>
          <p:nvPr/>
        </p:nvSpPr>
        <p:spPr>
          <a:xfrm>
            <a:off x="42043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AE63005F-DCDA-46F5-89C4-5188E0157A12}"/>
              </a:ext>
            </a:extLst>
          </p:cNvPr>
          <p:cNvSpPr/>
          <p:nvPr/>
        </p:nvSpPr>
        <p:spPr>
          <a:xfrm>
            <a:off x="44329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23" name="Rectangle 822">
            <a:extLst>
              <a:ext uri="{FF2B5EF4-FFF2-40B4-BE49-F238E27FC236}">
                <a16:creationId xmlns:a16="http://schemas.microsoft.com/office/drawing/2014/main" id="{59D68D4B-E060-482B-919C-033FB7F55DA1}"/>
              </a:ext>
            </a:extLst>
          </p:cNvPr>
          <p:cNvSpPr/>
          <p:nvPr/>
        </p:nvSpPr>
        <p:spPr>
          <a:xfrm>
            <a:off x="46615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24" name="Rectangle 823">
            <a:extLst>
              <a:ext uri="{FF2B5EF4-FFF2-40B4-BE49-F238E27FC236}">
                <a16:creationId xmlns:a16="http://schemas.microsoft.com/office/drawing/2014/main" id="{7441D726-8B8E-4F7C-8C47-399E6BAAD14A}"/>
              </a:ext>
            </a:extLst>
          </p:cNvPr>
          <p:cNvSpPr/>
          <p:nvPr/>
        </p:nvSpPr>
        <p:spPr>
          <a:xfrm>
            <a:off x="48901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25" name="Rectangle 824">
            <a:extLst>
              <a:ext uri="{FF2B5EF4-FFF2-40B4-BE49-F238E27FC236}">
                <a16:creationId xmlns:a16="http://schemas.microsoft.com/office/drawing/2014/main" id="{369D8A89-A77D-4579-A171-B27D2065DC1E}"/>
              </a:ext>
            </a:extLst>
          </p:cNvPr>
          <p:cNvSpPr/>
          <p:nvPr/>
        </p:nvSpPr>
        <p:spPr>
          <a:xfrm>
            <a:off x="51187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26" name="Rectangle 825">
            <a:extLst>
              <a:ext uri="{FF2B5EF4-FFF2-40B4-BE49-F238E27FC236}">
                <a16:creationId xmlns:a16="http://schemas.microsoft.com/office/drawing/2014/main" id="{48AC372D-8D68-4094-BA32-C66370E06E2F}"/>
              </a:ext>
            </a:extLst>
          </p:cNvPr>
          <p:cNvSpPr/>
          <p:nvPr/>
        </p:nvSpPr>
        <p:spPr>
          <a:xfrm>
            <a:off x="53473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27" name="Rectangle 826">
            <a:extLst>
              <a:ext uri="{FF2B5EF4-FFF2-40B4-BE49-F238E27FC236}">
                <a16:creationId xmlns:a16="http://schemas.microsoft.com/office/drawing/2014/main" id="{791F2606-98FC-4C3A-85FD-0FB0F682ACD4}"/>
              </a:ext>
            </a:extLst>
          </p:cNvPr>
          <p:cNvSpPr/>
          <p:nvPr/>
        </p:nvSpPr>
        <p:spPr>
          <a:xfrm>
            <a:off x="55759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28" name="Rectangle 827">
            <a:extLst>
              <a:ext uri="{FF2B5EF4-FFF2-40B4-BE49-F238E27FC236}">
                <a16:creationId xmlns:a16="http://schemas.microsoft.com/office/drawing/2014/main" id="{1682E6AF-51F4-456F-8EC2-238CD1F35341}"/>
              </a:ext>
            </a:extLst>
          </p:cNvPr>
          <p:cNvSpPr/>
          <p:nvPr/>
        </p:nvSpPr>
        <p:spPr>
          <a:xfrm>
            <a:off x="58045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29" name="Rectangle 828">
            <a:extLst>
              <a:ext uri="{FF2B5EF4-FFF2-40B4-BE49-F238E27FC236}">
                <a16:creationId xmlns:a16="http://schemas.microsoft.com/office/drawing/2014/main" id="{0F0B3AA3-E889-4036-A6F9-23839B5D95FC}"/>
              </a:ext>
            </a:extLst>
          </p:cNvPr>
          <p:cNvSpPr/>
          <p:nvPr/>
        </p:nvSpPr>
        <p:spPr>
          <a:xfrm>
            <a:off x="60331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B26F1323-1723-4FA7-BBF7-649E9E6A8CB9}"/>
              </a:ext>
            </a:extLst>
          </p:cNvPr>
          <p:cNvSpPr/>
          <p:nvPr/>
        </p:nvSpPr>
        <p:spPr>
          <a:xfrm>
            <a:off x="62617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31" name="Rectangle 830">
            <a:extLst>
              <a:ext uri="{FF2B5EF4-FFF2-40B4-BE49-F238E27FC236}">
                <a16:creationId xmlns:a16="http://schemas.microsoft.com/office/drawing/2014/main" id="{891D5DB3-C08F-43B5-ACA4-D7B3DA57A145}"/>
              </a:ext>
            </a:extLst>
          </p:cNvPr>
          <p:cNvSpPr/>
          <p:nvPr/>
        </p:nvSpPr>
        <p:spPr>
          <a:xfrm>
            <a:off x="64903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32" name="Rectangle 831">
            <a:extLst>
              <a:ext uri="{FF2B5EF4-FFF2-40B4-BE49-F238E27FC236}">
                <a16:creationId xmlns:a16="http://schemas.microsoft.com/office/drawing/2014/main" id="{73CDC532-5FA3-4DF7-8FDB-DA2AF98F4EDB}"/>
              </a:ext>
            </a:extLst>
          </p:cNvPr>
          <p:cNvSpPr/>
          <p:nvPr/>
        </p:nvSpPr>
        <p:spPr>
          <a:xfrm>
            <a:off x="67189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33" name="Rectangle 832">
            <a:extLst>
              <a:ext uri="{FF2B5EF4-FFF2-40B4-BE49-F238E27FC236}">
                <a16:creationId xmlns:a16="http://schemas.microsoft.com/office/drawing/2014/main" id="{2CB281D3-1844-4509-B953-EF78A4929337}"/>
              </a:ext>
            </a:extLst>
          </p:cNvPr>
          <p:cNvSpPr/>
          <p:nvPr/>
        </p:nvSpPr>
        <p:spPr>
          <a:xfrm>
            <a:off x="69475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34" name="Rectangle 833">
            <a:extLst>
              <a:ext uri="{FF2B5EF4-FFF2-40B4-BE49-F238E27FC236}">
                <a16:creationId xmlns:a16="http://schemas.microsoft.com/office/drawing/2014/main" id="{12829467-9FEA-4631-B2FB-22256572989C}"/>
              </a:ext>
            </a:extLst>
          </p:cNvPr>
          <p:cNvSpPr/>
          <p:nvPr/>
        </p:nvSpPr>
        <p:spPr>
          <a:xfrm>
            <a:off x="71761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35" name="Rectangle 834">
            <a:extLst>
              <a:ext uri="{FF2B5EF4-FFF2-40B4-BE49-F238E27FC236}">
                <a16:creationId xmlns:a16="http://schemas.microsoft.com/office/drawing/2014/main" id="{2F363EE0-720F-4479-B251-D2402992E0D6}"/>
              </a:ext>
            </a:extLst>
          </p:cNvPr>
          <p:cNvSpPr/>
          <p:nvPr/>
        </p:nvSpPr>
        <p:spPr>
          <a:xfrm>
            <a:off x="74047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36" name="Rectangle 835">
            <a:extLst>
              <a:ext uri="{FF2B5EF4-FFF2-40B4-BE49-F238E27FC236}">
                <a16:creationId xmlns:a16="http://schemas.microsoft.com/office/drawing/2014/main" id="{3C1198D2-1482-4391-8E35-F7A9F205D2FD}"/>
              </a:ext>
            </a:extLst>
          </p:cNvPr>
          <p:cNvSpPr/>
          <p:nvPr/>
        </p:nvSpPr>
        <p:spPr>
          <a:xfrm>
            <a:off x="76333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37" name="Rectangle 836">
            <a:extLst>
              <a:ext uri="{FF2B5EF4-FFF2-40B4-BE49-F238E27FC236}">
                <a16:creationId xmlns:a16="http://schemas.microsoft.com/office/drawing/2014/main" id="{BCCEA512-C063-4B2E-8D97-D0869ECFFB06}"/>
              </a:ext>
            </a:extLst>
          </p:cNvPr>
          <p:cNvSpPr/>
          <p:nvPr/>
        </p:nvSpPr>
        <p:spPr>
          <a:xfrm>
            <a:off x="78619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29D988AE-AE12-4158-BEF1-E9596B7C4292}"/>
              </a:ext>
            </a:extLst>
          </p:cNvPr>
          <p:cNvSpPr/>
          <p:nvPr/>
        </p:nvSpPr>
        <p:spPr>
          <a:xfrm>
            <a:off x="80905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39" name="Rectangle 838">
            <a:extLst>
              <a:ext uri="{FF2B5EF4-FFF2-40B4-BE49-F238E27FC236}">
                <a16:creationId xmlns:a16="http://schemas.microsoft.com/office/drawing/2014/main" id="{0F077684-CF74-4982-A7BA-EFB130B1F800}"/>
              </a:ext>
            </a:extLst>
          </p:cNvPr>
          <p:cNvSpPr/>
          <p:nvPr/>
        </p:nvSpPr>
        <p:spPr>
          <a:xfrm>
            <a:off x="83191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40" name="Rectangle 839">
            <a:extLst>
              <a:ext uri="{FF2B5EF4-FFF2-40B4-BE49-F238E27FC236}">
                <a16:creationId xmlns:a16="http://schemas.microsoft.com/office/drawing/2014/main" id="{92E31D98-3108-46F3-8D92-F9A4671107BF}"/>
              </a:ext>
            </a:extLst>
          </p:cNvPr>
          <p:cNvSpPr/>
          <p:nvPr/>
        </p:nvSpPr>
        <p:spPr>
          <a:xfrm>
            <a:off x="85477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41" name="Rectangle 840">
            <a:extLst>
              <a:ext uri="{FF2B5EF4-FFF2-40B4-BE49-F238E27FC236}">
                <a16:creationId xmlns:a16="http://schemas.microsoft.com/office/drawing/2014/main" id="{3EC58C02-DD17-47C9-A881-8E1C5F964E75}"/>
              </a:ext>
            </a:extLst>
          </p:cNvPr>
          <p:cNvSpPr/>
          <p:nvPr/>
        </p:nvSpPr>
        <p:spPr>
          <a:xfrm>
            <a:off x="87763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2B5CA820-FB35-4DF7-9DD5-398708B941B2}"/>
              </a:ext>
            </a:extLst>
          </p:cNvPr>
          <p:cNvSpPr/>
          <p:nvPr/>
        </p:nvSpPr>
        <p:spPr>
          <a:xfrm>
            <a:off x="90049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43" name="Rectangle 842">
            <a:extLst>
              <a:ext uri="{FF2B5EF4-FFF2-40B4-BE49-F238E27FC236}">
                <a16:creationId xmlns:a16="http://schemas.microsoft.com/office/drawing/2014/main" id="{AFFC7B8B-F8DA-47CD-A5EC-FC08CC89EA6C}"/>
              </a:ext>
            </a:extLst>
          </p:cNvPr>
          <p:cNvSpPr/>
          <p:nvPr/>
        </p:nvSpPr>
        <p:spPr>
          <a:xfrm>
            <a:off x="9233549" y="52645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44" name="Rectangle 843">
            <a:extLst>
              <a:ext uri="{FF2B5EF4-FFF2-40B4-BE49-F238E27FC236}">
                <a16:creationId xmlns:a16="http://schemas.microsoft.com/office/drawing/2014/main" id="{DD1D38A1-79FF-4761-90EE-D9218473FC4B}"/>
              </a:ext>
            </a:extLst>
          </p:cNvPr>
          <p:cNvSpPr/>
          <p:nvPr/>
        </p:nvSpPr>
        <p:spPr>
          <a:xfrm>
            <a:off x="9462149" y="5264511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45" name="Rectangle 844">
            <a:extLst>
              <a:ext uri="{FF2B5EF4-FFF2-40B4-BE49-F238E27FC236}">
                <a16:creationId xmlns:a16="http://schemas.microsoft.com/office/drawing/2014/main" id="{93BCF439-8F76-460E-B498-7C0DE8F0346A}"/>
              </a:ext>
            </a:extLst>
          </p:cNvPr>
          <p:cNvSpPr/>
          <p:nvPr/>
        </p:nvSpPr>
        <p:spPr>
          <a:xfrm>
            <a:off x="5467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AEE53F9F-4644-459D-93FA-E73CB397ABD1}"/>
              </a:ext>
            </a:extLst>
          </p:cNvPr>
          <p:cNvSpPr/>
          <p:nvPr/>
        </p:nvSpPr>
        <p:spPr>
          <a:xfrm>
            <a:off x="7753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47" name="Rectangle 846">
            <a:extLst>
              <a:ext uri="{FF2B5EF4-FFF2-40B4-BE49-F238E27FC236}">
                <a16:creationId xmlns:a16="http://schemas.microsoft.com/office/drawing/2014/main" id="{747190C8-E448-41D7-8F9C-235E4C1C3854}"/>
              </a:ext>
            </a:extLst>
          </p:cNvPr>
          <p:cNvSpPr/>
          <p:nvPr/>
        </p:nvSpPr>
        <p:spPr>
          <a:xfrm>
            <a:off x="10039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48" name="Rectangle 847">
            <a:extLst>
              <a:ext uri="{FF2B5EF4-FFF2-40B4-BE49-F238E27FC236}">
                <a16:creationId xmlns:a16="http://schemas.microsoft.com/office/drawing/2014/main" id="{4543C609-BF33-4F13-9F33-0614CC3C7BF1}"/>
              </a:ext>
            </a:extLst>
          </p:cNvPr>
          <p:cNvSpPr/>
          <p:nvPr/>
        </p:nvSpPr>
        <p:spPr>
          <a:xfrm>
            <a:off x="12325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49" name="Rectangle 848">
            <a:extLst>
              <a:ext uri="{FF2B5EF4-FFF2-40B4-BE49-F238E27FC236}">
                <a16:creationId xmlns:a16="http://schemas.microsoft.com/office/drawing/2014/main" id="{D1F31541-B851-4B1A-8E3A-68751820DBA4}"/>
              </a:ext>
            </a:extLst>
          </p:cNvPr>
          <p:cNvSpPr/>
          <p:nvPr/>
        </p:nvSpPr>
        <p:spPr>
          <a:xfrm>
            <a:off x="14611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A0419D8B-7C87-4611-8F16-F06231D68CA3}"/>
              </a:ext>
            </a:extLst>
          </p:cNvPr>
          <p:cNvSpPr/>
          <p:nvPr/>
        </p:nvSpPr>
        <p:spPr>
          <a:xfrm>
            <a:off x="16897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51" name="Rectangle 850">
            <a:extLst>
              <a:ext uri="{FF2B5EF4-FFF2-40B4-BE49-F238E27FC236}">
                <a16:creationId xmlns:a16="http://schemas.microsoft.com/office/drawing/2014/main" id="{37AD52E8-3612-455A-8368-41D47610BBAF}"/>
              </a:ext>
            </a:extLst>
          </p:cNvPr>
          <p:cNvSpPr/>
          <p:nvPr/>
        </p:nvSpPr>
        <p:spPr>
          <a:xfrm>
            <a:off x="19183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52" name="Rectangle 851">
            <a:extLst>
              <a:ext uri="{FF2B5EF4-FFF2-40B4-BE49-F238E27FC236}">
                <a16:creationId xmlns:a16="http://schemas.microsoft.com/office/drawing/2014/main" id="{75B3B320-D2BA-412B-9251-E8F39AEBB1C0}"/>
              </a:ext>
            </a:extLst>
          </p:cNvPr>
          <p:cNvSpPr/>
          <p:nvPr/>
        </p:nvSpPr>
        <p:spPr>
          <a:xfrm>
            <a:off x="21469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53" name="Rectangle 852">
            <a:extLst>
              <a:ext uri="{FF2B5EF4-FFF2-40B4-BE49-F238E27FC236}">
                <a16:creationId xmlns:a16="http://schemas.microsoft.com/office/drawing/2014/main" id="{A8CAA3BF-26B7-4EF8-8F2A-533B4B00D783}"/>
              </a:ext>
            </a:extLst>
          </p:cNvPr>
          <p:cNvSpPr/>
          <p:nvPr/>
        </p:nvSpPr>
        <p:spPr>
          <a:xfrm>
            <a:off x="23755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54" name="Rectangle 853">
            <a:extLst>
              <a:ext uri="{FF2B5EF4-FFF2-40B4-BE49-F238E27FC236}">
                <a16:creationId xmlns:a16="http://schemas.microsoft.com/office/drawing/2014/main" id="{E9B2FE53-0CA6-4981-9D78-C6E74EA7A136}"/>
              </a:ext>
            </a:extLst>
          </p:cNvPr>
          <p:cNvSpPr/>
          <p:nvPr/>
        </p:nvSpPr>
        <p:spPr>
          <a:xfrm>
            <a:off x="26041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55" name="Rectangle 854">
            <a:extLst>
              <a:ext uri="{FF2B5EF4-FFF2-40B4-BE49-F238E27FC236}">
                <a16:creationId xmlns:a16="http://schemas.microsoft.com/office/drawing/2014/main" id="{D24E097C-370C-4D8B-B741-1DBB8F19DE0B}"/>
              </a:ext>
            </a:extLst>
          </p:cNvPr>
          <p:cNvSpPr/>
          <p:nvPr/>
        </p:nvSpPr>
        <p:spPr>
          <a:xfrm>
            <a:off x="28327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56" name="Rectangle 855">
            <a:extLst>
              <a:ext uri="{FF2B5EF4-FFF2-40B4-BE49-F238E27FC236}">
                <a16:creationId xmlns:a16="http://schemas.microsoft.com/office/drawing/2014/main" id="{3A7B30C9-BDCF-4F7B-AF84-7E8145B45576}"/>
              </a:ext>
            </a:extLst>
          </p:cNvPr>
          <p:cNvSpPr/>
          <p:nvPr/>
        </p:nvSpPr>
        <p:spPr>
          <a:xfrm>
            <a:off x="30613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57" name="Rectangle 856">
            <a:extLst>
              <a:ext uri="{FF2B5EF4-FFF2-40B4-BE49-F238E27FC236}">
                <a16:creationId xmlns:a16="http://schemas.microsoft.com/office/drawing/2014/main" id="{13C7B867-8FF0-423C-BD99-0FED51B4B0DD}"/>
              </a:ext>
            </a:extLst>
          </p:cNvPr>
          <p:cNvSpPr/>
          <p:nvPr/>
        </p:nvSpPr>
        <p:spPr>
          <a:xfrm>
            <a:off x="32899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58" name="Rectangle 857">
            <a:extLst>
              <a:ext uri="{FF2B5EF4-FFF2-40B4-BE49-F238E27FC236}">
                <a16:creationId xmlns:a16="http://schemas.microsoft.com/office/drawing/2014/main" id="{884EC849-96EE-47B2-84F4-2FDB963E016C}"/>
              </a:ext>
            </a:extLst>
          </p:cNvPr>
          <p:cNvSpPr/>
          <p:nvPr/>
        </p:nvSpPr>
        <p:spPr>
          <a:xfrm>
            <a:off x="35185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59" name="Rectangle 858">
            <a:extLst>
              <a:ext uri="{FF2B5EF4-FFF2-40B4-BE49-F238E27FC236}">
                <a16:creationId xmlns:a16="http://schemas.microsoft.com/office/drawing/2014/main" id="{D4E5C971-BF51-4CAF-A92A-784F63E58E28}"/>
              </a:ext>
            </a:extLst>
          </p:cNvPr>
          <p:cNvSpPr/>
          <p:nvPr/>
        </p:nvSpPr>
        <p:spPr>
          <a:xfrm>
            <a:off x="37471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60" name="Rectangle 859">
            <a:extLst>
              <a:ext uri="{FF2B5EF4-FFF2-40B4-BE49-F238E27FC236}">
                <a16:creationId xmlns:a16="http://schemas.microsoft.com/office/drawing/2014/main" id="{56223F5F-7BDC-4903-8955-CD48F7DEE3F3}"/>
              </a:ext>
            </a:extLst>
          </p:cNvPr>
          <p:cNvSpPr/>
          <p:nvPr/>
        </p:nvSpPr>
        <p:spPr>
          <a:xfrm>
            <a:off x="39757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61" name="Rectangle 860">
            <a:extLst>
              <a:ext uri="{FF2B5EF4-FFF2-40B4-BE49-F238E27FC236}">
                <a16:creationId xmlns:a16="http://schemas.microsoft.com/office/drawing/2014/main" id="{D19641AE-5F7A-4592-9C2C-61B9098A3F6F}"/>
              </a:ext>
            </a:extLst>
          </p:cNvPr>
          <p:cNvSpPr/>
          <p:nvPr/>
        </p:nvSpPr>
        <p:spPr>
          <a:xfrm>
            <a:off x="42043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62" name="Rectangle 861">
            <a:extLst>
              <a:ext uri="{FF2B5EF4-FFF2-40B4-BE49-F238E27FC236}">
                <a16:creationId xmlns:a16="http://schemas.microsoft.com/office/drawing/2014/main" id="{642006B5-B176-4198-8290-07216F8637C8}"/>
              </a:ext>
            </a:extLst>
          </p:cNvPr>
          <p:cNvSpPr/>
          <p:nvPr/>
        </p:nvSpPr>
        <p:spPr>
          <a:xfrm>
            <a:off x="44329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63" name="Rectangle 862">
            <a:extLst>
              <a:ext uri="{FF2B5EF4-FFF2-40B4-BE49-F238E27FC236}">
                <a16:creationId xmlns:a16="http://schemas.microsoft.com/office/drawing/2014/main" id="{A92518D6-EB6A-4BE7-923F-ECA112CCBB57}"/>
              </a:ext>
            </a:extLst>
          </p:cNvPr>
          <p:cNvSpPr/>
          <p:nvPr/>
        </p:nvSpPr>
        <p:spPr>
          <a:xfrm>
            <a:off x="46615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64" name="Rectangle 863">
            <a:extLst>
              <a:ext uri="{FF2B5EF4-FFF2-40B4-BE49-F238E27FC236}">
                <a16:creationId xmlns:a16="http://schemas.microsoft.com/office/drawing/2014/main" id="{3A63B396-7C8F-4C2B-B542-11569B6EB2C1}"/>
              </a:ext>
            </a:extLst>
          </p:cNvPr>
          <p:cNvSpPr/>
          <p:nvPr/>
        </p:nvSpPr>
        <p:spPr>
          <a:xfrm>
            <a:off x="48901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65" name="Rectangle 864">
            <a:extLst>
              <a:ext uri="{FF2B5EF4-FFF2-40B4-BE49-F238E27FC236}">
                <a16:creationId xmlns:a16="http://schemas.microsoft.com/office/drawing/2014/main" id="{6B35E4C9-D2FA-47A9-BF69-34A6778F0908}"/>
              </a:ext>
            </a:extLst>
          </p:cNvPr>
          <p:cNvSpPr/>
          <p:nvPr/>
        </p:nvSpPr>
        <p:spPr>
          <a:xfrm>
            <a:off x="51187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66" name="Rectangle 865">
            <a:extLst>
              <a:ext uri="{FF2B5EF4-FFF2-40B4-BE49-F238E27FC236}">
                <a16:creationId xmlns:a16="http://schemas.microsoft.com/office/drawing/2014/main" id="{4082FB40-FB65-4607-B1AC-E0350F98D9BF}"/>
              </a:ext>
            </a:extLst>
          </p:cNvPr>
          <p:cNvSpPr/>
          <p:nvPr/>
        </p:nvSpPr>
        <p:spPr>
          <a:xfrm>
            <a:off x="53473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67" name="Rectangle 866">
            <a:extLst>
              <a:ext uri="{FF2B5EF4-FFF2-40B4-BE49-F238E27FC236}">
                <a16:creationId xmlns:a16="http://schemas.microsoft.com/office/drawing/2014/main" id="{3C1FBF67-EE31-4BCA-91B6-29EA1D3C0380}"/>
              </a:ext>
            </a:extLst>
          </p:cNvPr>
          <p:cNvSpPr/>
          <p:nvPr/>
        </p:nvSpPr>
        <p:spPr>
          <a:xfrm>
            <a:off x="55759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68" name="Rectangle 867">
            <a:extLst>
              <a:ext uri="{FF2B5EF4-FFF2-40B4-BE49-F238E27FC236}">
                <a16:creationId xmlns:a16="http://schemas.microsoft.com/office/drawing/2014/main" id="{0DCEDF55-6A40-47DD-AF20-22C9735CBA18}"/>
              </a:ext>
            </a:extLst>
          </p:cNvPr>
          <p:cNvSpPr/>
          <p:nvPr/>
        </p:nvSpPr>
        <p:spPr>
          <a:xfrm>
            <a:off x="58045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69" name="Rectangle 868">
            <a:extLst>
              <a:ext uri="{FF2B5EF4-FFF2-40B4-BE49-F238E27FC236}">
                <a16:creationId xmlns:a16="http://schemas.microsoft.com/office/drawing/2014/main" id="{4619BA38-AA0C-4A05-9DDE-50E97A2DF861}"/>
              </a:ext>
            </a:extLst>
          </p:cNvPr>
          <p:cNvSpPr/>
          <p:nvPr/>
        </p:nvSpPr>
        <p:spPr>
          <a:xfrm>
            <a:off x="60331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70" name="Rectangle 869">
            <a:extLst>
              <a:ext uri="{FF2B5EF4-FFF2-40B4-BE49-F238E27FC236}">
                <a16:creationId xmlns:a16="http://schemas.microsoft.com/office/drawing/2014/main" id="{EEF09209-1BE7-471A-87B7-E5D10E9CE95B}"/>
              </a:ext>
            </a:extLst>
          </p:cNvPr>
          <p:cNvSpPr/>
          <p:nvPr/>
        </p:nvSpPr>
        <p:spPr>
          <a:xfrm>
            <a:off x="62617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71" name="Rectangle 870">
            <a:extLst>
              <a:ext uri="{FF2B5EF4-FFF2-40B4-BE49-F238E27FC236}">
                <a16:creationId xmlns:a16="http://schemas.microsoft.com/office/drawing/2014/main" id="{6D43F4F4-C292-459B-B2F4-8AAA6FF24568}"/>
              </a:ext>
            </a:extLst>
          </p:cNvPr>
          <p:cNvSpPr/>
          <p:nvPr/>
        </p:nvSpPr>
        <p:spPr>
          <a:xfrm>
            <a:off x="64903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A928D2A9-597E-4C53-B083-AEFAEC8B7795}"/>
              </a:ext>
            </a:extLst>
          </p:cNvPr>
          <p:cNvSpPr/>
          <p:nvPr/>
        </p:nvSpPr>
        <p:spPr>
          <a:xfrm>
            <a:off x="67189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73" name="Rectangle 872">
            <a:extLst>
              <a:ext uri="{FF2B5EF4-FFF2-40B4-BE49-F238E27FC236}">
                <a16:creationId xmlns:a16="http://schemas.microsoft.com/office/drawing/2014/main" id="{10AADEFF-244E-4E35-B0BA-F9CF6F983864}"/>
              </a:ext>
            </a:extLst>
          </p:cNvPr>
          <p:cNvSpPr/>
          <p:nvPr/>
        </p:nvSpPr>
        <p:spPr>
          <a:xfrm>
            <a:off x="69475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74" name="Rectangle 873">
            <a:extLst>
              <a:ext uri="{FF2B5EF4-FFF2-40B4-BE49-F238E27FC236}">
                <a16:creationId xmlns:a16="http://schemas.microsoft.com/office/drawing/2014/main" id="{0DA2CA86-DE39-49AC-9FC6-82D87038FBDB}"/>
              </a:ext>
            </a:extLst>
          </p:cNvPr>
          <p:cNvSpPr/>
          <p:nvPr/>
        </p:nvSpPr>
        <p:spPr>
          <a:xfrm>
            <a:off x="71761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75" name="Rectangle 874">
            <a:extLst>
              <a:ext uri="{FF2B5EF4-FFF2-40B4-BE49-F238E27FC236}">
                <a16:creationId xmlns:a16="http://schemas.microsoft.com/office/drawing/2014/main" id="{5F1053AB-47A1-4C57-BCD9-928155AF81F4}"/>
              </a:ext>
            </a:extLst>
          </p:cNvPr>
          <p:cNvSpPr/>
          <p:nvPr/>
        </p:nvSpPr>
        <p:spPr>
          <a:xfrm>
            <a:off x="74047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76" name="Rectangle 875">
            <a:extLst>
              <a:ext uri="{FF2B5EF4-FFF2-40B4-BE49-F238E27FC236}">
                <a16:creationId xmlns:a16="http://schemas.microsoft.com/office/drawing/2014/main" id="{669954F1-B178-43D5-A7E0-467027BE62D3}"/>
              </a:ext>
            </a:extLst>
          </p:cNvPr>
          <p:cNvSpPr/>
          <p:nvPr/>
        </p:nvSpPr>
        <p:spPr>
          <a:xfrm>
            <a:off x="76333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77" name="Rectangle 876">
            <a:extLst>
              <a:ext uri="{FF2B5EF4-FFF2-40B4-BE49-F238E27FC236}">
                <a16:creationId xmlns:a16="http://schemas.microsoft.com/office/drawing/2014/main" id="{B5721978-4C93-40FC-BE7E-57FB9C6899AD}"/>
              </a:ext>
            </a:extLst>
          </p:cNvPr>
          <p:cNvSpPr/>
          <p:nvPr/>
        </p:nvSpPr>
        <p:spPr>
          <a:xfrm>
            <a:off x="78619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78" name="Rectangle 877">
            <a:extLst>
              <a:ext uri="{FF2B5EF4-FFF2-40B4-BE49-F238E27FC236}">
                <a16:creationId xmlns:a16="http://schemas.microsoft.com/office/drawing/2014/main" id="{533778E1-B69F-4823-953B-2BF41FB43E99}"/>
              </a:ext>
            </a:extLst>
          </p:cNvPr>
          <p:cNvSpPr/>
          <p:nvPr/>
        </p:nvSpPr>
        <p:spPr>
          <a:xfrm>
            <a:off x="80905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79" name="Rectangle 878">
            <a:extLst>
              <a:ext uri="{FF2B5EF4-FFF2-40B4-BE49-F238E27FC236}">
                <a16:creationId xmlns:a16="http://schemas.microsoft.com/office/drawing/2014/main" id="{71175F53-C3C5-49BB-B1B5-D71AEE3E070B}"/>
              </a:ext>
            </a:extLst>
          </p:cNvPr>
          <p:cNvSpPr/>
          <p:nvPr/>
        </p:nvSpPr>
        <p:spPr>
          <a:xfrm>
            <a:off x="83191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80" name="Rectangle 879">
            <a:extLst>
              <a:ext uri="{FF2B5EF4-FFF2-40B4-BE49-F238E27FC236}">
                <a16:creationId xmlns:a16="http://schemas.microsoft.com/office/drawing/2014/main" id="{663AAFCB-98F2-4176-BAAC-92863F38EA9E}"/>
              </a:ext>
            </a:extLst>
          </p:cNvPr>
          <p:cNvSpPr/>
          <p:nvPr/>
        </p:nvSpPr>
        <p:spPr>
          <a:xfrm>
            <a:off x="85477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81" name="Rectangle 880">
            <a:extLst>
              <a:ext uri="{FF2B5EF4-FFF2-40B4-BE49-F238E27FC236}">
                <a16:creationId xmlns:a16="http://schemas.microsoft.com/office/drawing/2014/main" id="{0CB99186-6546-4620-AD6C-683DE0510931}"/>
              </a:ext>
            </a:extLst>
          </p:cNvPr>
          <p:cNvSpPr/>
          <p:nvPr/>
        </p:nvSpPr>
        <p:spPr>
          <a:xfrm>
            <a:off x="87763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82" name="Rectangle 881">
            <a:extLst>
              <a:ext uri="{FF2B5EF4-FFF2-40B4-BE49-F238E27FC236}">
                <a16:creationId xmlns:a16="http://schemas.microsoft.com/office/drawing/2014/main" id="{6EE8D6A6-870C-49F1-8D87-B6E96241FBDD}"/>
              </a:ext>
            </a:extLst>
          </p:cNvPr>
          <p:cNvSpPr/>
          <p:nvPr/>
        </p:nvSpPr>
        <p:spPr>
          <a:xfrm>
            <a:off x="90049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83" name="Rectangle 882">
            <a:extLst>
              <a:ext uri="{FF2B5EF4-FFF2-40B4-BE49-F238E27FC236}">
                <a16:creationId xmlns:a16="http://schemas.microsoft.com/office/drawing/2014/main" id="{FCDAE52B-D76C-4576-B324-84D57F04B8E0}"/>
              </a:ext>
            </a:extLst>
          </p:cNvPr>
          <p:cNvSpPr/>
          <p:nvPr/>
        </p:nvSpPr>
        <p:spPr>
          <a:xfrm>
            <a:off x="9233549" y="54812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84" name="Rectangle 883">
            <a:extLst>
              <a:ext uri="{FF2B5EF4-FFF2-40B4-BE49-F238E27FC236}">
                <a16:creationId xmlns:a16="http://schemas.microsoft.com/office/drawing/2014/main" id="{1E755737-8D20-4FE9-AF1B-77B02D85EAA2}"/>
              </a:ext>
            </a:extLst>
          </p:cNvPr>
          <p:cNvSpPr/>
          <p:nvPr/>
        </p:nvSpPr>
        <p:spPr>
          <a:xfrm>
            <a:off x="9462149" y="5481299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85" name="Rectangle 884">
            <a:extLst>
              <a:ext uri="{FF2B5EF4-FFF2-40B4-BE49-F238E27FC236}">
                <a16:creationId xmlns:a16="http://schemas.microsoft.com/office/drawing/2014/main" id="{7D7575FB-48B0-4EF1-B149-FFBE99C5B81A}"/>
              </a:ext>
            </a:extLst>
          </p:cNvPr>
          <p:cNvSpPr/>
          <p:nvPr/>
        </p:nvSpPr>
        <p:spPr>
          <a:xfrm>
            <a:off x="5467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86" name="Rectangle 885">
            <a:extLst>
              <a:ext uri="{FF2B5EF4-FFF2-40B4-BE49-F238E27FC236}">
                <a16:creationId xmlns:a16="http://schemas.microsoft.com/office/drawing/2014/main" id="{82A2FCF6-87D7-43BA-A383-DC1E9059251A}"/>
              </a:ext>
            </a:extLst>
          </p:cNvPr>
          <p:cNvSpPr/>
          <p:nvPr/>
        </p:nvSpPr>
        <p:spPr>
          <a:xfrm>
            <a:off x="7753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87" name="Rectangle 886">
            <a:extLst>
              <a:ext uri="{FF2B5EF4-FFF2-40B4-BE49-F238E27FC236}">
                <a16:creationId xmlns:a16="http://schemas.microsoft.com/office/drawing/2014/main" id="{B35DD45B-E750-45F3-BECD-A96E099F9A28}"/>
              </a:ext>
            </a:extLst>
          </p:cNvPr>
          <p:cNvSpPr/>
          <p:nvPr/>
        </p:nvSpPr>
        <p:spPr>
          <a:xfrm>
            <a:off x="10039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88" name="Rectangle 887">
            <a:extLst>
              <a:ext uri="{FF2B5EF4-FFF2-40B4-BE49-F238E27FC236}">
                <a16:creationId xmlns:a16="http://schemas.microsoft.com/office/drawing/2014/main" id="{7DADEB45-E1C1-46E4-ACB4-BE3240C3FB18}"/>
              </a:ext>
            </a:extLst>
          </p:cNvPr>
          <p:cNvSpPr/>
          <p:nvPr/>
        </p:nvSpPr>
        <p:spPr>
          <a:xfrm>
            <a:off x="12325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89" name="Rectangle 888">
            <a:extLst>
              <a:ext uri="{FF2B5EF4-FFF2-40B4-BE49-F238E27FC236}">
                <a16:creationId xmlns:a16="http://schemas.microsoft.com/office/drawing/2014/main" id="{8AED7FC1-63FB-4C37-BC0A-366345D6518B}"/>
              </a:ext>
            </a:extLst>
          </p:cNvPr>
          <p:cNvSpPr/>
          <p:nvPr/>
        </p:nvSpPr>
        <p:spPr>
          <a:xfrm>
            <a:off x="14611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90" name="Rectangle 889">
            <a:extLst>
              <a:ext uri="{FF2B5EF4-FFF2-40B4-BE49-F238E27FC236}">
                <a16:creationId xmlns:a16="http://schemas.microsoft.com/office/drawing/2014/main" id="{2188C0AE-39A8-408D-B42A-81015771E4D5}"/>
              </a:ext>
            </a:extLst>
          </p:cNvPr>
          <p:cNvSpPr/>
          <p:nvPr/>
        </p:nvSpPr>
        <p:spPr>
          <a:xfrm>
            <a:off x="16897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91" name="Rectangle 890">
            <a:extLst>
              <a:ext uri="{FF2B5EF4-FFF2-40B4-BE49-F238E27FC236}">
                <a16:creationId xmlns:a16="http://schemas.microsoft.com/office/drawing/2014/main" id="{4FBBA157-E4C9-4102-8E20-BDDF4FD6F239}"/>
              </a:ext>
            </a:extLst>
          </p:cNvPr>
          <p:cNvSpPr/>
          <p:nvPr/>
        </p:nvSpPr>
        <p:spPr>
          <a:xfrm>
            <a:off x="19183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92" name="Rectangle 891">
            <a:extLst>
              <a:ext uri="{FF2B5EF4-FFF2-40B4-BE49-F238E27FC236}">
                <a16:creationId xmlns:a16="http://schemas.microsoft.com/office/drawing/2014/main" id="{2C3EDD4F-9BFB-40D5-8228-BBC264F7400F}"/>
              </a:ext>
            </a:extLst>
          </p:cNvPr>
          <p:cNvSpPr/>
          <p:nvPr/>
        </p:nvSpPr>
        <p:spPr>
          <a:xfrm>
            <a:off x="21469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93" name="Rectangle 892">
            <a:extLst>
              <a:ext uri="{FF2B5EF4-FFF2-40B4-BE49-F238E27FC236}">
                <a16:creationId xmlns:a16="http://schemas.microsoft.com/office/drawing/2014/main" id="{65C6A6D8-5289-4628-8345-EE2C3A299F91}"/>
              </a:ext>
            </a:extLst>
          </p:cNvPr>
          <p:cNvSpPr/>
          <p:nvPr/>
        </p:nvSpPr>
        <p:spPr>
          <a:xfrm>
            <a:off x="23755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94" name="Rectangle 893">
            <a:extLst>
              <a:ext uri="{FF2B5EF4-FFF2-40B4-BE49-F238E27FC236}">
                <a16:creationId xmlns:a16="http://schemas.microsoft.com/office/drawing/2014/main" id="{46CD7285-B465-4981-BAB6-83C3CF1085FD}"/>
              </a:ext>
            </a:extLst>
          </p:cNvPr>
          <p:cNvSpPr/>
          <p:nvPr/>
        </p:nvSpPr>
        <p:spPr>
          <a:xfrm>
            <a:off x="26041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95" name="Rectangle 894">
            <a:extLst>
              <a:ext uri="{FF2B5EF4-FFF2-40B4-BE49-F238E27FC236}">
                <a16:creationId xmlns:a16="http://schemas.microsoft.com/office/drawing/2014/main" id="{412D4114-0EEE-4972-8D52-D6F82A53F7B9}"/>
              </a:ext>
            </a:extLst>
          </p:cNvPr>
          <p:cNvSpPr/>
          <p:nvPr/>
        </p:nvSpPr>
        <p:spPr>
          <a:xfrm>
            <a:off x="28327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96" name="Rectangle 895">
            <a:extLst>
              <a:ext uri="{FF2B5EF4-FFF2-40B4-BE49-F238E27FC236}">
                <a16:creationId xmlns:a16="http://schemas.microsoft.com/office/drawing/2014/main" id="{D90D9AD5-2812-4662-9C5E-3E269317BC19}"/>
              </a:ext>
            </a:extLst>
          </p:cNvPr>
          <p:cNvSpPr/>
          <p:nvPr/>
        </p:nvSpPr>
        <p:spPr>
          <a:xfrm>
            <a:off x="30613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97" name="Rectangle 896">
            <a:extLst>
              <a:ext uri="{FF2B5EF4-FFF2-40B4-BE49-F238E27FC236}">
                <a16:creationId xmlns:a16="http://schemas.microsoft.com/office/drawing/2014/main" id="{8ACFEF2D-E839-430E-9FED-0DB1061CBCED}"/>
              </a:ext>
            </a:extLst>
          </p:cNvPr>
          <p:cNvSpPr/>
          <p:nvPr/>
        </p:nvSpPr>
        <p:spPr>
          <a:xfrm>
            <a:off x="32899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98" name="Rectangle 897">
            <a:extLst>
              <a:ext uri="{FF2B5EF4-FFF2-40B4-BE49-F238E27FC236}">
                <a16:creationId xmlns:a16="http://schemas.microsoft.com/office/drawing/2014/main" id="{F1954FDA-FF2E-48AF-9CEA-4FF0AD81C74C}"/>
              </a:ext>
            </a:extLst>
          </p:cNvPr>
          <p:cNvSpPr/>
          <p:nvPr/>
        </p:nvSpPr>
        <p:spPr>
          <a:xfrm>
            <a:off x="35185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99" name="Rectangle 898">
            <a:extLst>
              <a:ext uri="{FF2B5EF4-FFF2-40B4-BE49-F238E27FC236}">
                <a16:creationId xmlns:a16="http://schemas.microsoft.com/office/drawing/2014/main" id="{B42EE44C-EA57-42F0-9A41-DE866D3E9368}"/>
              </a:ext>
            </a:extLst>
          </p:cNvPr>
          <p:cNvSpPr/>
          <p:nvPr/>
        </p:nvSpPr>
        <p:spPr>
          <a:xfrm>
            <a:off x="37471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00" name="Rectangle 899">
            <a:extLst>
              <a:ext uri="{FF2B5EF4-FFF2-40B4-BE49-F238E27FC236}">
                <a16:creationId xmlns:a16="http://schemas.microsoft.com/office/drawing/2014/main" id="{BA4FC476-7649-4A93-93C8-94F707579D59}"/>
              </a:ext>
            </a:extLst>
          </p:cNvPr>
          <p:cNvSpPr/>
          <p:nvPr/>
        </p:nvSpPr>
        <p:spPr>
          <a:xfrm>
            <a:off x="39757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01" name="Rectangle 900">
            <a:extLst>
              <a:ext uri="{FF2B5EF4-FFF2-40B4-BE49-F238E27FC236}">
                <a16:creationId xmlns:a16="http://schemas.microsoft.com/office/drawing/2014/main" id="{393D23AA-16AF-41D7-B921-34E1DF2E95C4}"/>
              </a:ext>
            </a:extLst>
          </p:cNvPr>
          <p:cNvSpPr/>
          <p:nvPr/>
        </p:nvSpPr>
        <p:spPr>
          <a:xfrm>
            <a:off x="42043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02" name="Rectangle 901">
            <a:extLst>
              <a:ext uri="{FF2B5EF4-FFF2-40B4-BE49-F238E27FC236}">
                <a16:creationId xmlns:a16="http://schemas.microsoft.com/office/drawing/2014/main" id="{4775F78D-8388-4FAF-BC9C-84F11B4607BB}"/>
              </a:ext>
            </a:extLst>
          </p:cNvPr>
          <p:cNvSpPr/>
          <p:nvPr/>
        </p:nvSpPr>
        <p:spPr>
          <a:xfrm>
            <a:off x="44329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03" name="Rectangle 902">
            <a:extLst>
              <a:ext uri="{FF2B5EF4-FFF2-40B4-BE49-F238E27FC236}">
                <a16:creationId xmlns:a16="http://schemas.microsoft.com/office/drawing/2014/main" id="{731539E4-1EA0-443F-9D67-0C6F17F1394E}"/>
              </a:ext>
            </a:extLst>
          </p:cNvPr>
          <p:cNvSpPr/>
          <p:nvPr/>
        </p:nvSpPr>
        <p:spPr>
          <a:xfrm>
            <a:off x="46615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04" name="Rectangle 903">
            <a:extLst>
              <a:ext uri="{FF2B5EF4-FFF2-40B4-BE49-F238E27FC236}">
                <a16:creationId xmlns:a16="http://schemas.microsoft.com/office/drawing/2014/main" id="{A82604B9-8B69-4266-8C7F-A6F304A69500}"/>
              </a:ext>
            </a:extLst>
          </p:cNvPr>
          <p:cNvSpPr/>
          <p:nvPr/>
        </p:nvSpPr>
        <p:spPr>
          <a:xfrm>
            <a:off x="48901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05" name="Rectangle 904">
            <a:extLst>
              <a:ext uri="{FF2B5EF4-FFF2-40B4-BE49-F238E27FC236}">
                <a16:creationId xmlns:a16="http://schemas.microsoft.com/office/drawing/2014/main" id="{DAF0872B-3184-4CC8-9E71-ADB070DDE7E7}"/>
              </a:ext>
            </a:extLst>
          </p:cNvPr>
          <p:cNvSpPr/>
          <p:nvPr/>
        </p:nvSpPr>
        <p:spPr>
          <a:xfrm>
            <a:off x="51187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06" name="Rectangle 905">
            <a:extLst>
              <a:ext uri="{FF2B5EF4-FFF2-40B4-BE49-F238E27FC236}">
                <a16:creationId xmlns:a16="http://schemas.microsoft.com/office/drawing/2014/main" id="{D7B78595-C925-4BE1-B84C-2A5DA61C9A63}"/>
              </a:ext>
            </a:extLst>
          </p:cNvPr>
          <p:cNvSpPr/>
          <p:nvPr/>
        </p:nvSpPr>
        <p:spPr>
          <a:xfrm>
            <a:off x="53473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07" name="Rectangle 906">
            <a:extLst>
              <a:ext uri="{FF2B5EF4-FFF2-40B4-BE49-F238E27FC236}">
                <a16:creationId xmlns:a16="http://schemas.microsoft.com/office/drawing/2014/main" id="{FD0AC026-4119-4D01-8B42-3F3F1942F290}"/>
              </a:ext>
            </a:extLst>
          </p:cNvPr>
          <p:cNvSpPr/>
          <p:nvPr/>
        </p:nvSpPr>
        <p:spPr>
          <a:xfrm>
            <a:off x="55759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08" name="Rectangle 907">
            <a:extLst>
              <a:ext uri="{FF2B5EF4-FFF2-40B4-BE49-F238E27FC236}">
                <a16:creationId xmlns:a16="http://schemas.microsoft.com/office/drawing/2014/main" id="{29376B97-449F-41DD-A056-C68D943621D0}"/>
              </a:ext>
            </a:extLst>
          </p:cNvPr>
          <p:cNvSpPr/>
          <p:nvPr/>
        </p:nvSpPr>
        <p:spPr>
          <a:xfrm>
            <a:off x="58045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09" name="Rectangle 908">
            <a:extLst>
              <a:ext uri="{FF2B5EF4-FFF2-40B4-BE49-F238E27FC236}">
                <a16:creationId xmlns:a16="http://schemas.microsoft.com/office/drawing/2014/main" id="{D3D243E2-0080-47AD-B8FA-A4FA2CA2AF65}"/>
              </a:ext>
            </a:extLst>
          </p:cNvPr>
          <p:cNvSpPr/>
          <p:nvPr/>
        </p:nvSpPr>
        <p:spPr>
          <a:xfrm>
            <a:off x="60331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10" name="Rectangle 909">
            <a:extLst>
              <a:ext uri="{FF2B5EF4-FFF2-40B4-BE49-F238E27FC236}">
                <a16:creationId xmlns:a16="http://schemas.microsoft.com/office/drawing/2014/main" id="{0099EAD0-7FF8-4F38-B328-301390CAE457}"/>
              </a:ext>
            </a:extLst>
          </p:cNvPr>
          <p:cNvSpPr/>
          <p:nvPr/>
        </p:nvSpPr>
        <p:spPr>
          <a:xfrm>
            <a:off x="62617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11" name="Rectangle 910">
            <a:extLst>
              <a:ext uri="{FF2B5EF4-FFF2-40B4-BE49-F238E27FC236}">
                <a16:creationId xmlns:a16="http://schemas.microsoft.com/office/drawing/2014/main" id="{EA349AE8-5E44-41D6-9B5B-2C768716234F}"/>
              </a:ext>
            </a:extLst>
          </p:cNvPr>
          <p:cNvSpPr/>
          <p:nvPr/>
        </p:nvSpPr>
        <p:spPr>
          <a:xfrm>
            <a:off x="64903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12" name="Rectangle 911">
            <a:extLst>
              <a:ext uri="{FF2B5EF4-FFF2-40B4-BE49-F238E27FC236}">
                <a16:creationId xmlns:a16="http://schemas.microsoft.com/office/drawing/2014/main" id="{A58D7AD2-39F5-4507-82B1-BB34D12201F3}"/>
              </a:ext>
            </a:extLst>
          </p:cNvPr>
          <p:cNvSpPr/>
          <p:nvPr/>
        </p:nvSpPr>
        <p:spPr>
          <a:xfrm>
            <a:off x="67189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13" name="Rectangle 912">
            <a:extLst>
              <a:ext uri="{FF2B5EF4-FFF2-40B4-BE49-F238E27FC236}">
                <a16:creationId xmlns:a16="http://schemas.microsoft.com/office/drawing/2014/main" id="{1D6BCCB0-70CA-43D9-988D-C184A2FDCBF3}"/>
              </a:ext>
            </a:extLst>
          </p:cNvPr>
          <p:cNvSpPr/>
          <p:nvPr/>
        </p:nvSpPr>
        <p:spPr>
          <a:xfrm>
            <a:off x="69475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14" name="Rectangle 913">
            <a:extLst>
              <a:ext uri="{FF2B5EF4-FFF2-40B4-BE49-F238E27FC236}">
                <a16:creationId xmlns:a16="http://schemas.microsoft.com/office/drawing/2014/main" id="{44ECEFFC-8A9B-4126-9B63-02F6A793C677}"/>
              </a:ext>
            </a:extLst>
          </p:cNvPr>
          <p:cNvSpPr/>
          <p:nvPr/>
        </p:nvSpPr>
        <p:spPr>
          <a:xfrm>
            <a:off x="71761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15" name="Rectangle 914">
            <a:extLst>
              <a:ext uri="{FF2B5EF4-FFF2-40B4-BE49-F238E27FC236}">
                <a16:creationId xmlns:a16="http://schemas.microsoft.com/office/drawing/2014/main" id="{8776D270-8E0E-43E3-BC08-0E23081B96B3}"/>
              </a:ext>
            </a:extLst>
          </p:cNvPr>
          <p:cNvSpPr/>
          <p:nvPr/>
        </p:nvSpPr>
        <p:spPr>
          <a:xfrm>
            <a:off x="74047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16" name="Rectangle 915">
            <a:extLst>
              <a:ext uri="{FF2B5EF4-FFF2-40B4-BE49-F238E27FC236}">
                <a16:creationId xmlns:a16="http://schemas.microsoft.com/office/drawing/2014/main" id="{C372AA51-69BA-4708-A6C8-62AE9DA9E384}"/>
              </a:ext>
            </a:extLst>
          </p:cNvPr>
          <p:cNvSpPr/>
          <p:nvPr/>
        </p:nvSpPr>
        <p:spPr>
          <a:xfrm>
            <a:off x="76333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17" name="Rectangle 916">
            <a:extLst>
              <a:ext uri="{FF2B5EF4-FFF2-40B4-BE49-F238E27FC236}">
                <a16:creationId xmlns:a16="http://schemas.microsoft.com/office/drawing/2014/main" id="{5A653EAD-43F3-4EEC-8B82-6CC0471C899A}"/>
              </a:ext>
            </a:extLst>
          </p:cNvPr>
          <p:cNvSpPr/>
          <p:nvPr/>
        </p:nvSpPr>
        <p:spPr>
          <a:xfrm>
            <a:off x="78619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18" name="Rectangle 917">
            <a:extLst>
              <a:ext uri="{FF2B5EF4-FFF2-40B4-BE49-F238E27FC236}">
                <a16:creationId xmlns:a16="http://schemas.microsoft.com/office/drawing/2014/main" id="{B4717C41-610F-4E45-AA93-C9846E0F0980}"/>
              </a:ext>
            </a:extLst>
          </p:cNvPr>
          <p:cNvSpPr/>
          <p:nvPr/>
        </p:nvSpPr>
        <p:spPr>
          <a:xfrm>
            <a:off x="80905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19" name="Rectangle 918">
            <a:extLst>
              <a:ext uri="{FF2B5EF4-FFF2-40B4-BE49-F238E27FC236}">
                <a16:creationId xmlns:a16="http://schemas.microsoft.com/office/drawing/2014/main" id="{C6B751FA-65FD-4ACA-B912-BEF41412E510}"/>
              </a:ext>
            </a:extLst>
          </p:cNvPr>
          <p:cNvSpPr/>
          <p:nvPr/>
        </p:nvSpPr>
        <p:spPr>
          <a:xfrm>
            <a:off x="83191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20" name="Rectangle 919">
            <a:extLst>
              <a:ext uri="{FF2B5EF4-FFF2-40B4-BE49-F238E27FC236}">
                <a16:creationId xmlns:a16="http://schemas.microsoft.com/office/drawing/2014/main" id="{DEDF322F-D01D-488E-AB22-9F2123F81EAA}"/>
              </a:ext>
            </a:extLst>
          </p:cNvPr>
          <p:cNvSpPr/>
          <p:nvPr/>
        </p:nvSpPr>
        <p:spPr>
          <a:xfrm>
            <a:off x="85477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21" name="Rectangle 920">
            <a:extLst>
              <a:ext uri="{FF2B5EF4-FFF2-40B4-BE49-F238E27FC236}">
                <a16:creationId xmlns:a16="http://schemas.microsoft.com/office/drawing/2014/main" id="{8937A923-66B2-4113-8171-7200E9AF3E55}"/>
              </a:ext>
            </a:extLst>
          </p:cNvPr>
          <p:cNvSpPr/>
          <p:nvPr/>
        </p:nvSpPr>
        <p:spPr>
          <a:xfrm>
            <a:off x="87763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22" name="Rectangle 921">
            <a:extLst>
              <a:ext uri="{FF2B5EF4-FFF2-40B4-BE49-F238E27FC236}">
                <a16:creationId xmlns:a16="http://schemas.microsoft.com/office/drawing/2014/main" id="{06AB1447-AD8A-42AB-923C-B53A40CBAA1E}"/>
              </a:ext>
            </a:extLst>
          </p:cNvPr>
          <p:cNvSpPr/>
          <p:nvPr/>
        </p:nvSpPr>
        <p:spPr>
          <a:xfrm>
            <a:off x="90049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23" name="Rectangle 922">
            <a:extLst>
              <a:ext uri="{FF2B5EF4-FFF2-40B4-BE49-F238E27FC236}">
                <a16:creationId xmlns:a16="http://schemas.microsoft.com/office/drawing/2014/main" id="{C45D7B36-4FAB-4A5C-8EF2-E79AE787AB9D}"/>
              </a:ext>
            </a:extLst>
          </p:cNvPr>
          <p:cNvSpPr/>
          <p:nvPr/>
        </p:nvSpPr>
        <p:spPr>
          <a:xfrm>
            <a:off x="9233549" y="56980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24" name="Rectangle 923">
            <a:extLst>
              <a:ext uri="{FF2B5EF4-FFF2-40B4-BE49-F238E27FC236}">
                <a16:creationId xmlns:a16="http://schemas.microsoft.com/office/drawing/2014/main" id="{FAF9CBBE-B8D8-4464-8F0D-2082908D9105}"/>
              </a:ext>
            </a:extLst>
          </p:cNvPr>
          <p:cNvSpPr/>
          <p:nvPr/>
        </p:nvSpPr>
        <p:spPr>
          <a:xfrm>
            <a:off x="9462149" y="5698087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25" name="Rectangle 924">
            <a:extLst>
              <a:ext uri="{FF2B5EF4-FFF2-40B4-BE49-F238E27FC236}">
                <a16:creationId xmlns:a16="http://schemas.microsoft.com/office/drawing/2014/main" id="{080A0154-6D3B-4CAA-9E7E-10F739C84B9A}"/>
              </a:ext>
            </a:extLst>
          </p:cNvPr>
          <p:cNvSpPr/>
          <p:nvPr/>
        </p:nvSpPr>
        <p:spPr>
          <a:xfrm>
            <a:off x="5467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26" name="Rectangle 925">
            <a:extLst>
              <a:ext uri="{FF2B5EF4-FFF2-40B4-BE49-F238E27FC236}">
                <a16:creationId xmlns:a16="http://schemas.microsoft.com/office/drawing/2014/main" id="{1937FA25-00B1-417C-B8C2-1B9C73EEF2CE}"/>
              </a:ext>
            </a:extLst>
          </p:cNvPr>
          <p:cNvSpPr/>
          <p:nvPr/>
        </p:nvSpPr>
        <p:spPr>
          <a:xfrm>
            <a:off x="7753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27" name="Rectangle 926">
            <a:extLst>
              <a:ext uri="{FF2B5EF4-FFF2-40B4-BE49-F238E27FC236}">
                <a16:creationId xmlns:a16="http://schemas.microsoft.com/office/drawing/2014/main" id="{221B0189-FDF5-42AF-93B1-00BB48A9A27A}"/>
              </a:ext>
            </a:extLst>
          </p:cNvPr>
          <p:cNvSpPr/>
          <p:nvPr/>
        </p:nvSpPr>
        <p:spPr>
          <a:xfrm>
            <a:off x="10039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28" name="Rectangle 927">
            <a:extLst>
              <a:ext uri="{FF2B5EF4-FFF2-40B4-BE49-F238E27FC236}">
                <a16:creationId xmlns:a16="http://schemas.microsoft.com/office/drawing/2014/main" id="{E5D9E0A1-AEE3-4D3B-B253-C7DFB0EDE9EE}"/>
              </a:ext>
            </a:extLst>
          </p:cNvPr>
          <p:cNvSpPr/>
          <p:nvPr/>
        </p:nvSpPr>
        <p:spPr>
          <a:xfrm>
            <a:off x="12325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29" name="Rectangle 928">
            <a:extLst>
              <a:ext uri="{FF2B5EF4-FFF2-40B4-BE49-F238E27FC236}">
                <a16:creationId xmlns:a16="http://schemas.microsoft.com/office/drawing/2014/main" id="{C4F8B08B-40A7-45BE-869A-2B67E07E00ED}"/>
              </a:ext>
            </a:extLst>
          </p:cNvPr>
          <p:cNvSpPr/>
          <p:nvPr/>
        </p:nvSpPr>
        <p:spPr>
          <a:xfrm>
            <a:off x="14611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30" name="Rectangle 929">
            <a:extLst>
              <a:ext uri="{FF2B5EF4-FFF2-40B4-BE49-F238E27FC236}">
                <a16:creationId xmlns:a16="http://schemas.microsoft.com/office/drawing/2014/main" id="{97792C78-E9B9-479E-A9F4-A6876DFB3204}"/>
              </a:ext>
            </a:extLst>
          </p:cNvPr>
          <p:cNvSpPr/>
          <p:nvPr/>
        </p:nvSpPr>
        <p:spPr>
          <a:xfrm>
            <a:off x="16897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31" name="Rectangle 930">
            <a:extLst>
              <a:ext uri="{FF2B5EF4-FFF2-40B4-BE49-F238E27FC236}">
                <a16:creationId xmlns:a16="http://schemas.microsoft.com/office/drawing/2014/main" id="{62449D6E-5CBB-4F78-B21D-6FED09418643}"/>
              </a:ext>
            </a:extLst>
          </p:cNvPr>
          <p:cNvSpPr/>
          <p:nvPr/>
        </p:nvSpPr>
        <p:spPr>
          <a:xfrm>
            <a:off x="19183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32" name="Rectangle 931">
            <a:extLst>
              <a:ext uri="{FF2B5EF4-FFF2-40B4-BE49-F238E27FC236}">
                <a16:creationId xmlns:a16="http://schemas.microsoft.com/office/drawing/2014/main" id="{2B786833-1CB1-4A95-B2FC-3E9B64EF156E}"/>
              </a:ext>
            </a:extLst>
          </p:cNvPr>
          <p:cNvSpPr/>
          <p:nvPr/>
        </p:nvSpPr>
        <p:spPr>
          <a:xfrm>
            <a:off x="21469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33" name="Rectangle 932">
            <a:extLst>
              <a:ext uri="{FF2B5EF4-FFF2-40B4-BE49-F238E27FC236}">
                <a16:creationId xmlns:a16="http://schemas.microsoft.com/office/drawing/2014/main" id="{2B6BACA5-C62E-4409-80A3-D522685FB4A7}"/>
              </a:ext>
            </a:extLst>
          </p:cNvPr>
          <p:cNvSpPr/>
          <p:nvPr/>
        </p:nvSpPr>
        <p:spPr>
          <a:xfrm>
            <a:off x="23755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34" name="Rectangle 933">
            <a:extLst>
              <a:ext uri="{FF2B5EF4-FFF2-40B4-BE49-F238E27FC236}">
                <a16:creationId xmlns:a16="http://schemas.microsoft.com/office/drawing/2014/main" id="{0C7759B7-FC43-4245-97C8-FAE2852F9F5A}"/>
              </a:ext>
            </a:extLst>
          </p:cNvPr>
          <p:cNvSpPr/>
          <p:nvPr/>
        </p:nvSpPr>
        <p:spPr>
          <a:xfrm>
            <a:off x="26041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35" name="Rectangle 934">
            <a:extLst>
              <a:ext uri="{FF2B5EF4-FFF2-40B4-BE49-F238E27FC236}">
                <a16:creationId xmlns:a16="http://schemas.microsoft.com/office/drawing/2014/main" id="{89591D4A-D06A-42AD-90ED-11CDB7CF901A}"/>
              </a:ext>
            </a:extLst>
          </p:cNvPr>
          <p:cNvSpPr/>
          <p:nvPr/>
        </p:nvSpPr>
        <p:spPr>
          <a:xfrm>
            <a:off x="28327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36" name="Rectangle 935">
            <a:extLst>
              <a:ext uri="{FF2B5EF4-FFF2-40B4-BE49-F238E27FC236}">
                <a16:creationId xmlns:a16="http://schemas.microsoft.com/office/drawing/2014/main" id="{E015C20B-14CB-4029-A7C5-734B6ABC5D2F}"/>
              </a:ext>
            </a:extLst>
          </p:cNvPr>
          <p:cNvSpPr/>
          <p:nvPr/>
        </p:nvSpPr>
        <p:spPr>
          <a:xfrm>
            <a:off x="30613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37" name="Rectangle 936">
            <a:extLst>
              <a:ext uri="{FF2B5EF4-FFF2-40B4-BE49-F238E27FC236}">
                <a16:creationId xmlns:a16="http://schemas.microsoft.com/office/drawing/2014/main" id="{6C735582-6545-4335-962D-865D245EF71A}"/>
              </a:ext>
            </a:extLst>
          </p:cNvPr>
          <p:cNvSpPr/>
          <p:nvPr/>
        </p:nvSpPr>
        <p:spPr>
          <a:xfrm>
            <a:off x="32899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38" name="Rectangle 937">
            <a:extLst>
              <a:ext uri="{FF2B5EF4-FFF2-40B4-BE49-F238E27FC236}">
                <a16:creationId xmlns:a16="http://schemas.microsoft.com/office/drawing/2014/main" id="{65288590-75F0-4076-B96C-63023C0A78AE}"/>
              </a:ext>
            </a:extLst>
          </p:cNvPr>
          <p:cNvSpPr/>
          <p:nvPr/>
        </p:nvSpPr>
        <p:spPr>
          <a:xfrm>
            <a:off x="35185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39" name="Rectangle 938">
            <a:extLst>
              <a:ext uri="{FF2B5EF4-FFF2-40B4-BE49-F238E27FC236}">
                <a16:creationId xmlns:a16="http://schemas.microsoft.com/office/drawing/2014/main" id="{044CD34B-875B-4A8A-AFD2-CB1C9FBA3CD4}"/>
              </a:ext>
            </a:extLst>
          </p:cNvPr>
          <p:cNvSpPr/>
          <p:nvPr/>
        </p:nvSpPr>
        <p:spPr>
          <a:xfrm>
            <a:off x="37471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40" name="Rectangle 939">
            <a:extLst>
              <a:ext uri="{FF2B5EF4-FFF2-40B4-BE49-F238E27FC236}">
                <a16:creationId xmlns:a16="http://schemas.microsoft.com/office/drawing/2014/main" id="{771E3145-DD57-4F00-9F21-A68988132E0D}"/>
              </a:ext>
            </a:extLst>
          </p:cNvPr>
          <p:cNvSpPr/>
          <p:nvPr/>
        </p:nvSpPr>
        <p:spPr>
          <a:xfrm>
            <a:off x="39757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41" name="Rectangle 940">
            <a:extLst>
              <a:ext uri="{FF2B5EF4-FFF2-40B4-BE49-F238E27FC236}">
                <a16:creationId xmlns:a16="http://schemas.microsoft.com/office/drawing/2014/main" id="{49F321C7-AAAF-4352-8CA4-5BEC05F0C0DE}"/>
              </a:ext>
            </a:extLst>
          </p:cNvPr>
          <p:cNvSpPr/>
          <p:nvPr/>
        </p:nvSpPr>
        <p:spPr>
          <a:xfrm>
            <a:off x="42043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42" name="Rectangle 941">
            <a:extLst>
              <a:ext uri="{FF2B5EF4-FFF2-40B4-BE49-F238E27FC236}">
                <a16:creationId xmlns:a16="http://schemas.microsoft.com/office/drawing/2014/main" id="{C564DE99-00F1-440B-B62C-2540231F18BC}"/>
              </a:ext>
            </a:extLst>
          </p:cNvPr>
          <p:cNvSpPr/>
          <p:nvPr/>
        </p:nvSpPr>
        <p:spPr>
          <a:xfrm>
            <a:off x="44329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43" name="Rectangle 942">
            <a:extLst>
              <a:ext uri="{FF2B5EF4-FFF2-40B4-BE49-F238E27FC236}">
                <a16:creationId xmlns:a16="http://schemas.microsoft.com/office/drawing/2014/main" id="{550091BA-C415-415D-B8AE-BD398347733A}"/>
              </a:ext>
            </a:extLst>
          </p:cNvPr>
          <p:cNvSpPr/>
          <p:nvPr/>
        </p:nvSpPr>
        <p:spPr>
          <a:xfrm>
            <a:off x="46615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44" name="Rectangle 943">
            <a:extLst>
              <a:ext uri="{FF2B5EF4-FFF2-40B4-BE49-F238E27FC236}">
                <a16:creationId xmlns:a16="http://schemas.microsoft.com/office/drawing/2014/main" id="{85C4B76F-5A06-4E22-917C-6C42D149C015}"/>
              </a:ext>
            </a:extLst>
          </p:cNvPr>
          <p:cNvSpPr/>
          <p:nvPr/>
        </p:nvSpPr>
        <p:spPr>
          <a:xfrm>
            <a:off x="48901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45" name="Rectangle 944">
            <a:extLst>
              <a:ext uri="{FF2B5EF4-FFF2-40B4-BE49-F238E27FC236}">
                <a16:creationId xmlns:a16="http://schemas.microsoft.com/office/drawing/2014/main" id="{69ED9F92-1423-4EA2-B3D0-DAD1CD9A96BF}"/>
              </a:ext>
            </a:extLst>
          </p:cNvPr>
          <p:cNvSpPr/>
          <p:nvPr/>
        </p:nvSpPr>
        <p:spPr>
          <a:xfrm>
            <a:off x="51187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46" name="Rectangle 945">
            <a:extLst>
              <a:ext uri="{FF2B5EF4-FFF2-40B4-BE49-F238E27FC236}">
                <a16:creationId xmlns:a16="http://schemas.microsoft.com/office/drawing/2014/main" id="{EE026531-F6F1-488C-B88F-5D558861C5C8}"/>
              </a:ext>
            </a:extLst>
          </p:cNvPr>
          <p:cNvSpPr/>
          <p:nvPr/>
        </p:nvSpPr>
        <p:spPr>
          <a:xfrm>
            <a:off x="53473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47" name="Rectangle 946">
            <a:extLst>
              <a:ext uri="{FF2B5EF4-FFF2-40B4-BE49-F238E27FC236}">
                <a16:creationId xmlns:a16="http://schemas.microsoft.com/office/drawing/2014/main" id="{3742FB8A-EB57-4DE6-B3F0-D431E8F7B076}"/>
              </a:ext>
            </a:extLst>
          </p:cNvPr>
          <p:cNvSpPr/>
          <p:nvPr/>
        </p:nvSpPr>
        <p:spPr>
          <a:xfrm>
            <a:off x="55759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48" name="Rectangle 947">
            <a:extLst>
              <a:ext uri="{FF2B5EF4-FFF2-40B4-BE49-F238E27FC236}">
                <a16:creationId xmlns:a16="http://schemas.microsoft.com/office/drawing/2014/main" id="{F870A172-509D-44BC-BF6C-90BD61B9BED0}"/>
              </a:ext>
            </a:extLst>
          </p:cNvPr>
          <p:cNvSpPr/>
          <p:nvPr/>
        </p:nvSpPr>
        <p:spPr>
          <a:xfrm>
            <a:off x="58045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49" name="Rectangle 948">
            <a:extLst>
              <a:ext uri="{FF2B5EF4-FFF2-40B4-BE49-F238E27FC236}">
                <a16:creationId xmlns:a16="http://schemas.microsoft.com/office/drawing/2014/main" id="{AF813A1B-D3EA-4965-80D7-A962C5456D40}"/>
              </a:ext>
            </a:extLst>
          </p:cNvPr>
          <p:cNvSpPr/>
          <p:nvPr/>
        </p:nvSpPr>
        <p:spPr>
          <a:xfrm>
            <a:off x="60331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50" name="Rectangle 949">
            <a:extLst>
              <a:ext uri="{FF2B5EF4-FFF2-40B4-BE49-F238E27FC236}">
                <a16:creationId xmlns:a16="http://schemas.microsoft.com/office/drawing/2014/main" id="{E3E88823-B935-4525-9877-737678C7EF82}"/>
              </a:ext>
            </a:extLst>
          </p:cNvPr>
          <p:cNvSpPr/>
          <p:nvPr/>
        </p:nvSpPr>
        <p:spPr>
          <a:xfrm>
            <a:off x="62617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51" name="Rectangle 950">
            <a:extLst>
              <a:ext uri="{FF2B5EF4-FFF2-40B4-BE49-F238E27FC236}">
                <a16:creationId xmlns:a16="http://schemas.microsoft.com/office/drawing/2014/main" id="{8136ED5C-4346-4C35-9696-AB85CDF9C6DD}"/>
              </a:ext>
            </a:extLst>
          </p:cNvPr>
          <p:cNvSpPr/>
          <p:nvPr/>
        </p:nvSpPr>
        <p:spPr>
          <a:xfrm>
            <a:off x="64903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52" name="Rectangle 951">
            <a:extLst>
              <a:ext uri="{FF2B5EF4-FFF2-40B4-BE49-F238E27FC236}">
                <a16:creationId xmlns:a16="http://schemas.microsoft.com/office/drawing/2014/main" id="{FB7AA0C3-3484-4C80-B122-A685697C0A81}"/>
              </a:ext>
            </a:extLst>
          </p:cNvPr>
          <p:cNvSpPr/>
          <p:nvPr/>
        </p:nvSpPr>
        <p:spPr>
          <a:xfrm>
            <a:off x="67189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53" name="Rectangle 952">
            <a:extLst>
              <a:ext uri="{FF2B5EF4-FFF2-40B4-BE49-F238E27FC236}">
                <a16:creationId xmlns:a16="http://schemas.microsoft.com/office/drawing/2014/main" id="{79978BDF-D561-49B9-BB20-5D587E033437}"/>
              </a:ext>
            </a:extLst>
          </p:cNvPr>
          <p:cNvSpPr/>
          <p:nvPr/>
        </p:nvSpPr>
        <p:spPr>
          <a:xfrm>
            <a:off x="69475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54" name="Rectangle 953">
            <a:extLst>
              <a:ext uri="{FF2B5EF4-FFF2-40B4-BE49-F238E27FC236}">
                <a16:creationId xmlns:a16="http://schemas.microsoft.com/office/drawing/2014/main" id="{7995C209-99AD-45EA-A73B-5DC74F6AB69C}"/>
              </a:ext>
            </a:extLst>
          </p:cNvPr>
          <p:cNvSpPr/>
          <p:nvPr/>
        </p:nvSpPr>
        <p:spPr>
          <a:xfrm>
            <a:off x="71761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55" name="Rectangle 954">
            <a:extLst>
              <a:ext uri="{FF2B5EF4-FFF2-40B4-BE49-F238E27FC236}">
                <a16:creationId xmlns:a16="http://schemas.microsoft.com/office/drawing/2014/main" id="{79871DF8-8040-4B27-80A8-A60C0D8D99D5}"/>
              </a:ext>
            </a:extLst>
          </p:cNvPr>
          <p:cNvSpPr/>
          <p:nvPr/>
        </p:nvSpPr>
        <p:spPr>
          <a:xfrm>
            <a:off x="74047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56" name="Rectangle 955">
            <a:extLst>
              <a:ext uri="{FF2B5EF4-FFF2-40B4-BE49-F238E27FC236}">
                <a16:creationId xmlns:a16="http://schemas.microsoft.com/office/drawing/2014/main" id="{37267175-0A26-4238-B1BA-F14FB7F0B662}"/>
              </a:ext>
            </a:extLst>
          </p:cNvPr>
          <p:cNvSpPr/>
          <p:nvPr/>
        </p:nvSpPr>
        <p:spPr>
          <a:xfrm>
            <a:off x="76333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57" name="Rectangle 956">
            <a:extLst>
              <a:ext uri="{FF2B5EF4-FFF2-40B4-BE49-F238E27FC236}">
                <a16:creationId xmlns:a16="http://schemas.microsoft.com/office/drawing/2014/main" id="{0D205791-002E-457A-87A4-9ABFE808F3CB}"/>
              </a:ext>
            </a:extLst>
          </p:cNvPr>
          <p:cNvSpPr/>
          <p:nvPr/>
        </p:nvSpPr>
        <p:spPr>
          <a:xfrm>
            <a:off x="78619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58" name="Rectangle 957">
            <a:extLst>
              <a:ext uri="{FF2B5EF4-FFF2-40B4-BE49-F238E27FC236}">
                <a16:creationId xmlns:a16="http://schemas.microsoft.com/office/drawing/2014/main" id="{10711381-79DE-4F5B-90A6-BFF75199C6EF}"/>
              </a:ext>
            </a:extLst>
          </p:cNvPr>
          <p:cNvSpPr/>
          <p:nvPr/>
        </p:nvSpPr>
        <p:spPr>
          <a:xfrm>
            <a:off x="80905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59" name="Rectangle 958">
            <a:extLst>
              <a:ext uri="{FF2B5EF4-FFF2-40B4-BE49-F238E27FC236}">
                <a16:creationId xmlns:a16="http://schemas.microsoft.com/office/drawing/2014/main" id="{89A3F90A-F0A2-44EA-A211-BE8C9B15AD3B}"/>
              </a:ext>
            </a:extLst>
          </p:cNvPr>
          <p:cNvSpPr/>
          <p:nvPr/>
        </p:nvSpPr>
        <p:spPr>
          <a:xfrm>
            <a:off x="83191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60" name="Rectangle 959">
            <a:extLst>
              <a:ext uri="{FF2B5EF4-FFF2-40B4-BE49-F238E27FC236}">
                <a16:creationId xmlns:a16="http://schemas.microsoft.com/office/drawing/2014/main" id="{101CE8CA-5BA0-406C-9BED-9F2308F2D5A8}"/>
              </a:ext>
            </a:extLst>
          </p:cNvPr>
          <p:cNvSpPr/>
          <p:nvPr/>
        </p:nvSpPr>
        <p:spPr>
          <a:xfrm>
            <a:off x="85477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61" name="Rectangle 960">
            <a:extLst>
              <a:ext uri="{FF2B5EF4-FFF2-40B4-BE49-F238E27FC236}">
                <a16:creationId xmlns:a16="http://schemas.microsoft.com/office/drawing/2014/main" id="{C44C0F38-C329-4E23-8054-762725065D40}"/>
              </a:ext>
            </a:extLst>
          </p:cNvPr>
          <p:cNvSpPr/>
          <p:nvPr/>
        </p:nvSpPr>
        <p:spPr>
          <a:xfrm>
            <a:off x="87763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62" name="Rectangle 961">
            <a:extLst>
              <a:ext uri="{FF2B5EF4-FFF2-40B4-BE49-F238E27FC236}">
                <a16:creationId xmlns:a16="http://schemas.microsoft.com/office/drawing/2014/main" id="{819DF20F-75C7-4E7F-8B12-9BE2FDEC8C70}"/>
              </a:ext>
            </a:extLst>
          </p:cNvPr>
          <p:cNvSpPr/>
          <p:nvPr/>
        </p:nvSpPr>
        <p:spPr>
          <a:xfrm>
            <a:off x="90049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63" name="Rectangle 962">
            <a:extLst>
              <a:ext uri="{FF2B5EF4-FFF2-40B4-BE49-F238E27FC236}">
                <a16:creationId xmlns:a16="http://schemas.microsoft.com/office/drawing/2014/main" id="{A1456961-302E-48D7-9D59-A90B0FF3CD06}"/>
              </a:ext>
            </a:extLst>
          </p:cNvPr>
          <p:cNvSpPr/>
          <p:nvPr/>
        </p:nvSpPr>
        <p:spPr>
          <a:xfrm>
            <a:off x="92335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64" name="Rectangle 963">
            <a:extLst>
              <a:ext uri="{FF2B5EF4-FFF2-40B4-BE49-F238E27FC236}">
                <a16:creationId xmlns:a16="http://schemas.microsoft.com/office/drawing/2014/main" id="{D0D6B6DA-E60F-4C32-9183-750BBD1D54DA}"/>
              </a:ext>
            </a:extLst>
          </p:cNvPr>
          <p:cNvSpPr/>
          <p:nvPr/>
        </p:nvSpPr>
        <p:spPr>
          <a:xfrm>
            <a:off x="9462149" y="5914875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65" name="Rectangle 964">
            <a:extLst>
              <a:ext uri="{FF2B5EF4-FFF2-40B4-BE49-F238E27FC236}">
                <a16:creationId xmlns:a16="http://schemas.microsoft.com/office/drawing/2014/main" id="{36CC75E9-5669-41DB-8729-690D92E1A3C4}"/>
              </a:ext>
            </a:extLst>
          </p:cNvPr>
          <p:cNvSpPr/>
          <p:nvPr/>
        </p:nvSpPr>
        <p:spPr>
          <a:xfrm>
            <a:off x="5467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66" name="Rectangle 965">
            <a:extLst>
              <a:ext uri="{FF2B5EF4-FFF2-40B4-BE49-F238E27FC236}">
                <a16:creationId xmlns:a16="http://schemas.microsoft.com/office/drawing/2014/main" id="{71F181ED-C4EE-4F54-A0A4-E90D8D34F1D2}"/>
              </a:ext>
            </a:extLst>
          </p:cNvPr>
          <p:cNvSpPr/>
          <p:nvPr/>
        </p:nvSpPr>
        <p:spPr>
          <a:xfrm>
            <a:off x="7753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67" name="Rectangle 966">
            <a:extLst>
              <a:ext uri="{FF2B5EF4-FFF2-40B4-BE49-F238E27FC236}">
                <a16:creationId xmlns:a16="http://schemas.microsoft.com/office/drawing/2014/main" id="{FD9DED56-BCEE-48BB-9291-01707370FD6F}"/>
              </a:ext>
            </a:extLst>
          </p:cNvPr>
          <p:cNvSpPr/>
          <p:nvPr/>
        </p:nvSpPr>
        <p:spPr>
          <a:xfrm>
            <a:off x="10039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68" name="Rectangle 967">
            <a:extLst>
              <a:ext uri="{FF2B5EF4-FFF2-40B4-BE49-F238E27FC236}">
                <a16:creationId xmlns:a16="http://schemas.microsoft.com/office/drawing/2014/main" id="{09AB747F-ABA4-4645-9B09-D2E82305DAD9}"/>
              </a:ext>
            </a:extLst>
          </p:cNvPr>
          <p:cNvSpPr/>
          <p:nvPr/>
        </p:nvSpPr>
        <p:spPr>
          <a:xfrm>
            <a:off x="12325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69" name="Rectangle 968">
            <a:extLst>
              <a:ext uri="{FF2B5EF4-FFF2-40B4-BE49-F238E27FC236}">
                <a16:creationId xmlns:a16="http://schemas.microsoft.com/office/drawing/2014/main" id="{7C075594-D7E4-4C1C-B847-551E84AB9D38}"/>
              </a:ext>
            </a:extLst>
          </p:cNvPr>
          <p:cNvSpPr/>
          <p:nvPr/>
        </p:nvSpPr>
        <p:spPr>
          <a:xfrm>
            <a:off x="14611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70" name="Rectangle 969">
            <a:extLst>
              <a:ext uri="{FF2B5EF4-FFF2-40B4-BE49-F238E27FC236}">
                <a16:creationId xmlns:a16="http://schemas.microsoft.com/office/drawing/2014/main" id="{CD5C4219-04A3-4792-A4BA-F2E397860B29}"/>
              </a:ext>
            </a:extLst>
          </p:cNvPr>
          <p:cNvSpPr/>
          <p:nvPr/>
        </p:nvSpPr>
        <p:spPr>
          <a:xfrm>
            <a:off x="16897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71" name="Rectangle 970">
            <a:extLst>
              <a:ext uri="{FF2B5EF4-FFF2-40B4-BE49-F238E27FC236}">
                <a16:creationId xmlns:a16="http://schemas.microsoft.com/office/drawing/2014/main" id="{D309DBD6-5333-44DE-B3BC-5045EC362430}"/>
              </a:ext>
            </a:extLst>
          </p:cNvPr>
          <p:cNvSpPr/>
          <p:nvPr/>
        </p:nvSpPr>
        <p:spPr>
          <a:xfrm>
            <a:off x="19183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72" name="Rectangle 971">
            <a:extLst>
              <a:ext uri="{FF2B5EF4-FFF2-40B4-BE49-F238E27FC236}">
                <a16:creationId xmlns:a16="http://schemas.microsoft.com/office/drawing/2014/main" id="{29B68D0D-33CD-4681-A4AA-7854E30A6EB2}"/>
              </a:ext>
            </a:extLst>
          </p:cNvPr>
          <p:cNvSpPr/>
          <p:nvPr/>
        </p:nvSpPr>
        <p:spPr>
          <a:xfrm>
            <a:off x="21469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73" name="Rectangle 972">
            <a:extLst>
              <a:ext uri="{FF2B5EF4-FFF2-40B4-BE49-F238E27FC236}">
                <a16:creationId xmlns:a16="http://schemas.microsoft.com/office/drawing/2014/main" id="{72E5B047-20E9-42F8-B132-74E42B19CD34}"/>
              </a:ext>
            </a:extLst>
          </p:cNvPr>
          <p:cNvSpPr/>
          <p:nvPr/>
        </p:nvSpPr>
        <p:spPr>
          <a:xfrm>
            <a:off x="23755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74" name="Rectangle 973">
            <a:extLst>
              <a:ext uri="{FF2B5EF4-FFF2-40B4-BE49-F238E27FC236}">
                <a16:creationId xmlns:a16="http://schemas.microsoft.com/office/drawing/2014/main" id="{70846115-C38D-4388-A00A-D3E323EC5200}"/>
              </a:ext>
            </a:extLst>
          </p:cNvPr>
          <p:cNvSpPr/>
          <p:nvPr/>
        </p:nvSpPr>
        <p:spPr>
          <a:xfrm>
            <a:off x="26041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75" name="Rectangle 974">
            <a:extLst>
              <a:ext uri="{FF2B5EF4-FFF2-40B4-BE49-F238E27FC236}">
                <a16:creationId xmlns:a16="http://schemas.microsoft.com/office/drawing/2014/main" id="{240E0EF4-84B5-4066-AEA7-3F105BECFFBF}"/>
              </a:ext>
            </a:extLst>
          </p:cNvPr>
          <p:cNvSpPr/>
          <p:nvPr/>
        </p:nvSpPr>
        <p:spPr>
          <a:xfrm>
            <a:off x="28327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76" name="Rectangle 975">
            <a:extLst>
              <a:ext uri="{FF2B5EF4-FFF2-40B4-BE49-F238E27FC236}">
                <a16:creationId xmlns:a16="http://schemas.microsoft.com/office/drawing/2014/main" id="{24E86620-8460-416A-90DB-AB02C58B01E2}"/>
              </a:ext>
            </a:extLst>
          </p:cNvPr>
          <p:cNvSpPr/>
          <p:nvPr/>
        </p:nvSpPr>
        <p:spPr>
          <a:xfrm>
            <a:off x="30613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77" name="Rectangle 976">
            <a:extLst>
              <a:ext uri="{FF2B5EF4-FFF2-40B4-BE49-F238E27FC236}">
                <a16:creationId xmlns:a16="http://schemas.microsoft.com/office/drawing/2014/main" id="{1B434DA5-62BD-4E4A-9704-677FBC563F75}"/>
              </a:ext>
            </a:extLst>
          </p:cNvPr>
          <p:cNvSpPr/>
          <p:nvPr/>
        </p:nvSpPr>
        <p:spPr>
          <a:xfrm>
            <a:off x="32899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78" name="Rectangle 977">
            <a:extLst>
              <a:ext uri="{FF2B5EF4-FFF2-40B4-BE49-F238E27FC236}">
                <a16:creationId xmlns:a16="http://schemas.microsoft.com/office/drawing/2014/main" id="{8190CC18-46F5-484D-9CDF-00980E29CCA8}"/>
              </a:ext>
            </a:extLst>
          </p:cNvPr>
          <p:cNvSpPr/>
          <p:nvPr/>
        </p:nvSpPr>
        <p:spPr>
          <a:xfrm>
            <a:off x="35185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79" name="Rectangle 978">
            <a:extLst>
              <a:ext uri="{FF2B5EF4-FFF2-40B4-BE49-F238E27FC236}">
                <a16:creationId xmlns:a16="http://schemas.microsoft.com/office/drawing/2014/main" id="{081D6D36-B880-47E6-BEA4-54E61BBFD7C4}"/>
              </a:ext>
            </a:extLst>
          </p:cNvPr>
          <p:cNvSpPr/>
          <p:nvPr/>
        </p:nvSpPr>
        <p:spPr>
          <a:xfrm>
            <a:off x="37471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80" name="Rectangle 979">
            <a:extLst>
              <a:ext uri="{FF2B5EF4-FFF2-40B4-BE49-F238E27FC236}">
                <a16:creationId xmlns:a16="http://schemas.microsoft.com/office/drawing/2014/main" id="{A635E2CD-AEAD-482D-9275-AEACF744A71C}"/>
              </a:ext>
            </a:extLst>
          </p:cNvPr>
          <p:cNvSpPr/>
          <p:nvPr/>
        </p:nvSpPr>
        <p:spPr>
          <a:xfrm>
            <a:off x="39757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81" name="Rectangle 980">
            <a:extLst>
              <a:ext uri="{FF2B5EF4-FFF2-40B4-BE49-F238E27FC236}">
                <a16:creationId xmlns:a16="http://schemas.microsoft.com/office/drawing/2014/main" id="{A9390E52-C445-46C4-8EF1-CF7DB1B6B05A}"/>
              </a:ext>
            </a:extLst>
          </p:cNvPr>
          <p:cNvSpPr/>
          <p:nvPr/>
        </p:nvSpPr>
        <p:spPr>
          <a:xfrm>
            <a:off x="42043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82" name="Rectangle 981">
            <a:extLst>
              <a:ext uri="{FF2B5EF4-FFF2-40B4-BE49-F238E27FC236}">
                <a16:creationId xmlns:a16="http://schemas.microsoft.com/office/drawing/2014/main" id="{844FFAFD-1194-49BF-BC97-0A47380C6A5D}"/>
              </a:ext>
            </a:extLst>
          </p:cNvPr>
          <p:cNvSpPr/>
          <p:nvPr/>
        </p:nvSpPr>
        <p:spPr>
          <a:xfrm>
            <a:off x="44329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83" name="Rectangle 982">
            <a:extLst>
              <a:ext uri="{FF2B5EF4-FFF2-40B4-BE49-F238E27FC236}">
                <a16:creationId xmlns:a16="http://schemas.microsoft.com/office/drawing/2014/main" id="{2ED208CB-DB9E-4DE8-90EB-72135B1B47AA}"/>
              </a:ext>
            </a:extLst>
          </p:cNvPr>
          <p:cNvSpPr/>
          <p:nvPr/>
        </p:nvSpPr>
        <p:spPr>
          <a:xfrm>
            <a:off x="46615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84" name="Rectangle 983">
            <a:extLst>
              <a:ext uri="{FF2B5EF4-FFF2-40B4-BE49-F238E27FC236}">
                <a16:creationId xmlns:a16="http://schemas.microsoft.com/office/drawing/2014/main" id="{D13B041A-42B5-48BE-8874-FAAA43531D19}"/>
              </a:ext>
            </a:extLst>
          </p:cNvPr>
          <p:cNvSpPr/>
          <p:nvPr/>
        </p:nvSpPr>
        <p:spPr>
          <a:xfrm>
            <a:off x="48901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85" name="Rectangle 984">
            <a:extLst>
              <a:ext uri="{FF2B5EF4-FFF2-40B4-BE49-F238E27FC236}">
                <a16:creationId xmlns:a16="http://schemas.microsoft.com/office/drawing/2014/main" id="{28BC9E97-AB7E-443E-975C-F1A1898962AE}"/>
              </a:ext>
            </a:extLst>
          </p:cNvPr>
          <p:cNvSpPr/>
          <p:nvPr/>
        </p:nvSpPr>
        <p:spPr>
          <a:xfrm>
            <a:off x="51187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86" name="Rectangle 985">
            <a:extLst>
              <a:ext uri="{FF2B5EF4-FFF2-40B4-BE49-F238E27FC236}">
                <a16:creationId xmlns:a16="http://schemas.microsoft.com/office/drawing/2014/main" id="{7978C6D3-2D8C-46BB-8B0B-26B16F4FE606}"/>
              </a:ext>
            </a:extLst>
          </p:cNvPr>
          <p:cNvSpPr/>
          <p:nvPr/>
        </p:nvSpPr>
        <p:spPr>
          <a:xfrm>
            <a:off x="53473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87" name="Rectangle 986">
            <a:extLst>
              <a:ext uri="{FF2B5EF4-FFF2-40B4-BE49-F238E27FC236}">
                <a16:creationId xmlns:a16="http://schemas.microsoft.com/office/drawing/2014/main" id="{A2A4098D-F32C-4BC8-A840-29235E78E2BD}"/>
              </a:ext>
            </a:extLst>
          </p:cNvPr>
          <p:cNvSpPr/>
          <p:nvPr/>
        </p:nvSpPr>
        <p:spPr>
          <a:xfrm>
            <a:off x="55759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88" name="Rectangle 987">
            <a:extLst>
              <a:ext uri="{FF2B5EF4-FFF2-40B4-BE49-F238E27FC236}">
                <a16:creationId xmlns:a16="http://schemas.microsoft.com/office/drawing/2014/main" id="{B9FE5644-5BDE-4EAB-BBAF-10F1F98345AE}"/>
              </a:ext>
            </a:extLst>
          </p:cNvPr>
          <p:cNvSpPr/>
          <p:nvPr/>
        </p:nvSpPr>
        <p:spPr>
          <a:xfrm>
            <a:off x="58045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89" name="Rectangle 988">
            <a:extLst>
              <a:ext uri="{FF2B5EF4-FFF2-40B4-BE49-F238E27FC236}">
                <a16:creationId xmlns:a16="http://schemas.microsoft.com/office/drawing/2014/main" id="{9E3DFF16-91E7-484D-986A-64B0D5E738A5}"/>
              </a:ext>
            </a:extLst>
          </p:cNvPr>
          <p:cNvSpPr/>
          <p:nvPr/>
        </p:nvSpPr>
        <p:spPr>
          <a:xfrm>
            <a:off x="60331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90" name="Rectangle 989">
            <a:extLst>
              <a:ext uri="{FF2B5EF4-FFF2-40B4-BE49-F238E27FC236}">
                <a16:creationId xmlns:a16="http://schemas.microsoft.com/office/drawing/2014/main" id="{5874AD65-7F66-48AD-9BE4-5244EFEBB041}"/>
              </a:ext>
            </a:extLst>
          </p:cNvPr>
          <p:cNvSpPr/>
          <p:nvPr/>
        </p:nvSpPr>
        <p:spPr>
          <a:xfrm>
            <a:off x="62617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91" name="Rectangle 990">
            <a:extLst>
              <a:ext uri="{FF2B5EF4-FFF2-40B4-BE49-F238E27FC236}">
                <a16:creationId xmlns:a16="http://schemas.microsoft.com/office/drawing/2014/main" id="{C40D0880-2FC4-4C2D-9E35-347D04E3978A}"/>
              </a:ext>
            </a:extLst>
          </p:cNvPr>
          <p:cNvSpPr/>
          <p:nvPr/>
        </p:nvSpPr>
        <p:spPr>
          <a:xfrm>
            <a:off x="64903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92" name="Rectangle 991">
            <a:extLst>
              <a:ext uri="{FF2B5EF4-FFF2-40B4-BE49-F238E27FC236}">
                <a16:creationId xmlns:a16="http://schemas.microsoft.com/office/drawing/2014/main" id="{C983B33D-EB67-4490-A8CB-FFECA214CEB2}"/>
              </a:ext>
            </a:extLst>
          </p:cNvPr>
          <p:cNvSpPr/>
          <p:nvPr/>
        </p:nvSpPr>
        <p:spPr>
          <a:xfrm>
            <a:off x="67189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93" name="Rectangle 992">
            <a:extLst>
              <a:ext uri="{FF2B5EF4-FFF2-40B4-BE49-F238E27FC236}">
                <a16:creationId xmlns:a16="http://schemas.microsoft.com/office/drawing/2014/main" id="{FDBD8362-DDBE-45E6-9476-FB660F968B3B}"/>
              </a:ext>
            </a:extLst>
          </p:cNvPr>
          <p:cNvSpPr/>
          <p:nvPr/>
        </p:nvSpPr>
        <p:spPr>
          <a:xfrm>
            <a:off x="69475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94" name="Rectangle 993">
            <a:extLst>
              <a:ext uri="{FF2B5EF4-FFF2-40B4-BE49-F238E27FC236}">
                <a16:creationId xmlns:a16="http://schemas.microsoft.com/office/drawing/2014/main" id="{4AE8F058-90B4-4A86-AFEB-65090FE75F4E}"/>
              </a:ext>
            </a:extLst>
          </p:cNvPr>
          <p:cNvSpPr/>
          <p:nvPr/>
        </p:nvSpPr>
        <p:spPr>
          <a:xfrm>
            <a:off x="71761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95" name="Rectangle 994">
            <a:extLst>
              <a:ext uri="{FF2B5EF4-FFF2-40B4-BE49-F238E27FC236}">
                <a16:creationId xmlns:a16="http://schemas.microsoft.com/office/drawing/2014/main" id="{8EA2C7CF-E3B9-4F97-BAD7-36DC46575758}"/>
              </a:ext>
            </a:extLst>
          </p:cNvPr>
          <p:cNvSpPr/>
          <p:nvPr/>
        </p:nvSpPr>
        <p:spPr>
          <a:xfrm>
            <a:off x="74047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96" name="Rectangle 995">
            <a:extLst>
              <a:ext uri="{FF2B5EF4-FFF2-40B4-BE49-F238E27FC236}">
                <a16:creationId xmlns:a16="http://schemas.microsoft.com/office/drawing/2014/main" id="{CBD83D1E-FFCB-4603-81B2-B9A2253A7659}"/>
              </a:ext>
            </a:extLst>
          </p:cNvPr>
          <p:cNvSpPr/>
          <p:nvPr/>
        </p:nvSpPr>
        <p:spPr>
          <a:xfrm>
            <a:off x="76333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97" name="Rectangle 996">
            <a:extLst>
              <a:ext uri="{FF2B5EF4-FFF2-40B4-BE49-F238E27FC236}">
                <a16:creationId xmlns:a16="http://schemas.microsoft.com/office/drawing/2014/main" id="{A6EE9A1E-E385-4453-8F39-AD22B87FB6B6}"/>
              </a:ext>
            </a:extLst>
          </p:cNvPr>
          <p:cNvSpPr/>
          <p:nvPr/>
        </p:nvSpPr>
        <p:spPr>
          <a:xfrm>
            <a:off x="78619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98" name="Rectangle 997">
            <a:extLst>
              <a:ext uri="{FF2B5EF4-FFF2-40B4-BE49-F238E27FC236}">
                <a16:creationId xmlns:a16="http://schemas.microsoft.com/office/drawing/2014/main" id="{23F764D8-37D1-4419-8142-0AB686CE18F7}"/>
              </a:ext>
            </a:extLst>
          </p:cNvPr>
          <p:cNvSpPr/>
          <p:nvPr/>
        </p:nvSpPr>
        <p:spPr>
          <a:xfrm>
            <a:off x="80905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99" name="Rectangle 998">
            <a:extLst>
              <a:ext uri="{FF2B5EF4-FFF2-40B4-BE49-F238E27FC236}">
                <a16:creationId xmlns:a16="http://schemas.microsoft.com/office/drawing/2014/main" id="{E4AEDB8C-0B1A-4B13-9DAB-ED1C723E688E}"/>
              </a:ext>
            </a:extLst>
          </p:cNvPr>
          <p:cNvSpPr/>
          <p:nvPr/>
        </p:nvSpPr>
        <p:spPr>
          <a:xfrm>
            <a:off x="83191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00" name="Rectangle 999">
            <a:extLst>
              <a:ext uri="{FF2B5EF4-FFF2-40B4-BE49-F238E27FC236}">
                <a16:creationId xmlns:a16="http://schemas.microsoft.com/office/drawing/2014/main" id="{F870CA2E-134D-49E9-90F9-EFB1E8AC1FD6}"/>
              </a:ext>
            </a:extLst>
          </p:cNvPr>
          <p:cNvSpPr/>
          <p:nvPr/>
        </p:nvSpPr>
        <p:spPr>
          <a:xfrm>
            <a:off x="85477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01" name="Rectangle 1000">
            <a:extLst>
              <a:ext uri="{FF2B5EF4-FFF2-40B4-BE49-F238E27FC236}">
                <a16:creationId xmlns:a16="http://schemas.microsoft.com/office/drawing/2014/main" id="{685E206E-35FF-40E0-8E73-3BD17F912D38}"/>
              </a:ext>
            </a:extLst>
          </p:cNvPr>
          <p:cNvSpPr/>
          <p:nvPr/>
        </p:nvSpPr>
        <p:spPr>
          <a:xfrm>
            <a:off x="87763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02" name="Rectangle 1001">
            <a:extLst>
              <a:ext uri="{FF2B5EF4-FFF2-40B4-BE49-F238E27FC236}">
                <a16:creationId xmlns:a16="http://schemas.microsoft.com/office/drawing/2014/main" id="{81AA4C35-811C-4840-B1A9-E6C2BDC00530}"/>
              </a:ext>
            </a:extLst>
          </p:cNvPr>
          <p:cNvSpPr/>
          <p:nvPr/>
        </p:nvSpPr>
        <p:spPr>
          <a:xfrm>
            <a:off x="90049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03" name="Rectangle 1002">
            <a:extLst>
              <a:ext uri="{FF2B5EF4-FFF2-40B4-BE49-F238E27FC236}">
                <a16:creationId xmlns:a16="http://schemas.microsoft.com/office/drawing/2014/main" id="{4B80683E-13FB-4934-A028-C4B5259CCCE2}"/>
              </a:ext>
            </a:extLst>
          </p:cNvPr>
          <p:cNvSpPr/>
          <p:nvPr/>
        </p:nvSpPr>
        <p:spPr>
          <a:xfrm>
            <a:off x="92335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04" name="Rectangle 1003">
            <a:extLst>
              <a:ext uri="{FF2B5EF4-FFF2-40B4-BE49-F238E27FC236}">
                <a16:creationId xmlns:a16="http://schemas.microsoft.com/office/drawing/2014/main" id="{E577C733-0D8C-4E7D-86C1-EDAEF4B13987}"/>
              </a:ext>
            </a:extLst>
          </p:cNvPr>
          <p:cNvSpPr/>
          <p:nvPr/>
        </p:nvSpPr>
        <p:spPr>
          <a:xfrm>
            <a:off x="9462149" y="6131663"/>
            <a:ext cx="228600" cy="2103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05" name="Rectangle 1004">
            <a:extLst>
              <a:ext uri="{FF2B5EF4-FFF2-40B4-BE49-F238E27FC236}">
                <a16:creationId xmlns:a16="http://schemas.microsoft.com/office/drawing/2014/main" id="{13FDB46B-93C7-4A1E-A531-7CCD5551E3D9}"/>
              </a:ext>
            </a:extLst>
          </p:cNvPr>
          <p:cNvSpPr/>
          <p:nvPr/>
        </p:nvSpPr>
        <p:spPr>
          <a:xfrm>
            <a:off x="167930" y="10525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6" name="Rectangle 1005">
            <a:extLst>
              <a:ext uri="{FF2B5EF4-FFF2-40B4-BE49-F238E27FC236}">
                <a16:creationId xmlns:a16="http://schemas.microsoft.com/office/drawing/2014/main" id="{80FBE182-8E75-4EA3-9533-FE1FC2721EFD}"/>
              </a:ext>
            </a:extLst>
          </p:cNvPr>
          <p:cNvSpPr/>
          <p:nvPr/>
        </p:nvSpPr>
        <p:spPr>
          <a:xfrm>
            <a:off x="167930" y="12693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7" name="Rectangle 1006">
            <a:extLst>
              <a:ext uri="{FF2B5EF4-FFF2-40B4-BE49-F238E27FC236}">
                <a16:creationId xmlns:a16="http://schemas.microsoft.com/office/drawing/2014/main" id="{49206B11-770D-48FC-9780-76842F6E2B03}"/>
              </a:ext>
            </a:extLst>
          </p:cNvPr>
          <p:cNvSpPr/>
          <p:nvPr/>
        </p:nvSpPr>
        <p:spPr>
          <a:xfrm>
            <a:off x="167930" y="14861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08" name="Rectangle 1007">
            <a:extLst>
              <a:ext uri="{FF2B5EF4-FFF2-40B4-BE49-F238E27FC236}">
                <a16:creationId xmlns:a16="http://schemas.microsoft.com/office/drawing/2014/main" id="{CACFD813-845C-4313-B0BF-3AF40DA55A4B}"/>
              </a:ext>
            </a:extLst>
          </p:cNvPr>
          <p:cNvSpPr/>
          <p:nvPr/>
        </p:nvSpPr>
        <p:spPr>
          <a:xfrm>
            <a:off x="167930" y="17029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09" name="Rectangle 1008">
            <a:extLst>
              <a:ext uri="{FF2B5EF4-FFF2-40B4-BE49-F238E27FC236}">
                <a16:creationId xmlns:a16="http://schemas.microsoft.com/office/drawing/2014/main" id="{3CF2409A-0CA8-41D3-A925-D41101FEBFD8}"/>
              </a:ext>
            </a:extLst>
          </p:cNvPr>
          <p:cNvSpPr/>
          <p:nvPr/>
        </p:nvSpPr>
        <p:spPr>
          <a:xfrm>
            <a:off x="167930" y="19197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10" name="Rectangle 1009">
            <a:extLst>
              <a:ext uri="{FF2B5EF4-FFF2-40B4-BE49-F238E27FC236}">
                <a16:creationId xmlns:a16="http://schemas.microsoft.com/office/drawing/2014/main" id="{77BADF50-CB9E-46B6-ABE3-9A4B473ED612}"/>
              </a:ext>
            </a:extLst>
          </p:cNvPr>
          <p:cNvSpPr/>
          <p:nvPr/>
        </p:nvSpPr>
        <p:spPr>
          <a:xfrm>
            <a:off x="167930" y="21365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11" name="Rectangle 1010">
            <a:extLst>
              <a:ext uri="{FF2B5EF4-FFF2-40B4-BE49-F238E27FC236}">
                <a16:creationId xmlns:a16="http://schemas.microsoft.com/office/drawing/2014/main" id="{0558FFAA-8F12-47EF-AC66-78E5A3066F43}"/>
              </a:ext>
            </a:extLst>
          </p:cNvPr>
          <p:cNvSpPr/>
          <p:nvPr/>
        </p:nvSpPr>
        <p:spPr>
          <a:xfrm>
            <a:off x="167930" y="235331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12" name="Rectangle 1011">
            <a:extLst>
              <a:ext uri="{FF2B5EF4-FFF2-40B4-BE49-F238E27FC236}">
                <a16:creationId xmlns:a16="http://schemas.microsoft.com/office/drawing/2014/main" id="{354C3B11-35DE-4143-9F61-9DB608F0247A}"/>
              </a:ext>
            </a:extLst>
          </p:cNvPr>
          <p:cNvSpPr/>
          <p:nvPr/>
        </p:nvSpPr>
        <p:spPr>
          <a:xfrm>
            <a:off x="167930" y="257010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13" name="Rectangle 1012">
            <a:extLst>
              <a:ext uri="{FF2B5EF4-FFF2-40B4-BE49-F238E27FC236}">
                <a16:creationId xmlns:a16="http://schemas.microsoft.com/office/drawing/2014/main" id="{7FD10EED-D047-42E4-A6F1-02D54233F88F}"/>
              </a:ext>
            </a:extLst>
          </p:cNvPr>
          <p:cNvSpPr/>
          <p:nvPr/>
        </p:nvSpPr>
        <p:spPr>
          <a:xfrm>
            <a:off x="167930" y="27507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14" name="Rectangle 1013">
            <a:extLst>
              <a:ext uri="{FF2B5EF4-FFF2-40B4-BE49-F238E27FC236}">
                <a16:creationId xmlns:a16="http://schemas.microsoft.com/office/drawing/2014/main" id="{397A4678-5EDD-441B-92DA-6EF93372FCE3}"/>
              </a:ext>
            </a:extLst>
          </p:cNvPr>
          <p:cNvSpPr/>
          <p:nvPr/>
        </p:nvSpPr>
        <p:spPr>
          <a:xfrm>
            <a:off x="167930" y="29675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15" name="Rectangle 1014">
            <a:extLst>
              <a:ext uri="{FF2B5EF4-FFF2-40B4-BE49-F238E27FC236}">
                <a16:creationId xmlns:a16="http://schemas.microsoft.com/office/drawing/2014/main" id="{0E45E30B-7E70-4A86-99B1-4A9C3330C09A}"/>
              </a:ext>
            </a:extLst>
          </p:cNvPr>
          <p:cNvSpPr/>
          <p:nvPr/>
        </p:nvSpPr>
        <p:spPr>
          <a:xfrm>
            <a:off x="167930" y="31843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6" name="Rectangle 1015">
            <a:extLst>
              <a:ext uri="{FF2B5EF4-FFF2-40B4-BE49-F238E27FC236}">
                <a16:creationId xmlns:a16="http://schemas.microsoft.com/office/drawing/2014/main" id="{4FC91238-9941-43F4-8793-F13053357AF4}"/>
              </a:ext>
            </a:extLst>
          </p:cNvPr>
          <p:cNvSpPr/>
          <p:nvPr/>
        </p:nvSpPr>
        <p:spPr>
          <a:xfrm>
            <a:off x="167930" y="34011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17" name="Rectangle 1016">
            <a:extLst>
              <a:ext uri="{FF2B5EF4-FFF2-40B4-BE49-F238E27FC236}">
                <a16:creationId xmlns:a16="http://schemas.microsoft.com/office/drawing/2014/main" id="{48F501ED-D05B-4F59-9B49-86DFBA488C40}"/>
              </a:ext>
            </a:extLst>
          </p:cNvPr>
          <p:cNvSpPr/>
          <p:nvPr/>
        </p:nvSpPr>
        <p:spPr>
          <a:xfrm>
            <a:off x="167930" y="361790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18" name="Rectangle 1017">
            <a:extLst>
              <a:ext uri="{FF2B5EF4-FFF2-40B4-BE49-F238E27FC236}">
                <a16:creationId xmlns:a16="http://schemas.microsoft.com/office/drawing/2014/main" id="{EFE50EAB-4583-4F86-8F73-5EA610CD0869}"/>
              </a:ext>
            </a:extLst>
          </p:cNvPr>
          <p:cNvSpPr/>
          <p:nvPr/>
        </p:nvSpPr>
        <p:spPr>
          <a:xfrm>
            <a:off x="167930" y="383469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19" name="Rectangle 1018">
            <a:extLst>
              <a:ext uri="{FF2B5EF4-FFF2-40B4-BE49-F238E27FC236}">
                <a16:creationId xmlns:a16="http://schemas.microsoft.com/office/drawing/2014/main" id="{C45EA915-3407-4B5A-9F75-079BEE296632}"/>
              </a:ext>
            </a:extLst>
          </p:cNvPr>
          <p:cNvSpPr/>
          <p:nvPr/>
        </p:nvSpPr>
        <p:spPr>
          <a:xfrm>
            <a:off x="167930" y="405148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20" name="Rectangle 1019">
            <a:extLst>
              <a:ext uri="{FF2B5EF4-FFF2-40B4-BE49-F238E27FC236}">
                <a16:creationId xmlns:a16="http://schemas.microsoft.com/office/drawing/2014/main" id="{8CB2F757-C36A-492F-B8D0-43350D8CE82C}"/>
              </a:ext>
            </a:extLst>
          </p:cNvPr>
          <p:cNvSpPr/>
          <p:nvPr/>
        </p:nvSpPr>
        <p:spPr>
          <a:xfrm>
            <a:off x="167930" y="426826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21" name="Rectangle 1020">
            <a:extLst>
              <a:ext uri="{FF2B5EF4-FFF2-40B4-BE49-F238E27FC236}">
                <a16:creationId xmlns:a16="http://schemas.microsoft.com/office/drawing/2014/main" id="{42E67C32-6F25-4354-9FFF-9FB665E4C7CC}"/>
              </a:ext>
            </a:extLst>
          </p:cNvPr>
          <p:cNvSpPr/>
          <p:nvPr/>
        </p:nvSpPr>
        <p:spPr>
          <a:xfrm>
            <a:off x="167930" y="443997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022" name="Rectangle 1021">
            <a:extLst>
              <a:ext uri="{FF2B5EF4-FFF2-40B4-BE49-F238E27FC236}">
                <a16:creationId xmlns:a16="http://schemas.microsoft.com/office/drawing/2014/main" id="{C97E3974-E6DE-4689-8361-A9A82A09B319}"/>
              </a:ext>
            </a:extLst>
          </p:cNvPr>
          <p:cNvSpPr/>
          <p:nvPr/>
        </p:nvSpPr>
        <p:spPr>
          <a:xfrm>
            <a:off x="167930" y="46206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023" name="Rectangle 1022">
            <a:extLst>
              <a:ext uri="{FF2B5EF4-FFF2-40B4-BE49-F238E27FC236}">
                <a16:creationId xmlns:a16="http://schemas.microsoft.com/office/drawing/2014/main" id="{E98FE697-8C45-4562-85A2-3EEBF178A844}"/>
              </a:ext>
            </a:extLst>
          </p:cNvPr>
          <p:cNvSpPr/>
          <p:nvPr/>
        </p:nvSpPr>
        <p:spPr>
          <a:xfrm>
            <a:off x="167930" y="48374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614259A7-B5FE-4447-BFF7-BEA05DB04F39}"/>
              </a:ext>
            </a:extLst>
          </p:cNvPr>
          <p:cNvSpPr/>
          <p:nvPr/>
        </p:nvSpPr>
        <p:spPr>
          <a:xfrm>
            <a:off x="167930" y="505419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C0CEC391-2180-4429-A2FF-34D248FF5CEA}"/>
              </a:ext>
            </a:extLst>
          </p:cNvPr>
          <p:cNvSpPr/>
          <p:nvPr/>
        </p:nvSpPr>
        <p:spPr>
          <a:xfrm>
            <a:off x="167930" y="52709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6F460F9C-4026-46D3-B18E-C2D6DB01CCCE}"/>
              </a:ext>
            </a:extLst>
          </p:cNvPr>
          <p:cNvSpPr/>
          <p:nvPr/>
        </p:nvSpPr>
        <p:spPr>
          <a:xfrm>
            <a:off x="167930" y="548777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86F181E2-F92D-42EA-B6AE-7BAE4F2CE3DF}"/>
              </a:ext>
            </a:extLst>
          </p:cNvPr>
          <p:cNvSpPr/>
          <p:nvPr/>
        </p:nvSpPr>
        <p:spPr>
          <a:xfrm>
            <a:off x="167930" y="570456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A8F10928-6F2B-4366-A17E-A0AE1F91CAA2}"/>
              </a:ext>
            </a:extLst>
          </p:cNvPr>
          <p:cNvSpPr/>
          <p:nvPr/>
        </p:nvSpPr>
        <p:spPr>
          <a:xfrm>
            <a:off x="167930" y="592135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6EDB0CB8-1E17-4E22-864B-3FA707AE015C}"/>
              </a:ext>
            </a:extLst>
          </p:cNvPr>
          <p:cNvSpPr/>
          <p:nvPr/>
        </p:nvSpPr>
        <p:spPr>
          <a:xfrm>
            <a:off x="167930" y="613813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18A52A2D-126D-4FF9-AE24-5D9D9D00AAEF}"/>
              </a:ext>
            </a:extLst>
          </p:cNvPr>
          <p:cNvSpPr/>
          <p:nvPr/>
        </p:nvSpPr>
        <p:spPr>
          <a:xfrm>
            <a:off x="546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78ABCCE-C14B-4EDA-96E0-E76E1866B439}"/>
              </a:ext>
            </a:extLst>
          </p:cNvPr>
          <p:cNvSpPr/>
          <p:nvPr/>
        </p:nvSpPr>
        <p:spPr>
          <a:xfrm>
            <a:off x="775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1D5B2704-8897-4BC5-B887-52A2F0273579}"/>
              </a:ext>
            </a:extLst>
          </p:cNvPr>
          <p:cNvSpPr/>
          <p:nvPr/>
        </p:nvSpPr>
        <p:spPr>
          <a:xfrm>
            <a:off x="1003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6427A97-188E-4863-9992-2C0F4BDD3182}"/>
              </a:ext>
            </a:extLst>
          </p:cNvPr>
          <p:cNvSpPr/>
          <p:nvPr/>
        </p:nvSpPr>
        <p:spPr>
          <a:xfrm>
            <a:off x="1232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0BEEE7E2-E8E5-4381-899E-CAF731E372DF}"/>
              </a:ext>
            </a:extLst>
          </p:cNvPr>
          <p:cNvSpPr/>
          <p:nvPr/>
        </p:nvSpPr>
        <p:spPr>
          <a:xfrm>
            <a:off x="1461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DDBCA8E-16E4-4EEC-8FD2-956210297802}"/>
              </a:ext>
            </a:extLst>
          </p:cNvPr>
          <p:cNvSpPr/>
          <p:nvPr/>
        </p:nvSpPr>
        <p:spPr>
          <a:xfrm>
            <a:off x="1689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D80D1CD6-2E6B-4C08-8BB7-E3DB3CB6B359}"/>
              </a:ext>
            </a:extLst>
          </p:cNvPr>
          <p:cNvSpPr/>
          <p:nvPr/>
        </p:nvSpPr>
        <p:spPr>
          <a:xfrm>
            <a:off x="1918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053AE7-6609-4731-B192-B3345B06B227}"/>
              </a:ext>
            </a:extLst>
          </p:cNvPr>
          <p:cNvSpPr/>
          <p:nvPr/>
        </p:nvSpPr>
        <p:spPr>
          <a:xfrm>
            <a:off x="2146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2D93678C-F465-4D96-A114-8440B2F512CA}"/>
              </a:ext>
            </a:extLst>
          </p:cNvPr>
          <p:cNvSpPr/>
          <p:nvPr/>
        </p:nvSpPr>
        <p:spPr>
          <a:xfrm>
            <a:off x="2375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70D0D7A-B9D8-409F-950F-10F605096A6E}"/>
              </a:ext>
            </a:extLst>
          </p:cNvPr>
          <p:cNvSpPr/>
          <p:nvPr/>
        </p:nvSpPr>
        <p:spPr>
          <a:xfrm>
            <a:off x="2604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835D7A51-07E2-45BD-9623-B6AA53BFADDF}"/>
              </a:ext>
            </a:extLst>
          </p:cNvPr>
          <p:cNvSpPr/>
          <p:nvPr/>
        </p:nvSpPr>
        <p:spPr>
          <a:xfrm>
            <a:off x="2832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B7289310-16BB-49A9-AC2C-5D2B24B1BA9A}"/>
              </a:ext>
            </a:extLst>
          </p:cNvPr>
          <p:cNvSpPr/>
          <p:nvPr/>
        </p:nvSpPr>
        <p:spPr>
          <a:xfrm>
            <a:off x="3061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C3E6377B-C2DC-4492-B82B-6FB454C85649}"/>
              </a:ext>
            </a:extLst>
          </p:cNvPr>
          <p:cNvSpPr/>
          <p:nvPr/>
        </p:nvSpPr>
        <p:spPr>
          <a:xfrm>
            <a:off x="3289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7011F4ED-A071-42D0-87FD-5C4FA50625B0}"/>
              </a:ext>
            </a:extLst>
          </p:cNvPr>
          <p:cNvSpPr/>
          <p:nvPr/>
        </p:nvSpPr>
        <p:spPr>
          <a:xfrm>
            <a:off x="3518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915BE40-E81D-47AA-BBC7-8E769D894BA5}"/>
              </a:ext>
            </a:extLst>
          </p:cNvPr>
          <p:cNvSpPr/>
          <p:nvPr/>
        </p:nvSpPr>
        <p:spPr>
          <a:xfrm>
            <a:off x="3747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CCD7CB88-5CD0-423A-AD9B-73FC8E277F8D}"/>
              </a:ext>
            </a:extLst>
          </p:cNvPr>
          <p:cNvSpPr/>
          <p:nvPr/>
        </p:nvSpPr>
        <p:spPr>
          <a:xfrm>
            <a:off x="3975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8239D05F-337F-475C-B9AB-16B61A28BDC5}"/>
              </a:ext>
            </a:extLst>
          </p:cNvPr>
          <p:cNvSpPr/>
          <p:nvPr/>
        </p:nvSpPr>
        <p:spPr>
          <a:xfrm>
            <a:off x="4204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470C3A7D-D462-493D-9A37-3B2B42AFC6F4}"/>
              </a:ext>
            </a:extLst>
          </p:cNvPr>
          <p:cNvSpPr/>
          <p:nvPr/>
        </p:nvSpPr>
        <p:spPr>
          <a:xfrm>
            <a:off x="4432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1A6EEE27-8BE7-43C6-B1C4-B07D464D16BF}"/>
              </a:ext>
            </a:extLst>
          </p:cNvPr>
          <p:cNvSpPr/>
          <p:nvPr/>
        </p:nvSpPr>
        <p:spPr>
          <a:xfrm>
            <a:off x="4661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2346CA9-C6F4-48B7-B769-BFEE8D20A3A9}"/>
              </a:ext>
            </a:extLst>
          </p:cNvPr>
          <p:cNvSpPr/>
          <p:nvPr/>
        </p:nvSpPr>
        <p:spPr>
          <a:xfrm>
            <a:off x="4890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F037BE2F-5C5F-4007-AC30-9CFCA2B05202}"/>
              </a:ext>
            </a:extLst>
          </p:cNvPr>
          <p:cNvSpPr/>
          <p:nvPr/>
        </p:nvSpPr>
        <p:spPr>
          <a:xfrm>
            <a:off x="5118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9C1EDFEB-B722-4477-9D0B-408304C7DDC7}"/>
              </a:ext>
            </a:extLst>
          </p:cNvPr>
          <p:cNvSpPr/>
          <p:nvPr/>
        </p:nvSpPr>
        <p:spPr>
          <a:xfrm>
            <a:off x="5347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7EBFD28A-425A-4DA5-B1EF-E92A38665F5D}"/>
              </a:ext>
            </a:extLst>
          </p:cNvPr>
          <p:cNvSpPr/>
          <p:nvPr/>
        </p:nvSpPr>
        <p:spPr>
          <a:xfrm>
            <a:off x="5575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B38F593C-1F60-4D3E-85AD-3DDA35BD2749}"/>
              </a:ext>
            </a:extLst>
          </p:cNvPr>
          <p:cNvSpPr/>
          <p:nvPr/>
        </p:nvSpPr>
        <p:spPr>
          <a:xfrm>
            <a:off x="5804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CAE71510-FDDA-421A-9BF7-3D1769F02A78}"/>
              </a:ext>
            </a:extLst>
          </p:cNvPr>
          <p:cNvSpPr/>
          <p:nvPr/>
        </p:nvSpPr>
        <p:spPr>
          <a:xfrm>
            <a:off x="6033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EFF3EF8F-7308-43E7-B5C0-6A453CC2DD55}"/>
              </a:ext>
            </a:extLst>
          </p:cNvPr>
          <p:cNvSpPr/>
          <p:nvPr/>
        </p:nvSpPr>
        <p:spPr>
          <a:xfrm>
            <a:off x="6261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A81E35E7-5AE6-429E-832E-B6A8CF71CA74}"/>
              </a:ext>
            </a:extLst>
          </p:cNvPr>
          <p:cNvSpPr/>
          <p:nvPr/>
        </p:nvSpPr>
        <p:spPr>
          <a:xfrm>
            <a:off x="6490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67637CAF-DF4B-4868-8718-385F53A72355}"/>
              </a:ext>
            </a:extLst>
          </p:cNvPr>
          <p:cNvSpPr/>
          <p:nvPr/>
        </p:nvSpPr>
        <p:spPr>
          <a:xfrm>
            <a:off x="6718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1839DAFE-DAC8-4836-84F0-6FE0E241D961}"/>
              </a:ext>
            </a:extLst>
          </p:cNvPr>
          <p:cNvSpPr/>
          <p:nvPr/>
        </p:nvSpPr>
        <p:spPr>
          <a:xfrm>
            <a:off x="6947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49FD2148-0AA0-46D0-B7AB-BAA701D96159}"/>
              </a:ext>
            </a:extLst>
          </p:cNvPr>
          <p:cNvSpPr/>
          <p:nvPr/>
        </p:nvSpPr>
        <p:spPr>
          <a:xfrm>
            <a:off x="7176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CAC2B728-EADC-4837-B938-50147E5A87C7}"/>
              </a:ext>
            </a:extLst>
          </p:cNvPr>
          <p:cNvSpPr/>
          <p:nvPr/>
        </p:nvSpPr>
        <p:spPr>
          <a:xfrm>
            <a:off x="7404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5F0D6736-DFF4-4263-8EC6-51AAB0AB4A13}"/>
              </a:ext>
            </a:extLst>
          </p:cNvPr>
          <p:cNvSpPr/>
          <p:nvPr/>
        </p:nvSpPr>
        <p:spPr>
          <a:xfrm>
            <a:off x="7633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81024741-97DB-4A1C-AE64-D547C7DE2FBE}"/>
              </a:ext>
            </a:extLst>
          </p:cNvPr>
          <p:cNvSpPr/>
          <p:nvPr/>
        </p:nvSpPr>
        <p:spPr>
          <a:xfrm>
            <a:off x="7861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F24FFBC8-4AA2-4F7A-ADCF-01F7ACA67794}"/>
              </a:ext>
            </a:extLst>
          </p:cNvPr>
          <p:cNvSpPr/>
          <p:nvPr/>
        </p:nvSpPr>
        <p:spPr>
          <a:xfrm>
            <a:off x="8090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C556E91D-20FE-4B53-A5F4-C0E3F3F583A3}"/>
              </a:ext>
            </a:extLst>
          </p:cNvPr>
          <p:cNvSpPr/>
          <p:nvPr/>
        </p:nvSpPr>
        <p:spPr>
          <a:xfrm>
            <a:off x="8319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61391B98-20AD-435A-970A-E730213EA064}"/>
              </a:ext>
            </a:extLst>
          </p:cNvPr>
          <p:cNvSpPr/>
          <p:nvPr/>
        </p:nvSpPr>
        <p:spPr>
          <a:xfrm>
            <a:off x="8547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F06624FD-35E2-4890-82DD-EB1B1F3A2461}"/>
              </a:ext>
            </a:extLst>
          </p:cNvPr>
          <p:cNvSpPr/>
          <p:nvPr/>
        </p:nvSpPr>
        <p:spPr>
          <a:xfrm>
            <a:off x="8776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1BFCE7F8-A8E0-4674-A361-6540698B35AC}"/>
              </a:ext>
            </a:extLst>
          </p:cNvPr>
          <p:cNvSpPr/>
          <p:nvPr/>
        </p:nvSpPr>
        <p:spPr>
          <a:xfrm>
            <a:off x="9004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4B069409-C2C6-4B45-A390-F5935CA0366F}"/>
              </a:ext>
            </a:extLst>
          </p:cNvPr>
          <p:cNvSpPr/>
          <p:nvPr/>
        </p:nvSpPr>
        <p:spPr>
          <a:xfrm>
            <a:off x="9233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7FAC21A4-B93C-4DB6-A36B-A1F3385D1141}"/>
              </a:ext>
            </a:extLst>
          </p:cNvPr>
          <p:cNvSpPr/>
          <p:nvPr/>
        </p:nvSpPr>
        <p:spPr>
          <a:xfrm>
            <a:off x="9462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8ABC106E-2A84-4272-B144-F03006465991}"/>
              </a:ext>
            </a:extLst>
          </p:cNvPr>
          <p:cNvSpPr/>
          <p:nvPr/>
        </p:nvSpPr>
        <p:spPr>
          <a:xfrm>
            <a:off x="9845827" y="147321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F9EA2EDB-7864-4985-8AA8-D9968E8FE44E}"/>
              </a:ext>
            </a:extLst>
          </p:cNvPr>
          <p:cNvSpPr/>
          <p:nvPr/>
        </p:nvSpPr>
        <p:spPr>
          <a:xfrm>
            <a:off x="10074427" y="147321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C3C1AA62-DA4E-48ED-B342-B4BBB75298DC}"/>
              </a:ext>
            </a:extLst>
          </p:cNvPr>
          <p:cNvSpPr/>
          <p:nvPr/>
        </p:nvSpPr>
        <p:spPr>
          <a:xfrm>
            <a:off x="10303027" y="147321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55D44986-DFE3-40F8-B10D-05B6AB4000FA}"/>
              </a:ext>
            </a:extLst>
          </p:cNvPr>
          <p:cNvSpPr/>
          <p:nvPr/>
        </p:nvSpPr>
        <p:spPr>
          <a:xfrm>
            <a:off x="10531627" y="147321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1BDB5414-D53B-4A7C-9B27-95B0E65C6E0C}"/>
              </a:ext>
            </a:extLst>
          </p:cNvPr>
          <p:cNvSpPr/>
          <p:nvPr/>
        </p:nvSpPr>
        <p:spPr>
          <a:xfrm>
            <a:off x="10760227" y="147321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29645D77-38FF-4900-9E82-603913A59E7F}"/>
              </a:ext>
            </a:extLst>
          </p:cNvPr>
          <p:cNvSpPr/>
          <p:nvPr/>
        </p:nvSpPr>
        <p:spPr>
          <a:xfrm>
            <a:off x="9845827" y="1689998"/>
            <a:ext cx="228600" cy="210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28651B99-6C04-4D04-B33B-FE8780340479}"/>
              </a:ext>
            </a:extLst>
          </p:cNvPr>
          <p:cNvSpPr/>
          <p:nvPr/>
        </p:nvSpPr>
        <p:spPr>
          <a:xfrm>
            <a:off x="10074427" y="168999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3AF19F94-0FED-41D7-93FA-B9119E3140C2}"/>
              </a:ext>
            </a:extLst>
          </p:cNvPr>
          <p:cNvSpPr/>
          <p:nvPr/>
        </p:nvSpPr>
        <p:spPr>
          <a:xfrm>
            <a:off x="10303027" y="168999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0A61C1BA-7841-412E-84C4-8CE9EBEB231B}"/>
              </a:ext>
            </a:extLst>
          </p:cNvPr>
          <p:cNvSpPr/>
          <p:nvPr/>
        </p:nvSpPr>
        <p:spPr>
          <a:xfrm>
            <a:off x="10531627" y="168999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9610C5E6-6F96-4739-BBF6-6DDF89668806}"/>
              </a:ext>
            </a:extLst>
          </p:cNvPr>
          <p:cNvSpPr/>
          <p:nvPr/>
        </p:nvSpPr>
        <p:spPr>
          <a:xfrm>
            <a:off x="10760227" y="168999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AC044744-BC5D-4FE5-8B2B-69DC8BDF7405}"/>
              </a:ext>
            </a:extLst>
          </p:cNvPr>
          <p:cNvSpPr/>
          <p:nvPr/>
        </p:nvSpPr>
        <p:spPr>
          <a:xfrm>
            <a:off x="9845827" y="19067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79D35B39-D7B4-4E01-A21E-4D1117F9B5B1}"/>
              </a:ext>
            </a:extLst>
          </p:cNvPr>
          <p:cNvSpPr/>
          <p:nvPr/>
        </p:nvSpPr>
        <p:spPr>
          <a:xfrm>
            <a:off x="10074427" y="19067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87BE7EE9-0A21-44C9-9ADD-BF6F53217D41}"/>
              </a:ext>
            </a:extLst>
          </p:cNvPr>
          <p:cNvSpPr/>
          <p:nvPr/>
        </p:nvSpPr>
        <p:spPr>
          <a:xfrm>
            <a:off x="10303027" y="19067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A18ED24C-2961-4BA9-8215-BC91E1D9580E}"/>
              </a:ext>
            </a:extLst>
          </p:cNvPr>
          <p:cNvSpPr/>
          <p:nvPr/>
        </p:nvSpPr>
        <p:spPr>
          <a:xfrm>
            <a:off x="10531627" y="19067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DAB3B000-ADD2-4640-87FE-EA858A50B821}"/>
              </a:ext>
            </a:extLst>
          </p:cNvPr>
          <p:cNvSpPr/>
          <p:nvPr/>
        </p:nvSpPr>
        <p:spPr>
          <a:xfrm>
            <a:off x="10760227" y="19067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7D1CEB34-F55B-4BAC-ACE1-07F883453702}"/>
              </a:ext>
            </a:extLst>
          </p:cNvPr>
          <p:cNvSpPr/>
          <p:nvPr/>
        </p:nvSpPr>
        <p:spPr>
          <a:xfrm>
            <a:off x="9845827" y="21235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F7852168-9162-4739-BFB7-1396BA6F909A}"/>
              </a:ext>
            </a:extLst>
          </p:cNvPr>
          <p:cNvSpPr/>
          <p:nvPr/>
        </p:nvSpPr>
        <p:spPr>
          <a:xfrm>
            <a:off x="10074427" y="21235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7" name="Rectangle 1086">
            <a:extLst>
              <a:ext uri="{FF2B5EF4-FFF2-40B4-BE49-F238E27FC236}">
                <a16:creationId xmlns:a16="http://schemas.microsoft.com/office/drawing/2014/main" id="{3B5EC90D-4A16-46CD-ABFB-022614A668A5}"/>
              </a:ext>
            </a:extLst>
          </p:cNvPr>
          <p:cNvSpPr/>
          <p:nvPr/>
        </p:nvSpPr>
        <p:spPr>
          <a:xfrm>
            <a:off x="10303027" y="21235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B8C37824-2045-42BE-92FD-C78547B482DE}"/>
              </a:ext>
            </a:extLst>
          </p:cNvPr>
          <p:cNvSpPr/>
          <p:nvPr/>
        </p:nvSpPr>
        <p:spPr>
          <a:xfrm>
            <a:off x="10531627" y="21235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F7C80714-34ED-4FC9-A7A7-2DA48B7DDC4D}"/>
              </a:ext>
            </a:extLst>
          </p:cNvPr>
          <p:cNvSpPr/>
          <p:nvPr/>
        </p:nvSpPr>
        <p:spPr>
          <a:xfrm>
            <a:off x="10760227" y="21235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BB71694D-9537-4F7F-81A2-EC1A9032A8F6}"/>
              </a:ext>
            </a:extLst>
          </p:cNvPr>
          <p:cNvSpPr/>
          <p:nvPr/>
        </p:nvSpPr>
        <p:spPr>
          <a:xfrm>
            <a:off x="9845827" y="23403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2F627670-3FF9-47BB-807F-D671736F3843}"/>
              </a:ext>
            </a:extLst>
          </p:cNvPr>
          <p:cNvSpPr/>
          <p:nvPr/>
        </p:nvSpPr>
        <p:spPr>
          <a:xfrm>
            <a:off x="10074427" y="23403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73E1CDC2-1BF6-49CE-8EB7-F0B240A9C5A9}"/>
              </a:ext>
            </a:extLst>
          </p:cNvPr>
          <p:cNvSpPr/>
          <p:nvPr/>
        </p:nvSpPr>
        <p:spPr>
          <a:xfrm>
            <a:off x="10303027" y="23403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4D16679E-F0EF-4B84-8322-568F24BE456D}"/>
              </a:ext>
            </a:extLst>
          </p:cNvPr>
          <p:cNvSpPr/>
          <p:nvPr/>
        </p:nvSpPr>
        <p:spPr>
          <a:xfrm>
            <a:off x="10531627" y="23403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4CED5080-191E-4A1D-B760-CEB93A38528C}"/>
              </a:ext>
            </a:extLst>
          </p:cNvPr>
          <p:cNvSpPr/>
          <p:nvPr/>
        </p:nvSpPr>
        <p:spPr>
          <a:xfrm>
            <a:off x="10760227" y="23403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28ACC4D9-432B-4D61-8BA5-990D1CC66578}"/>
              </a:ext>
            </a:extLst>
          </p:cNvPr>
          <p:cNvSpPr/>
          <p:nvPr/>
        </p:nvSpPr>
        <p:spPr>
          <a:xfrm>
            <a:off x="9845827" y="25571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05C249C8-7E24-441C-A2C2-29A73660B83F}"/>
              </a:ext>
            </a:extLst>
          </p:cNvPr>
          <p:cNvSpPr/>
          <p:nvPr/>
        </p:nvSpPr>
        <p:spPr>
          <a:xfrm>
            <a:off x="10074427" y="25571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4BB18EA7-1ED3-442E-8BA9-891A09AB182F}"/>
              </a:ext>
            </a:extLst>
          </p:cNvPr>
          <p:cNvSpPr/>
          <p:nvPr/>
        </p:nvSpPr>
        <p:spPr>
          <a:xfrm>
            <a:off x="10303027" y="25571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05193A51-F23A-44B6-BE87-D9F5911B98F4}"/>
              </a:ext>
            </a:extLst>
          </p:cNvPr>
          <p:cNvSpPr/>
          <p:nvPr/>
        </p:nvSpPr>
        <p:spPr>
          <a:xfrm>
            <a:off x="10531627" y="25571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162C4951-416E-4C36-A0FA-C0CE271BB1E1}"/>
              </a:ext>
            </a:extLst>
          </p:cNvPr>
          <p:cNvSpPr/>
          <p:nvPr/>
        </p:nvSpPr>
        <p:spPr>
          <a:xfrm>
            <a:off x="10760227" y="25571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00" name="Rectangle 1099">
            <a:extLst>
              <a:ext uri="{FF2B5EF4-FFF2-40B4-BE49-F238E27FC236}">
                <a16:creationId xmlns:a16="http://schemas.microsoft.com/office/drawing/2014/main" id="{E3D8832B-444F-41E2-B14E-B7D335EC0ACB}"/>
              </a:ext>
            </a:extLst>
          </p:cNvPr>
          <p:cNvSpPr/>
          <p:nvPr/>
        </p:nvSpPr>
        <p:spPr>
          <a:xfrm>
            <a:off x="9845827" y="273780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FDA8CEB6-3144-4E21-88A4-5F9B86D3E497}"/>
              </a:ext>
            </a:extLst>
          </p:cNvPr>
          <p:cNvSpPr/>
          <p:nvPr/>
        </p:nvSpPr>
        <p:spPr>
          <a:xfrm>
            <a:off x="10074427" y="273780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094EFF80-0AD6-45FD-9F62-5AD23F0A4AE5}"/>
              </a:ext>
            </a:extLst>
          </p:cNvPr>
          <p:cNvSpPr/>
          <p:nvPr/>
        </p:nvSpPr>
        <p:spPr>
          <a:xfrm>
            <a:off x="10303027" y="273780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E16B2383-7233-4732-99CC-88BE31F12A07}"/>
              </a:ext>
            </a:extLst>
          </p:cNvPr>
          <p:cNvSpPr/>
          <p:nvPr/>
        </p:nvSpPr>
        <p:spPr>
          <a:xfrm>
            <a:off x="10531627" y="273780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2E10C7B2-C777-4747-992E-A4190FC2E3D3}"/>
              </a:ext>
            </a:extLst>
          </p:cNvPr>
          <p:cNvSpPr/>
          <p:nvPr/>
        </p:nvSpPr>
        <p:spPr>
          <a:xfrm>
            <a:off x="10760227" y="273780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8A5194DF-8637-4DF3-AE1A-C2C0F4DE7E6A}"/>
              </a:ext>
            </a:extLst>
          </p:cNvPr>
          <p:cNvSpPr/>
          <p:nvPr/>
        </p:nvSpPr>
        <p:spPr>
          <a:xfrm>
            <a:off x="9845827" y="295458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49B6A614-F0BC-485B-88E6-9B248E20303F}"/>
              </a:ext>
            </a:extLst>
          </p:cNvPr>
          <p:cNvSpPr/>
          <p:nvPr/>
        </p:nvSpPr>
        <p:spPr>
          <a:xfrm>
            <a:off x="10074427" y="295458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37170435-A05A-40D7-B61E-092B72DA611A}"/>
              </a:ext>
            </a:extLst>
          </p:cNvPr>
          <p:cNvSpPr/>
          <p:nvPr/>
        </p:nvSpPr>
        <p:spPr>
          <a:xfrm>
            <a:off x="10303027" y="295458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7B9C7D12-DEE0-4331-8FE9-FB3AA72BC8F0}"/>
              </a:ext>
            </a:extLst>
          </p:cNvPr>
          <p:cNvSpPr/>
          <p:nvPr/>
        </p:nvSpPr>
        <p:spPr>
          <a:xfrm>
            <a:off x="10531627" y="295458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09" name="Rectangle 1108">
            <a:extLst>
              <a:ext uri="{FF2B5EF4-FFF2-40B4-BE49-F238E27FC236}">
                <a16:creationId xmlns:a16="http://schemas.microsoft.com/office/drawing/2014/main" id="{84BB63F2-8037-4664-B6D9-AA14D8D04DA8}"/>
              </a:ext>
            </a:extLst>
          </p:cNvPr>
          <p:cNvSpPr/>
          <p:nvPr/>
        </p:nvSpPr>
        <p:spPr>
          <a:xfrm>
            <a:off x="10760227" y="295458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10" name="Rectangle 1109">
            <a:extLst>
              <a:ext uri="{FF2B5EF4-FFF2-40B4-BE49-F238E27FC236}">
                <a16:creationId xmlns:a16="http://schemas.microsoft.com/office/drawing/2014/main" id="{F65C55BE-C574-4D60-ADE8-0FABC4478C5E}"/>
              </a:ext>
            </a:extLst>
          </p:cNvPr>
          <p:cNvSpPr/>
          <p:nvPr/>
        </p:nvSpPr>
        <p:spPr>
          <a:xfrm>
            <a:off x="9845827" y="31713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11" name="Rectangle 1110">
            <a:extLst>
              <a:ext uri="{FF2B5EF4-FFF2-40B4-BE49-F238E27FC236}">
                <a16:creationId xmlns:a16="http://schemas.microsoft.com/office/drawing/2014/main" id="{400441CD-8330-4BBF-8330-66867A03A99A}"/>
              </a:ext>
            </a:extLst>
          </p:cNvPr>
          <p:cNvSpPr/>
          <p:nvPr/>
        </p:nvSpPr>
        <p:spPr>
          <a:xfrm>
            <a:off x="10074427" y="31713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12" name="Rectangle 1111">
            <a:extLst>
              <a:ext uri="{FF2B5EF4-FFF2-40B4-BE49-F238E27FC236}">
                <a16:creationId xmlns:a16="http://schemas.microsoft.com/office/drawing/2014/main" id="{EBB3FB29-FA96-49EF-AAE1-627474BC204F}"/>
              </a:ext>
            </a:extLst>
          </p:cNvPr>
          <p:cNvSpPr/>
          <p:nvPr/>
        </p:nvSpPr>
        <p:spPr>
          <a:xfrm>
            <a:off x="10303027" y="31713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8C74878C-28E9-4E55-9FBB-B3448B416E62}"/>
              </a:ext>
            </a:extLst>
          </p:cNvPr>
          <p:cNvSpPr/>
          <p:nvPr/>
        </p:nvSpPr>
        <p:spPr>
          <a:xfrm>
            <a:off x="10531627" y="31713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A469DC8B-2B66-474F-835F-991B30A850E5}"/>
              </a:ext>
            </a:extLst>
          </p:cNvPr>
          <p:cNvSpPr/>
          <p:nvPr/>
        </p:nvSpPr>
        <p:spPr>
          <a:xfrm>
            <a:off x="10760227" y="31713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531141FD-256D-4E3D-84E2-25B541126C58}"/>
              </a:ext>
            </a:extLst>
          </p:cNvPr>
          <p:cNvSpPr/>
          <p:nvPr/>
        </p:nvSpPr>
        <p:spPr>
          <a:xfrm>
            <a:off x="9845827" y="33881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7F8B4A05-2EE6-4DDB-8E12-D71B205BC060}"/>
              </a:ext>
            </a:extLst>
          </p:cNvPr>
          <p:cNvSpPr/>
          <p:nvPr/>
        </p:nvSpPr>
        <p:spPr>
          <a:xfrm>
            <a:off x="10074427" y="33881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17" name="Rectangle 1116">
            <a:extLst>
              <a:ext uri="{FF2B5EF4-FFF2-40B4-BE49-F238E27FC236}">
                <a16:creationId xmlns:a16="http://schemas.microsoft.com/office/drawing/2014/main" id="{BFCFF215-0DA2-4041-81DD-F638C9350988}"/>
              </a:ext>
            </a:extLst>
          </p:cNvPr>
          <p:cNvSpPr/>
          <p:nvPr/>
        </p:nvSpPr>
        <p:spPr>
          <a:xfrm>
            <a:off x="10303027" y="33881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18" name="Rectangle 1117">
            <a:extLst>
              <a:ext uri="{FF2B5EF4-FFF2-40B4-BE49-F238E27FC236}">
                <a16:creationId xmlns:a16="http://schemas.microsoft.com/office/drawing/2014/main" id="{53DE9EBC-9B60-4A0E-9A29-368DAD1A1472}"/>
              </a:ext>
            </a:extLst>
          </p:cNvPr>
          <p:cNvSpPr/>
          <p:nvPr/>
        </p:nvSpPr>
        <p:spPr>
          <a:xfrm>
            <a:off x="10531627" y="33881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19" name="Rectangle 1118">
            <a:extLst>
              <a:ext uri="{FF2B5EF4-FFF2-40B4-BE49-F238E27FC236}">
                <a16:creationId xmlns:a16="http://schemas.microsoft.com/office/drawing/2014/main" id="{C02CC963-8761-409C-B23F-FD4F856F656B}"/>
              </a:ext>
            </a:extLst>
          </p:cNvPr>
          <p:cNvSpPr/>
          <p:nvPr/>
        </p:nvSpPr>
        <p:spPr>
          <a:xfrm>
            <a:off x="10760227" y="33881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C453A3BA-66B0-4D84-8FF5-135F9F2399ED}"/>
              </a:ext>
            </a:extLst>
          </p:cNvPr>
          <p:cNvSpPr/>
          <p:nvPr/>
        </p:nvSpPr>
        <p:spPr>
          <a:xfrm>
            <a:off x="9845827" y="36049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21" name="Rectangle 1120">
            <a:extLst>
              <a:ext uri="{FF2B5EF4-FFF2-40B4-BE49-F238E27FC236}">
                <a16:creationId xmlns:a16="http://schemas.microsoft.com/office/drawing/2014/main" id="{85EE045E-2AEA-4F70-B55F-B94CD7AE1002}"/>
              </a:ext>
            </a:extLst>
          </p:cNvPr>
          <p:cNvSpPr/>
          <p:nvPr/>
        </p:nvSpPr>
        <p:spPr>
          <a:xfrm>
            <a:off x="10074427" y="36049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22" name="Rectangle 1121">
            <a:extLst>
              <a:ext uri="{FF2B5EF4-FFF2-40B4-BE49-F238E27FC236}">
                <a16:creationId xmlns:a16="http://schemas.microsoft.com/office/drawing/2014/main" id="{6D03C597-1B21-48E2-A1B2-31332FEEC6A5}"/>
              </a:ext>
            </a:extLst>
          </p:cNvPr>
          <p:cNvSpPr/>
          <p:nvPr/>
        </p:nvSpPr>
        <p:spPr>
          <a:xfrm>
            <a:off x="10303027" y="36049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23" name="Rectangle 1122">
            <a:extLst>
              <a:ext uri="{FF2B5EF4-FFF2-40B4-BE49-F238E27FC236}">
                <a16:creationId xmlns:a16="http://schemas.microsoft.com/office/drawing/2014/main" id="{5FD35B7E-2CB4-429F-9BB4-22F661F72862}"/>
              </a:ext>
            </a:extLst>
          </p:cNvPr>
          <p:cNvSpPr/>
          <p:nvPr/>
        </p:nvSpPr>
        <p:spPr>
          <a:xfrm>
            <a:off x="10531627" y="36049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24" name="Rectangle 1123">
            <a:extLst>
              <a:ext uri="{FF2B5EF4-FFF2-40B4-BE49-F238E27FC236}">
                <a16:creationId xmlns:a16="http://schemas.microsoft.com/office/drawing/2014/main" id="{1D478F28-8BC3-499E-BB19-DD396AF024FD}"/>
              </a:ext>
            </a:extLst>
          </p:cNvPr>
          <p:cNvSpPr/>
          <p:nvPr/>
        </p:nvSpPr>
        <p:spPr>
          <a:xfrm>
            <a:off x="10760227" y="36049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25" name="Rectangle 1124">
            <a:extLst>
              <a:ext uri="{FF2B5EF4-FFF2-40B4-BE49-F238E27FC236}">
                <a16:creationId xmlns:a16="http://schemas.microsoft.com/office/drawing/2014/main" id="{2BE07791-0FD4-4F13-8006-6E063B5B7199}"/>
              </a:ext>
            </a:extLst>
          </p:cNvPr>
          <p:cNvSpPr/>
          <p:nvPr/>
        </p:nvSpPr>
        <p:spPr>
          <a:xfrm>
            <a:off x="9845827" y="38217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168994D6-17DB-4AF0-BDBA-8892AEC5DE2E}"/>
              </a:ext>
            </a:extLst>
          </p:cNvPr>
          <p:cNvSpPr/>
          <p:nvPr/>
        </p:nvSpPr>
        <p:spPr>
          <a:xfrm>
            <a:off x="10074427" y="38217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27" name="Rectangle 1126">
            <a:extLst>
              <a:ext uri="{FF2B5EF4-FFF2-40B4-BE49-F238E27FC236}">
                <a16:creationId xmlns:a16="http://schemas.microsoft.com/office/drawing/2014/main" id="{A73C840B-3495-40CC-BE38-2E8A76F965A5}"/>
              </a:ext>
            </a:extLst>
          </p:cNvPr>
          <p:cNvSpPr/>
          <p:nvPr/>
        </p:nvSpPr>
        <p:spPr>
          <a:xfrm>
            <a:off x="10303027" y="38217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28" name="Rectangle 1127">
            <a:extLst>
              <a:ext uri="{FF2B5EF4-FFF2-40B4-BE49-F238E27FC236}">
                <a16:creationId xmlns:a16="http://schemas.microsoft.com/office/drawing/2014/main" id="{DD6A425D-0271-4CE7-9C5F-793E5F523F59}"/>
              </a:ext>
            </a:extLst>
          </p:cNvPr>
          <p:cNvSpPr/>
          <p:nvPr/>
        </p:nvSpPr>
        <p:spPr>
          <a:xfrm>
            <a:off x="10531627" y="38217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29" name="Rectangle 1128">
            <a:extLst>
              <a:ext uri="{FF2B5EF4-FFF2-40B4-BE49-F238E27FC236}">
                <a16:creationId xmlns:a16="http://schemas.microsoft.com/office/drawing/2014/main" id="{E34D7A93-98F1-4ACD-B47A-3860AD1A04FB}"/>
              </a:ext>
            </a:extLst>
          </p:cNvPr>
          <p:cNvSpPr/>
          <p:nvPr/>
        </p:nvSpPr>
        <p:spPr>
          <a:xfrm>
            <a:off x="10760227" y="38217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30" name="Rectangle 1129">
            <a:extLst>
              <a:ext uri="{FF2B5EF4-FFF2-40B4-BE49-F238E27FC236}">
                <a16:creationId xmlns:a16="http://schemas.microsoft.com/office/drawing/2014/main" id="{742D7EDA-D2FE-4AD4-9C36-AF014C93D368}"/>
              </a:ext>
            </a:extLst>
          </p:cNvPr>
          <p:cNvSpPr/>
          <p:nvPr/>
        </p:nvSpPr>
        <p:spPr>
          <a:xfrm>
            <a:off x="9845827" y="40385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31" name="Rectangle 1130">
            <a:extLst>
              <a:ext uri="{FF2B5EF4-FFF2-40B4-BE49-F238E27FC236}">
                <a16:creationId xmlns:a16="http://schemas.microsoft.com/office/drawing/2014/main" id="{395A5477-EBD7-448D-9F6E-6B4A8144D7BF}"/>
              </a:ext>
            </a:extLst>
          </p:cNvPr>
          <p:cNvSpPr/>
          <p:nvPr/>
        </p:nvSpPr>
        <p:spPr>
          <a:xfrm>
            <a:off x="10074427" y="40385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32" name="Rectangle 1131">
            <a:extLst>
              <a:ext uri="{FF2B5EF4-FFF2-40B4-BE49-F238E27FC236}">
                <a16:creationId xmlns:a16="http://schemas.microsoft.com/office/drawing/2014/main" id="{9ED7984D-6CCC-490B-8D37-10ABD1BEA8F8}"/>
              </a:ext>
            </a:extLst>
          </p:cNvPr>
          <p:cNvSpPr/>
          <p:nvPr/>
        </p:nvSpPr>
        <p:spPr>
          <a:xfrm>
            <a:off x="10303027" y="40385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33" name="Rectangle 1132">
            <a:extLst>
              <a:ext uri="{FF2B5EF4-FFF2-40B4-BE49-F238E27FC236}">
                <a16:creationId xmlns:a16="http://schemas.microsoft.com/office/drawing/2014/main" id="{F1C128A2-A008-4F37-8515-160ACF64984D}"/>
              </a:ext>
            </a:extLst>
          </p:cNvPr>
          <p:cNvSpPr/>
          <p:nvPr/>
        </p:nvSpPr>
        <p:spPr>
          <a:xfrm>
            <a:off x="10531627" y="40385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34" name="Rectangle 1133">
            <a:extLst>
              <a:ext uri="{FF2B5EF4-FFF2-40B4-BE49-F238E27FC236}">
                <a16:creationId xmlns:a16="http://schemas.microsoft.com/office/drawing/2014/main" id="{9090C866-9074-43A8-8BFB-A40CF1435D7F}"/>
              </a:ext>
            </a:extLst>
          </p:cNvPr>
          <p:cNvSpPr/>
          <p:nvPr/>
        </p:nvSpPr>
        <p:spPr>
          <a:xfrm>
            <a:off x="10760227" y="40385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35" name="Rectangle 1134">
            <a:extLst>
              <a:ext uri="{FF2B5EF4-FFF2-40B4-BE49-F238E27FC236}">
                <a16:creationId xmlns:a16="http://schemas.microsoft.com/office/drawing/2014/main" id="{BE912925-A9BD-44B8-B0E4-3B1FB3DBDBFF}"/>
              </a:ext>
            </a:extLst>
          </p:cNvPr>
          <p:cNvSpPr/>
          <p:nvPr/>
        </p:nvSpPr>
        <p:spPr>
          <a:xfrm>
            <a:off x="9845827" y="4255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C772A490-0F6B-46A7-8229-615CEDEF5C56}"/>
              </a:ext>
            </a:extLst>
          </p:cNvPr>
          <p:cNvSpPr/>
          <p:nvPr/>
        </p:nvSpPr>
        <p:spPr>
          <a:xfrm>
            <a:off x="10074427" y="4255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37" name="Rectangle 1136">
            <a:extLst>
              <a:ext uri="{FF2B5EF4-FFF2-40B4-BE49-F238E27FC236}">
                <a16:creationId xmlns:a16="http://schemas.microsoft.com/office/drawing/2014/main" id="{83563C94-983C-438D-9BD7-85281AC27002}"/>
              </a:ext>
            </a:extLst>
          </p:cNvPr>
          <p:cNvSpPr/>
          <p:nvPr/>
        </p:nvSpPr>
        <p:spPr>
          <a:xfrm>
            <a:off x="10303027" y="4255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38" name="Rectangle 1137">
            <a:extLst>
              <a:ext uri="{FF2B5EF4-FFF2-40B4-BE49-F238E27FC236}">
                <a16:creationId xmlns:a16="http://schemas.microsoft.com/office/drawing/2014/main" id="{75C39900-9C69-4AF3-9039-B37CD2A8C81D}"/>
              </a:ext>
            </a:extLst>
          </p:cNvPr>
          <p:cNvSpPr/>
          <p:nvPr/>
        </p:nvSpPr>
        <p:spPr>
          <a:xfrm>
            <a:off x="10531627" y="4255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39" name="Rectangle 1138">
            <a:extLst>
              <a:ext uri="{FF2B5EF4-FFF2-40B4-BE49-F238E27FC236}">
                <a16:creationId xmlns:a16="http://schemas.microsoft.com/office/drawing/2014/main" id="{6965BD89-216A-473C-A9CC-A4D6B8E71B58}"/>
              </a:ext>
            </a:extLst>
          </p:cNvPr>
          <p:cNvSpPr/>
          <p:nvPr/>
        </p:nvSpPr>
        <p:spPr>
          <a:xfrm>
            <a:off x="10760227" y="4255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40" name="Rectangle 1139">
            <a:extLst>
              <a:ext uri="{FF2B5EF4-FFF2-40B4-BE49-F238E27FC236}">
                <a16:creationId xmlns:a16="http://schemas.microsoft.com/office/drawing/2014/main" id="{D2F5D69B-DBE1-4849-B324-B73C9D949BD0}"/>
              </a:ext>
            </a:extLst>
          </p:cNvPr>
          <p:cNvSpPr/>
          <p:nvPr/>
        </p:nvSpPr>
        <p:spPr>
          <a:xfrm>
            <a:off x="9845827" y="442702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41" name="Rectangle 1140">
            <a:extLst>
              <a:ext uri="{FF2B5EF4-FFF2-40B4-BE49-F238E27FC236}">
                <a16:creationId xmlns:a16="http://schemas.microsoft.com/office/drawing/2014/main" id="{35DFBCCF-DDCA-42B7-8009-AF4ACD6E6C8F}"/>
              </a:ext>
            </a:extLst>
          </p:cNvPr>
          <p:cNvSpPr/>
          <p:nvPr/>
        </p:nvSpPr>
        <p:spPr>
          <a:xfrm>
            <a:off x="10074427" y="442702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42" name="Rectangle 1141">
            <a:extLst>
              <a:ext uri="{FF2B5EF4-FFF2-40B4-BE49-F238E27FC236}">
                <a16:creationId xmlns:a16="http://schemas.microsoft.com/office/drawing/2014/main" id="{64DAB534-99D2-4057-9BA4-39A9E69717FD}"/>
              </a:ext>
            </a:extLst>
          </p:cNvPr>
          <p:cNvSpPr/>
          <p:nvPr/>
        </p:nvSpPr>
        <p:spPr>
          <a:xfrm>
            <a:off x="10303027" y="442702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43" name="Rectangle 1142">
            <a:extLst>
              <a:ext uri="{FF2B5EF4-FFF2-40B4-BE49-F238E27FC236}">
                <a16:creationId xmlns:a16="http://schemas.microsoft.com/office/drawing/2014/main" id="{A9D78AF5-E4F9-43E1-B14E-AE1C6AAD75E9}"/>
              </a:ext>
            </a:extLst>
          </p:cNvPr>
          <p:cNvSpPr/>
          <p:nvPr/>
        </p:nvSpPr>
        <p:spPr>
          <a:xfrm>
            <a:off x="10531627" y="442702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44" name="Rectangle 1143">
            <a:extLst>
              <a:ext uri="{FF2B5EF4-FFF2-40B4-BE49-F238E27FC236}">
                <a16:creationId xmlns:a16="http://schemas.microsoft.com/office/drawing/2014/main" id="{80E9E911-2BBC-448E-8CE1-D802758ED2DE}"/>
              </a:ext>
            </a:extLst>
          </p:cNvPr>
          <p:cNvSpPr/>
          <p:nvPr/>
        </p:nvSpPr>
        <p:spPr>
          <a:xfrm>
            <a:off x="10760227" y="442702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45" name="Rectangle 1144">
            <a:extLst>
              <a:ext uri="{FF2B5EF4-FFF2-40B4-BE49-F238E27FC236}">
                <a16:creationId xmlns:a16="http://schemas.microsoft.com/office/drawing/2014/main" id="{38524F52-A7CB-4A4C-B86F-E7FD0205350C}"/>
              </a:ext>
            </a:extLst>
          </p:cNvPr>
          <p:cNvSpPr/>
          <p:nvPr/>
        </p:nvSpPr>
        <p:spPr>
          <a:xfrm>
            <a:off x="9845827" y="460767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46" name="Rectangle 1145">
            <a:extLst>
              <a:ext uri="{FF2B5EF4-FFF2-40B4-BE49-F238E27FC236}">
                <a16:creationId xmlns:a16="http://schemas.microsoft.com/office/drawing/2014/main" id="{0FACC5E9-8CDF-4DA5-9262-C768A61DBEF6}"/>
              </a:ext>
            </a:extLst>
          </p:cNvPr>
          <p:cNvSpPr/>
          <p:nvPr/>
        </p:nvSpPr>
        <p:spPr>
          <a:xfrm>
            <a:off x="10074427" y="460767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47" name="Rectangle 1146">
            <a:extLst>
              <a:ext uri="{FF2B5EF4-FFF2-40B4-BE49-F238E27FC236}">
                <a16:creationId xmlns:a16="http://schemas.microsoft.com/office/drawing/2014/main" id="{EFC62914-F423-46C6-8B6B-8B70A6DD3168}"/>
              </a:ext>
            </a:extLst>
          </p:cNvPr>
          <p:cNvSpPr/>
          <p:nvPr/>
        </p:nvSpPr>
        <p:spPr>
          <a:xfrm>
            <a:off x="10303027" y="460767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48" name="Rectangle 1147">
            <a:extLst>
              <a:ext uri="{FF2B5EF4-FFF2-40B4-BE49-F238E27FC236}">
                <a16:creationId xmlns:a16="http://schemas.microsoft.com/office/drawing/2014/main" id="{44020349-3EBF-477B-8CE9-6ACC74E799CD}"/>
              </a:ext>
            </a:extLst>
          </p:cNvPr>
          <p:cNvSpPr/>
          <p:nvPr/>
        </p:nvSpPr>
        <p:spPr>
          <a:xfrm>
            <a:off x="10531627" y="460767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49" name="Rectangle 1148">
            <a:extLst>
              <a:ext uri="{FF2B5EF4-FFF2-40B4-BE49-F238E27FC236}">
                <a16:creationId xmlns:a16="http://schemas.microsoft.com/office/drawing/2014/main" id="{D64551A5-6792-4B22-A9E3-EBA9799D51A6}"/>
              </a:ext>
            </a:extLst>
          </p:cNvPr>
          <p:cNvSpPr/>
          <p:nvPr/>
        </p:nvSpPr>
        <p:spPr>
          <a:xfrm>
            <a:off x="10760227" y="460767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50" name="Rectangle 1149">
            <a:extLst>
              <a:ext uri="{FF2B5EF4-FFF2-40B4-BE49-F238E27FC236}">
                <a16:creationId xmlns:a16="http://schemas.microsoft.com/office/drawing/2014/main" id="{0EEBC49F-56D3-4968-842C-F256E2E137B6}"/>
              </a:ext>
            </a:extLst>
          </p:cNvPr>
          <p:cNvSpPr/>
          <p:nvPr/>
        </p:nvSpPr>
        <p:spPr>
          <a:xfrm>
            <a:off x="9845827" y="482445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51" name="Rectangle 1150">
            <a:extLst>
              <a:ext uri="{FF2B5EF4-FFF2-40B4-BE49-F238E27FC236}">
                <a16:creationId xmlns:a16="http://schemas.microsoft.com/office/drawing/2014/main" id="{AF07AF6F-DF7A-47CF-AD08-56ACA0276A37}"/>
              </a:ext>
            </a:extLst>
          </p:cNvPr>
          <p:cNvSpPr/>
          <p:nvPr/>
        </p:nvSpPr>
        <p:spPr>
          <a:xfrm>
            <a:off x="10074427" y="482445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52" name="Rectangle 1151">
            <a:extLst>
              <a:ext uri="{FF2B5EF4-FFF2-40B4-BE49-F238E27FC236}">
                <a16:creationId xmlns:a16="http://schemas.microsoft.com/office/drawing/2014/main" id="{6F3D9527-54AC-4FC2-8117-F06F4C2B334B}"/>
              </a:ext>
            </a:extLst>
          </p:cNvPr>
          <p:cNvSpPr/>
          <p:nvPr/>
        </p:nvSpPr>
        <p:spPr>
          <a:xfrm>
            <a:off x="10303027" y="482445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53" name="Rectangle 1152">
            <a:extLst>
              <a:ext uri="{FF2B5EF4-FFF2-40B4-BE49-F238E27FC236}">
                <a16:creationId xmlns:a16="http://schemas.microsoft.com/office/drawing/2014/main" id="{1BBF58D1-2AFD-4CC8-B744-4C019C70031A}"/>
              </a:ext>
            </a:extLst>
          </p:cNvPr>
          <p:cNvSpPr/>
          <p:nvPr/>
        </p:nvSpPr>
        <p:spPr>
          <a:xfrm>
            <a:off x="10531627" y="482445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54" name="Rectangle 1153">
            <a:extLst>
              <a:ext uri="{FF2B5EF4-FFF2-40B4-BE49-F238E27FC236}">
                <a16:creationId xmlns:a16="http://schemas.microsoft.com/office/drawing/2014/main" id="{3FAE8727-8061-4044-9C42-AEE0BC2D69CD}"/>
              </a:ext>
            </a:extLst>
          </p:cNvPr>
          <p:cNvSpPr/>
          <p:nvPr/>
        </p:nvSpPr>
        <p:spPr>
          <a:xfrm>
            <a:off x="10760227" y="482445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55" name="Rectangle 1154">
            <a:extLst>
              <a:ext uri="{FF2B5EF4-FFF2-40B4-BE49-F238E27FC236}">
                <a16:creationId xmlns:a16="http://schemas.microsoft.com/office/drawing/2014/main" id="{580B56F0-498C-4137-AE58-5F3A5A81C82A}"/>
              </a:ext>
            </a:extLst>
          </p:cNvPr>
          <p:cNvSpPr/>
          <p:nvPr/>
        </p:nvSpPr>
        <p:spPr>
          <a:xfrm>
            <a:off x="9845827" y="50412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E2B981B0-2F60-435C-AC87-6902229BE9AF}"/>
              </a:ext>
            </a:extLst>
          </p:cNvPr>
          <p:cNvSpPr/>
          <p:nvPr/>
        </p:nvSpPr>
        <p:spPr>
          <a:xfrm>
            <a:off x="10074427" y="50412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57" name="Rectangle 1156">
            <a:extLst>
              <a:ext uri="{FF2B5EF4-FFF2-40B4-BE49-F238E27FC236}">
                <a16:creationId xmlns:a16="http://schemas.microsoft.com/office/drawing/2014/main" id="{ADD99D67-C798-40C3-981D-FF8854C9A8E3}"/>
              </a:ext>
            </a:extLst>
          </p:cNvPr>
          <p:cNvSpPr/>
          <p:nvPr/>
        </p:nvSpPr>
        <p:spPr>
          <a:xfrm>
            <a:off x="10303027" y="50412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58" name="Rectangle 1157">
            <a:extLst>
              <a:ext uri="{FF2B5EF4-FFF2-40B4-BE49-F238E27FC236}">
                <a16:creationId xmlns:a16="http://schemas.microsoft.com/office/drawing/2014/main" id="{B9655FE0-F36E-422B-8B99-E02C60EDCA35}"/>
              </a:ext>
            </a:extLst>
          </p:cNvPr>
          <p:cNvSpPr/>
          <p:nvPr/>
        </p:nvSpPr>
        <p:spPr>
          <a:xfrm>
            <a:off x="10531627" y="50412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59" name="Rectangle 1158">
            <a:extLst>
              <a:ext uri="{FF2B5EF4-FFF2-40B4-BE49-F238E27FC236}">
                <a16:creationId xmlns:a16="http://schemas.microsoft.com/office/drawing/2014/main" id="{B51E2889-A4E6-48BF-8768-62D4E1CFD55F}"/>
              </a:ext>
            </a:extLst>
          </p:cNvPr>
          <p:cNvSpPr/>
          <p:nvPr/>
        </p:nvSpPr>
        <p:spPr>
          <a:xfrm>
            <a:off x="10760227" y="504124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7BE61FAB-6332-4AB7-8BA9-CF7885E90007}"/>
              </a:ext>
            </a:extLst>
          </p:cNvPr>
          <p:cNvSpPr/>
          <p:nvPr/>
        </p:nvSpPr>
        <p:spPr>
          <a:xfrm>
            <a:off x="9845827" y="52580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61" name="Rectangle 1160">
            <a:extLst>
              <a:ext uri="{FF2B5EF4-FFF2-40B4-BE49-F238E27FC236}">
                <a16:creationId xmlns:a16="http://schemas.microsoft.com/office/drawing/2014/main" id="{EFB341FF-1EE7-4031-A12E-357F154143A9}"/>
              </a:ext>
            </a:extLst>
          </p:cNvPr>
          <p:cNvSpPr/>
          <p:nvPr/>
        </p:nvSpPr>
        <p:spPr>
          <a:xfrm>
            <a:off x="10074427" y="52580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62" name="Rectangle 1161">
            <a:extLst>
              <a:ext uri="{FF2B5EF4-FFF2-40B4-BE49-F238E27FC236}">
                <a16:creationId xmlns:a16="http://schemas.microsoft.com/office/drawing/2014/main" id="{D400A80F-530B-4AD0-9E09-250BE5FA696D}"/>
              </a:ext>
            </a:extLst>
          </p:cNvPr>
          <p:cNvSpPr/>
          <p:nvPr/>
        </p:nvSpPr>
        <p:spPr>
          <a:xfrm>
            <a:off x="10303027" y="52580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63" name="Rectangle 1162">
            <a:extLst>
              <a:ext uri="{FF2B5EF4-FFF2-40B4-BE49-F238E27FC236}">
                <a16:creationId xmlns:a16="http://schemas.microsoft.com/office/drawing/2014/main" id="{3CFB846F-4DB5-425B-9C69-55767060FA27}"/>
              </a:ext>
            </a:extLst>
          </p:cNvPr>
          <p:cNvSpPr/>
          <p:nvPr/>
        </p:nvSpPr>
        <p:spPr>
          <a:xfrm>
            <a:off x="10531627" y="52580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64" name="Rectangle 1163">
            <a:extLst>
              <a:ext uri="{FF2B5EF4-FFF2-40B4-BE49-F238E27FC236}">
                <a16:creationId xmlns:a16="http://schemas.microsoft.com/office/drawing/2014/main" id="{01CBB37E-EF41-49C8-86E4-7571DB2EC0E9}"/>
              </a:ext>
            </a:extLst>
          </p:cNvPr>
          <p:cNvSpPr/>
          <p:nvPr/>
        </p:nvSpPr>
        <p:spPr>
          <a:xfrm>
            <a:off x="10760227" y="525803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65" name="Rectangle 1164">
            <a:extLst>
              <a:ext uri="{FF2B5EF4-FFF2-40B4-BE49-F238E27FC236}">
                <a16:creationId xmlns:a16="http://schemas.microsoft.com/office/drawing/2014/main" id="{5EB5EC82-CFC8-4F18-A334-D225393277CF}"/>
              </a:ext>
            </a:extLst>
          </p:cNvPr>
          <p:cNvSpPr/>
          <p:nvPr/>
        </p:nvSpPr>
        <p:spPr>
          <a:xfrm>
            <a:off x="9845827" y="54748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66" name="Rectangle 1165">
            <a:extLst>
              <a:ext uri="{FF2B5EF4-FFF2-40B4-BE49-F238E27FC236}">
                <a16:creationId xmlns:a16="http://schemas.microsoft.com/office/drawing/2014/main" id="{770001C0-5878-4596-9289-C5CAA79650B1}"/>
              </a:ext>
            </a:extLst>
          </p:cNvPr>
          <p:cNvSpPr/>
          <p:nvPr/>
        </p:nvSpPr>
        <p:spPr>
          <a:xfrm>
            <a:off x="10074427" y="54748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67" name="Rectangle 1166">
            <a:extLst>
              <a:ext uri="{FF2B5EF4-FFF2-40B4-BE49-F238E27FC236}">
                <a16:creationId xmlns:a16="http://schemas.microsoft.com/office/drawing/2014/main" id="{9DCB6615-0944-4DC3-8F56-BEA80BB0799F}"/>
              </a:ext>
            </a:extLst>
          </p:cNvPr>
          <p:cNvSpPr/>
          <p:nvPr/>
        </p:nvSpPr>
        <p:spPr>
          <a:xfrm>
            <a:off x="10303027" y="54748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68" name="Rectangle 1167">
            <a:extLst>
              <a:ext uri="{FF2B5EF4-FFF2-40B4-BE49-F238E27FC236}">
                <a16:creationId xmlns:a16="http://schemas.microsoft.com/office/drawing/2014/main" id="{6BC7F967-3805-4C15-A8E6-14275DD0439B}"/>
              </a:ext>
            </a:extLst>
          </p:cNvPr>
          <p:cNvSpPr/>
          <p:nvPr/>
        </p:nvSpPr>
        <p:spPr>
          <a:xfrm>
            <a:off x="10531627" y="54748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69" name="Rectangle 1168">
            <a:extLst>
              <a:ext uri="{FF2B5EF4-FFF2-40B4-BE49-F238E27FC236}">
                <a16:creationId xmlns:a16="http://schemas.microsoft.com/office/drawing/2014/main" id="{CCBA920F-B97D-41F9-BE99-6805F9EE2B73}"/>
              </a:ext>
            </a:extLst>
          </p:cNvPr>
          <p:cNvSpPr/>
          <p:nvPr/>
        </p:nvSpPr>
        <p:spPr>
          <a:xfrm>
            <a:off x="10760227" y="547482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70" name="Rectangle 1169">
            <a:extLst>
              <a:ext uri="{FF2B5EF4-FFF2-40B4-BE49-F238E27FC236}">
                <a16:creationId xmlns:a16="http://schemas.microsoft.com/office/drawing/2014/main" id="{2EF902C0-A898-4C34-B7A7-FEAC0FEF922B}"/>
              </a:ext>
            </a:extLst>
          </p:cNvPr>
          <p:cNvSpPr/>
          <p:nvPr/>
        </p:nvSpPr>
        <p:spPr>
          <a:xfrm>
            <a:off x="9845827" y="56916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71" name="Rectangle 1170">
            <a:extLst>
              <a:ext uri="{FF2B5EF4-FFF2-40B4-BE49-F238E27FC236}">
                <a16:creationId xmlns:a16="http://schemas.microsoft.com/office/drawing/2014/main" id="{B7CB66DB-A370-4031-A4CA-9F4BA9760C61}"/>
              </a:ext>
            </a:extLst>
          </p:cNvPr>
          <p:cNvSpPr/>
          <p:nvPr/>
        </p:nvSpPr>
        <p:spPr>
          <a:xfrm>
            <a:off x="10074427" y="56916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72" name="Rectangle 1171">
            <a:extLst>
              <a:ext uri="{FF2B5EF4-FFF2-40B4-BE49-F238E27FC236}">
                <a16:creationId xmlns:a16="http://schemas.microsoft.com/office/drawing/2014/main" id="{C6394A07-27A8-44B5-80E3-90C26E5C0E77}"/>
              </a:ext>
            </a:extLst>
          </p:cNvPr>
          <p:cNvSpPr/>
          <p:nvPr/>
        </p:nvSpPr>
        <p:spPr>
          <a:xfrm>
            <a:off x="10303027" y="56916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73" name="Rectangle 1172">
            <a:extLst>
              <a:ext uri="{FF2B5EF4-FFF2-40B4-BE49-F238E27FC236}">
                <a16:creationId xmlns:a16="http://schemas.microsoft.com/office/drawing/2014/main" id="{13FD22A7-4653-49D1-9B91-6CF7E295BF87}"/>
              </a:ext>
            </a:extLst>
          </p:cNvPr>
          <p:cNvSpPr/>
          <p:nvPr/>
        </p:nvSpPr>
        <p:spPr>
          <a:xfrm>
            <a:off x="10531627" y="56916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74" name="Rectangle 1173">
            <a:extLst>
              <a:ext uri="{FF2B5EF4-FFF2-40B4-BE49-F238E27FC236}">
                <a16:creationId xmlns:a16="http://schemas.microsoft.com/office/drawing/2014/main" id="{6122E07C-DD0A-4B2D-9F9F-AC572C120DEF}"/>
              </a:ext>
            </a:extLst>
          </p:cNvPr>
          <p:cNvSpPr/>
          <p:nvPr/>
        </p:nvSpPr>
        <p:spPr>
          <a:xfrm>
            <a:off x="10760227" y="569161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75" name="Rectangle 1174">
            <a:extLst>
              <a:ext uri="{FF2B5EF4-FFF2-40B4-BE49-F238E27FC236}">
                <a16:creationId xmlns:a16="http://schemas.microsoft.com/office/drawing/2014/main" id="{762267CF-78D5-4715-8CBA-ACDF1D57F423}"/>
              </a:ext>
            </a:extLst>
          </p:cNvPr>
          <p:cNvSpPr/>
          <p:nvPr/>
        </p:nvSpPr>
        <p:spPr>
          <a:xfrm>
            <a:off x="9848186" y="10396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76" name="Rectangle 1175">
            <a:extLst>
              <a:ext uri="{FF2B5EF4-FFF2-40B4-BE49-F238E27FC236}">
                <a16:creationId xmlns:a16="http://schemas.microsoft.com/office/drawing/2014/main" id="{26BC8830-8E3D-42F0-8485-CE563D955F13}"/>
              </a:ext>
            </a:extLst>
          </p:cNvPr>
          <p:cNvSpPr/>
          <p:nvPr/>
        </p:nvSpPr>
        <p:spPr>
          <a:xfrm>
            <a:off x="10076786" y="10396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77" name="Rectangle 1176">
            <a:extLst>
              <a:ext uri="{FF2B5EF4-FFF2-40B4-BE49-F238E27FC236}">
                <a16:creationId xmlns:a16="http://schemas.microsoft.com/office/drawing/2014/main" id="{8887E6D4-52ED-40B7-82FC-3375539919D8}"/>
              </a:ext>
            </a:extLst>
          </p:cNvPr>
          <p:cNvSpPr/>
          <p:nvPr/>
        </p:nvSpPr>
        <p:spPr>
          <a:xfrm>
            <a:off x="10305386" y="10396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78" name="Rectangle 1177">
            <a:extLst>
              <a:ext uri="{FF2B5EF4-FFF2-40B4-BE49-F238E27FC236}">
                <a16:creationId xmlns:a16="http://schemas.microsoft.com/office/drawing/2014/main" id="{859F873F-D955-4DE8-9DAC-463E1FD00492}"/>
              </a:ext>
            </a:extLst>
          </p:cNvPr>
          <p:cNvSpPr/>
          <p:nvPr/>
        </p:nvSpPr>
        <p:spPr>
          <a:xfrm>
            <a:off x="10533986" y="10396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79" name="Rectangle 1178">
            <a:extLst>
              <a:ext uri="{FF2B5EF4-FFF2-40B4-BE49-F238E27FC236}">
                <a16:creationId xmlns:a16="http://schemas.microsoft.com/office/drawing/2014/main" id="{D1D8216F-9C36-4C44-A471-F8B57145AC0C}"/>
              </a:ext>
            </a:extLst>
          </p:cNvPr>
          <p:cNvSpPr/>
          <p:nvPr/>
        </p:nvSpPr>
        <p:spPr>
          <a:xfrm>
            <a:off x="10762586" y="10396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0" name="Rectangle 1179">
            <a:extLst>
              <a:ext uri="{FF2B5EF4-FFF2-40B4-BE49-F238E27FC236}">
                <a16:creationId xmlns:a16="http://schemas.microsoft.com/office/drawing/2014/main" id="{7AB0EC33-ECF4-4A79-8B56-9FA7676E1DE4}"/>
              </a:ext>
            </a:extLst>
          </p:cNvPr>
          <p:cNvSpPr/>
          <p:nvPr/>
        </p:nvSpPr>
        <p:spPr>
          <a:xfrm>
            <a:off x="9848186" y="125642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81" name="Rectangle 1180">
            <a:extLst>
              <a:ext uri="{FF2B5EF4-FFF2-40B4-BE49-F238E27FC236}">
                <a16:creationId xmlns:a16="http://schemas.microsoft.com/office/drawing/2014/main" id="{C0247D62-A823-4264-9A26-6C6B21DB445D}"/>
              </a:ext>
            </a:extLst>
          </p:cNvPr>
          <p:cNvSpPr/>
          <p:nvPr/>
        </p:nvSpPr>
        <p:spPr>
          <a:xfrm>
            <a:off x="10076786" y="125642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2" name="Rectangle 1181">
            <a:extLst>
              <a:ext uri="{FF2B5EF4-FFF2-40B4-BE49-F238E27FC236}">
                <a16:creationId xmlns:a16="http://schemas.microsoft.com/office/drawing/2014/main" id="{A959A6CD-6185-4F0F-8A82-9E210FE07DD4}"/>
              </a:ext>
            </a:extLst>
          </p:cNvPr>
          <p:cNvSpPr/>
          <p:nvPr/>
        </p:nvSpPr>
        <p:spPr>
          <a:xfrm>
            <a:off x="10305386" y="125642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3" name="Rectangle 1182">
            <a:extLst>
              <a:ext uri="{FF2B5EF4-FFF2-40B4-BE49-F238E27FC236}">
                <a16:creationId xmlns:a16="http://schemas.microsoft.com/office/drawing/2014/main" id="{11667D5C-6FD7-4C85-9861-330ADF69B8D8}"/>
              </a:ext>
            </a:extLst>
          </p:cNvPr>
          <p:cNvSpPr/>
          <p:nvPr/>
        </p:nvSpPr>
        <p:spPr>
          <a:xfrm>
            <a:off x="10533986" y="125642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4" name="Rectangle 1183">
            <a:extLst>
              <a:ext uri="{FF2B5EF4-FFF2-40B4-BE49-F238E27FC236}">
                <a16:creationId xmlns:a16="http://schemas.microsoft.com/office/drawing/2014/main" id="{FB5DBEAE-D978-4C3B-A3C2-CE78633B9C69}"/>
              </a:ext>
            </a:extLst>
          </p:cNvPr>
          <p:cNvSpPr/>
          <p:nvPr/>
        </p:nvSpPr>
        <p:spPr>
          <a:xfrm>
            <a:off x="10762586" y="125642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5" name="TextBox 1184">
            <a:extLst>
              <a:ext uri="{FF2B5EF4-FFF2-40B4-BE49-F238E27FC236}">
                <a16:creationId xmlns:a16="http://schemas.microsoft.com/office/drawing/2014/main" id="{A53C0DE8-CCCF-436C-94FC-2605555C3593}"/>
              </a:ext>
            </a:extLst>
          </p:cNvPr>
          <p:cNvSpPr txBox="1"/>
          <p:nvPr/>
        </p:nvSpPr>
        <p:spPr>
          <a:xfrm>
            <a:off x="5491163" y="6400800"/>
            <a:ext cx="4085286" cy="433965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r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pvec_map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[23][38]</a:t>
            </a:r>
          </a:p>
          <a:p>
            <a:pPr algn="r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full copy of the intended original background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(not using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23 and 24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and not using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 39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for the map)</a:t>
            </a:r>
          </a:p>
        </p:txBody>
      </p:sp>
      <p:sp>
        <p:nvSpPr>
          <p:cNvPr id="1186" name="TextBox 1185">
            <a:extLst>
              <a:ext uri="{FF2B5EF4-FFF2-40B4-BE49-F238E27FC236}">
                <a16:creationId xmlns:a16="http://schemas.microsoft.com/office/drawing/2014/main" id="{844852AB-C0E7-48DE-BF3F-745B0AD63CE3}"/>
              </a:ext>
            </a:extLst>
          </p:cNvPr>
          <p:cNvSpPr txBox="1"/>
          <p:nvPr/>
        </p:nvSpPr>
        <p:spPr>
          <a:xfrm>
            <a:off x="10866052" y="5914208"/>
            <a:ext cx="1259191" cy="295466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 algn="r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cell_state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[23][10]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2-bits per column</a:t>
            </a:r>
          </a:p>
        </p:txBody>
      </p: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3082223A-D97A-427A-A640-8EA4226C9FB9}"/>
              </a:ext>
            </a:extLst>
          </p:cNvPr>
          <p:cNvSpPr/>
          <p:nvPr/>
        </p:nvSpPr>
        <p:spPr>
          <a:xfrm>
            <a:off x="10986661" y="14709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986C9FBF-84C0-4401-9CEB-033526D27D13}"/>
              </a:ext>
            </a:extLst>
          </p:cNvPr>
          <p:cNvSpPr/>
          <p:nvPr/>
        </p:nvSpPr>
        <p:spPr>
          <a:xfrm>
            <a:off x="11215261" y="14709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9" name="Rectangle 1188">
            <a:extLst>
              <a:ext uri="{FF2B5EF4-FFF2-40B4-BE49-F238E27FC236}">
                <a16:creationId xmlns:a16="http://schemas.microsoft.com/office/drawing/2014/main" id="{41759347-0113-4D60-9972-FFAE53A88F59}"/>
              </a:ext>
            </a:extLst>
          </p:cNvPr>
          <p:cNvSpPr/>
          <p:nvPr/>
        </p:nvSpPr>
        <p:spPr>
          <a:xfrm>
            <a:off x="11443861" y="14709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0" name="Rectangle 1189">
            <a:extLst>
              <a:ext uri="{FF2B5EF4-FFF2-40B4-BE49-F238E27FC236}">
                <a16:creationId xmlns:a16="http://schemas.microsoft.com/office/drawing/2014/main" id="{D64FEB49-D70B-4BA5-9AF1-09D866E3192C}"/>
              </a:ext>
            </a:extLst>
          </p:cNvPr>
          <p:cNvSpPr/>
          <p:nvPr/>
        </p:nvSpPr>
        <p:spPr>
          <a:xfrm>
            <a:off x="11672461" y="14709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1" name="Rectangle 1190">
            <a:extLst>
              <a:ext uri="{FF2B5EF4-FFF2-40B4-BE49-F238E27FC236}">
                <a16:creationId xmlns:a16="http://schemas.microsoft.com/office/drawing/2014/main" id="{962F99D6-D6A6-45A8-87C0-7CA9D1E944CA}"/>
              </a:ext>
            </a:extLst>
          </p:cNvPr>
          <p:cNvSpPr/>
          <p:nvPr/>
        </p:nvSpPr>
        <p:spPr>
          <a:xfrm>
            <a:off x="11901061" y="14709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2" name="Rectangle 1191">
            <a:extLst>
              <a:ext uri="{FF2B5EF4-FFF2-40B4-BE49-F238E27FC236}">
                <a16:creationId xmlns:a16="http://schemas.microsoft.com/office/drawing/2014/main" id="{9C8E9592-8BE0-46C7-8902-D5E762F415AC}"/>
              </a:ext>
            </a:extLst>
          </p:cNvPr>
          <p:cNvSpPr/>
          <p:nvPr/>
        </p:nvSpPr>
        <p:spPr>
          <a:xfrm>
            <a:off x="10986661" y="16877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93" name="Rectangle 1192">
            <a:extLst>
              <a:ext uri="{FF2B5EF4-FFF2-40B4-BE49-F238E27FC236}">
                <a16:creationId xmlns:a16="http://schemas.microsoft.com/office/drawing/2014/main" id="{0B9DE4BE-6C6B-4AC2-97E9-2C553E77C150}"/>
              </a:ext>
            </a:extLst>
          </p:cNvPr>
          <p:cNvSpPr/>
          <p:nvPr/>
        </p:nvSpPr>
        <p:spPr>
          <a:xfrm>
            <a:off x="11215261" y="16877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4" name="Rectangle 1193">
            <a:extLst>
              <a:ext uri="{FF2B5EF4-FFF2-40B4-BE49-F238E27FC236}">
                <a16:creationId xmlns:a16="http://schemas.microsoft.com/office/drawing/2014/main" id="{11BA8670-3BD3-4B37-9750-8F7EAF1542B8}"/>
              </a:ext>
            </a:extLst>
          </p:cNvPr>
          <p:cNvSpPr/>
          <p:nvPr/>
        </p:nvSpPr>
        <p:spPr>
          <a:xfrm>
            <a:off x="11443861" y="16877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5" name="Rectangle 1194">
            <a:extLst>
              <a:ext uri="{FF2B5EF4-FFF2-40B4-BE49-F238E27FC236}">
                <a16:creationId xmlns:a16="http://schemas.microsoft.com/office/drawing/2014/main" id="{FB077571-FAB1-4AC6-AD34-2C59E51D294A}"/>
              </a:ext>
            </a:extLst>
          </p:cNvPr>
          <p:cNvSpPr/>
          <p:nvPr/>
        </p:nvSpPr>
        <p:spPr>
          <a:xfrm>
            <a:off x="11672461" y="16877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6" name="Rectangle 1195">
            <a:extLst>
              <a:ext uri="{FF2B5EF4-FFF2-40B4-BE49-F238E27FC236}">
                <a16:creationId xmlns:a16="http://schemas.microsoft.com/office/drawing/2014/main" id="{0E998D2E-B63D-486E-ABF7-DBBFFED7C846}"/>
              </a:ext>
            </a:extLst>
          </p:cNvPr>
          <p:cNvSpPr/>
          <p:nvPr/>
        </p:nvSpPr>
        <p:spPr>
          <a:xfrm>
            <a:off x="11901061" y="16877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7" name="Rectangle 1196">
            <a:extLst>
              <a:ext uri="{FF2B5EF4-FFF2-40B4-BE49-F238E27FC236}">
                <a16:creationId xmlns:a16="http://schemas.microsoft.com/office/drawing/2014/main" id="{AD0629D8-CCEA-449F-A099-A6B5B304229F}"/>
              </a:ext>
            </a:extLst>
          </p:cNvPr>
          <p:cNvSpPr/>
          <p:nvPr/>
        </p:nvSpPr>
        <p:spPr>
          <a:xfrm>
            <a:off x="10986661" y="19045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98" name="Rectangle 1197">
            <a:extLst>
              <a:ext uri="{FF2B5EF4-FFF2-40B4-BE49-F238E27FC236}">
                <a16:creationId xmlns:a16="http://schemas.microsoft.com/office/drawing/2014/main" id="{8CAE6AB3-1476-4DC3-B9FF-6AACC943FE04}"/>
              </a:ext>
            </a:extLst>
          </p:cNvPr>
          <p:cNvSpPr/>
          <p:nvPr/>
        </p:nvSpPr>
        <p:spPr>
          <a:xfrm>
            <a:off x="11215261" y="19045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9" name="Rectangle 1198">
            <a:extLst>
              <a:ext uri="{FF2B5EF4-FFF2-40B4-BE49-F238E27FC236}">
                <a16:creationId xmlns:a16="http://schemas.microsoft.com/office/drawing/2014/main" id="{B103D7CC-90E4-4852-9A7B-54FAFE7037A7}"/>
              </a:ext>
            </a:extLst>
          </p:cNvPr>
          <p:cNvSpPr/>
          <p:nvPr/>
        </p:nvSpPr>
        <p:spPr>
          <a:xfrm>
            <a:off x="11443861" y="19045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0" name="Rectangle 1199">
            <a:extLst>
              <a:ext uri="{FF2B5EF4-FFF2-40B4-BE49-F238E27FC236}">
                <a16:creationId xmlns:a16="http://schemas.microsoft.com/office/drawing/2014/main" id="{F2ECE274-E7C5-4379-94C1-3BFF75F44988}"/>
              </a:ext>
            </a:extLst>
          </p:cNvPr>
          <p:cNvSpPr/>
          <p:nvPr/>
        </p:nvSpPr>
        <p:spPr>
          <a:xfrm>
            <a:off x="11672461" y="19045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1" name="Rectangle 1200">
            <a:extLst>
              <a:ext uri="{FF2B5EF4-FFF2-40B4-BE49-F238E27FC236}">
                <a16:creationId xmlns:a16="http://schemas.microsoft.com/office/drawing/2014/main" id="{AF3A0C74-DDAD-4FDC-AE46-B6770E175689}"/>
              </a:ext>
            </a:extLst>
          </p:cNvPr>
          <p:cNvSpPr/>
          <p:nvPr/>
        </p:nvSpPr>
        <p:spPr>
          <a:xfrm>
            <a:off x="11901061" y="19045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2" name="Rectangle 1201">
            <a:extLst>
              <a:ext uri="{FF2B5EF4-FFF2-40B4-BE49-F238E27FC236}">
                <a16:creationId xmlns:a16="http://schemas.microsoft.com/office/drawing/2014/main" id="{B1BCC7F3-0984-4F78-8515-39835A7D8139}"/>
              </a:ext>
            </a:extLst>
          </p:cNvPr>
          <p:cNvSpPr/>
          <p:nvPr/>
        </p:nvSpPr>
        <p:spPr>
          <a:xfrm>
            <a:off x="10986661" y="21213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03" name="Rectangle 1202">
            <a:extLst>
              <a:ext uri="{FF2B5EF4-FFF2-40B4-BE49-F238E27FC236}">
                <a16:creationId xmlns:a16="http://schemas.microsoft.com/office/drawing/2014/main" id="{49D2E658-9099-4F01-820F-DB0E6E55FD85}"/>
              </a:ext>
            </a:extLst>
          </p:cNvPr>
          <p:cNvSpPr/>
          <p:nvPr/>
        </p:nvSpPr>
        <p:spPr>
          <a:xfrm>
            <a:off x="11215261" y="21213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4" name="Rectangle 1203">
            <a:extLst>
              <a:ext uri="{FF2B5EF4-FFF2-40B4-BE49-F238E27FC236}">
                <a16:creationId xmlns:a16="http://schemas.microsoft.com/office/drawing/2014/main" id="{F135A113-D68D-4765-8589-4D46B870F0BA}"/>
              </a:ext>
            </a:extLst>
          </p:cNvPr>
          <p:cNvSpPr/>
          <p:nvPr/>
        </p:nvSpPr>
        <p:spPr>
          <a:xfrm>
            <a:off x="11443861" y="21213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5" name="Rectangle 1204">
            <a:extLst>
              <a:ext uri="{FF2B5EF4-FFF2-40B4-BE49-F238E27FC236}">
                <a16:creationId xmlns:a16="http://schemas.microsoft.com/office/drawing/2014/main" id="{A0E69877-0DB7-4A7E-934D-6E06B0EFA7DD}"/>
              </a:ext>
            </a:extLst>
          </p:cNvPr>
          <p:cNvSpPr/>
          <p:nvPr/>
        </p:nvSpPr>
        <p:spPr>
          <a:xfrm>
            <a:off x="11672461" y="21213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6" name="Rectangle 1205">
            <a:extLst>
              <a:ext uri="{FF2B5EF4-FFF2-40B4-BE49-F238E27FC236}">
                <a16:creationId xmlns:a16="http://schemas.microsoft.com/office/drawing/2014/main" id="{0974A3F1-5E16-41A0-8CF4-298CC6ABAE0E}"/>
              </a:ext>
            </a:extLst>
          </p:cNvPr>
          <p:cNvSpPr/>
          <p:nvPr/>
        </p:nvSpPr>
        <p:spPr>
          <a:xfrm>
            <a:off x="11901061" y="2121341"/>
            <a:ext cx="228600" cy="210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7" name="Rectangle 1206">
            <a:extLst>
              <a:ext uri="{FF2B5EF4-FFF2-40B4-BE49-F238E27FC236}">
                <a16:creationId xmlns:a16="http://schemas.microsoft.com/office/drawing/2014/main" id="{83E42824-DF6B-4898-BF49-62C294ADF742}"/>
              </a:ext>
            </a:extLst>
          </p:cNvPr>
          <p:cNvSpPr/>
          <p:nvPr/>
        </p:nvSpPr>
        <p:spPr>
          <a:xfrm>
            <a:off x="10986661" y="23381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08" name="Rectangle 1207">
            <a:extLst>
              <a:ext uri="{FF2B5EF4-FFF2-40B4-BE49-F238E27FC236}">
                <a16:creationId xmlns:a16="http://schemas.microsoft.com/office/drawing/2014/main" id="{C991B1EB-50CB-4DE0-854D-472D014DBA2D}"/>
              </a:ext>
            </a:extLst>
          </p:cNvPr>
          <p:cNvSpPr/>
          <p:nvPr/>
        </p:nvSpPr>
        <p:spPr>
          <a:xfrm>
            <a:off x="11215261" y="23381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9" name="Rectangle 1208">
            <a:extLst>
              <a:ext uri="{FF2B5EF4-FFF2-40B4-BE49-F238E27FC236}">
                <a16:creationId xmlns:a16="http://schemas.microsoft.com/office/drawing/2014/main" id="{0F51F11D-512C-4C0D-8D7B-96A08EF65548}"/>
              </a:ext>
            </a:extLst>
          </p:cNvPr>
          <p:cNvSpPr/>
          <p:nvPr/>
        </p:nvSpPr>
        <p:spPr>
          <a:xfrm>
            <a:off x="11443861" y="23381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0" name="Rectangle 1209">
            <a:extLst>
              <a:ext uri="{FF2B5EF4-FFF2-40B4-BE49-F238E27FC236}">
                <a16:creationId xmlns:a16="http://schemas.microsoft.com/office/drawing/2014/main" id="{EC3B68E5-54EF-4273-8521-F72AE40D9CB9}"/>
              </a:ext>
            </a:extLst>
          </p:cNvPr>
          <p:cNvSpPr/>
          <p:nvPr/>
        </p:nvSpPr>
        <p:spPr>
          <a:xfrm>
            <a:off x="11672461" y="23381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1" name="Rectangle 1210">
            <a:extLst>
              <a:ext uri="{FF2B5EF4-FFF2-40B4-BE49-F238E27FC236}">
                <a16:creationId xmlns:a16="http://schemas.microsoft.com/office/drawing/2014/main" id="{A0FB871E-434E-4297-8099-565CD95FDF8C}"/>
              </a:ext>
            </a:extLst>
          </p:cNvPr>
          <p:cNvSpPr/>
          <p:nvPr/>
        </p:nvSpPr>
        <p:spPr>
          <a:xfrm>
            <a:off x="11901061" y="23381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2" name="Rectangle 1211">
            <a:extLst>
              <a:ext uri="{FF2B5EF4-FFF2-40B4-BE49-F238E27FC236}">
                <a16:creationId xmlns:a16="http://schemas.microsoft.com/office/drawing/2014/main" id="{D64C1235-8B54-4C87-A371-DACFC3BD643C}"/>
              </a:ext>
            </a:extLst>
          </p:cNvPr>
          <p:cNvSpPr/>
          <p:nvPr/>
        </p:nvSpPr>
        <p:spPr>
          <a:xfrm>
            <a:off x="10986661" y="25549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13" name="Rectangle 1212">
            <a:extLst>
              <a:ext uri="{FF2B5EF4-FFF2-40B4-BE49-F238E27FC236}">
                <a16:creationId xmlns:a16="http://schemas.microsoft.com/office/drawing/2014/main" id="{1C85CBBB-9A88-41FB-B165-9567192B4A69}"/>
              </a:ext>
            </a:extLst>
          </p:cNvPr>
          <p:cNvSpPr/>
          <p:nvPr/>
        </p:nvSpPr>
        <p:spPr>
          <a:xfrm>
            <a:off x="11215261" y="25549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4" name="Rectangle 1213">
            <a:extLst>
              <a:ext uri="{FF2B5EF4-FFF2-40B4-BE49-F238E27FC236}">
                <a16:creationId xmlns:a16="http://schemas.microsoft.com/office/drawing/2014/main" id="{C26698D6-97F2-4E65-91F9-FC6B5DB659E5}"/>
              </a:ext>
            </a:extLst>
          </p:cNvPr>
          <p:cNvSpPr/>
          <p:nvPr/>
        </p:nvSpPr>
        <p:spPr>
          <a:xfrm>
            <a:off x="11443861" y="25549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5" name="Rectangle 1214">
            <a:extLst>
              <a:ext uri="{FF2B5EF4-FFF2-40B4-BE49-F238E27FC236}">
                <a16:creationId xmlns:a16="http://schemas.microsoft.com/office/drawing/2014/main" id="{EFB7D7E9-7213-4494-A502-E0428EB0E8E4}"/>
              </a:ext>
            </a:extLst>
          </p:cNvPr>
          <p:cNvSpPr/>
          <p:nvPr/>
        </p:nvSpPr>
        <p:spPr>
          <a:xfrm>
            <a:off x="11672461" y="25549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6" name="Rectangle 1215">
            <a:extLst>
              <a:ext uri="{FF2B5EF4-FFF2-40B4-BE49-F238E27FC236}">
                <a16:creationId xmlns:a16="http://schemas.microsoft.com/office/drawing/2014/main" id="{EDB6F470-8DB8-4D75-B379-578B6BFC757B}"/>
              </a:ext>
            </a:extLst>
          </p:cNvPr>
          <p:cNvSpPr/>
          <p:nvPr/>
        </p:nvSpPr>
        <p:spPr>
          <a:xfrm>
            <a:off x="11901061" y="25549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7" name="Rectangle 1216">
            <a:extLst>
              <a:ext uri="{FF2B5EF4-FFF2-40B4-BE49-F238E27FC236}">
                <a16:creationId xmlns:a16="http://schemas.microsoft.com/office/drawing/2014/main" id="{87158510-E958-4906-878E-54B3693503CF}"/>
              </a:ext>
            </a:extLst>
          </p:cNvPr>
          <p:cNvSpPr/>
          <p:nvPr/>
        </p:nvSpPr>
        <p:spPr>
          <a:xfrm>
            <a:off x="10986661" y="273556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18" name="Rectangle 1217">
            <a:extLst>
              <a:ext uri="{FF2B5EF4-FFF2-40B4-BE49-F238E27FC236}">
                <a16:creationId xmlns:a16="http://schemas.microsoft.com/office/drawing/2014/main" id="{7583C158-7AA3-41F7-AF1B-686447F9CB7F}"/>
              </a:ext>
            </a:extLst>
          </p:cNvPr>
          <p:cNvSpPr/>
          <p:nvPr/>
        </p:nvSpPr>
        <p:spPr>
          <a:xfrm>
            <a:off x="11215261" y="273556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9" name="Rectangle 1218">
            <a:extLst>
              <a:ext uri="{FF2B5EF4-FFF2-40B4-BE49-F238E27FC236}">
                <a16:creationId xmlns:a16="http://schemas.microsoft.com/office/drawing/2014/main" id="{6FBD3C30-572E-4D0E-A81C-D18A6421D705}"/>
              </a:ext>
            </a:extLst>
          </p:cNvPr>
          <p:cNvSpPr/>
          <p:nvPr/>
        </p:nvSpPr>
        <p:spPr>
          <a:xfrm>
            <a:off x="11443861" y="273556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20" name="Rectangle 1219">
            <a:extLst>
              <a:ext uri="{FF2B5EF4-FFF2-40B4-BE49-F238E27FC236}">
                <a16:creationId xmlns:a16="http://schemas.microsoft.com/office/drawing/2014/main" id="{D839669A-6FF8-465B-B792-E76F29A6A21D}"/>
              </a:ext>
            </a:extLst>
          </p:cNvPr>
          <p:cNvSpPr/>
          <p:nvPr/>
        </p:nvSpPr>
        <p:spPr>
          <a:xfrm>
            <a:off x="11672461" y="273556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21" name="Rectangle 1220">
            <a:extLst>
              <a:ext uri="{FF2B5EF4-FFF2-40B4-BE49-F238E27FC236}">
                <a16:creationId xmlns:a16="http://schemas.microsoft.com/office/drawing/2014/main" id="{8BC7B994-EC1F-4820-AD8C-F331BFDE2021}"/>
              </a:ext>
            </a:extLst>
          </p:cNvPr>
          <p:cNvSpPr/>
          <p:nvPr/>
        </p:nvSpPr>
        <p:spPr>
          <a:xfrm>
            <a:off x="11901061" y="273556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22" name="Rectangle 1221">
            <a:extLst>
              <a:ext uri="{FF2B5EF4-FFF2-40B4-BE49-F238E27FC236}">
                <a16:creationId xmlns:a16="http://schemas.microsoft.com/office/drawing/2014/main" id="{DBC057D9-0555-4538-9D52-5EA174BD5E85}"/>
              </a:ext>
            </a:extLst>
          </p:cNvPr>
          <p:cNvSpPr/>
          <p:nvPr/>
        </p:nvSpPr>
        <p:spPr>
          <a:xfrm>
            <a:off x="10986661" y="295235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23" name="Rectangle 1222">
            <a:extLst>
              <a:ext uri="{FF2B5EF4-FFF2-40B4-BE49-F238E27FC236}">
                <a16:creationId xmlns:a16="http://schemas.microsoft.com/office/drawing/2014/main" id="{AAE3B552-8986-4C59-92EF-4894D64D5F99}"/>
              </a:ext>
            </a:extLst>
          </p:cNvPr>
          <p:cNvSpPr/>
          <p:nvPr/>
        </p:nvSpPr>
        <p:spPr>
          <a:xfrm>
            <a:off x="11215261" y="295235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24" name="Rectangle 1223">
            <a:extLst>
              <a:ext uri="{FF2B5EF4-FFF2-40B4-BE49-F238E27FC236}">
                <a16:creationId xmlns:a16="http://schemas.microsoft.com/office/drawing/2014/main" id="{5127EEA0-AA71-4D2C-A2D9-453415DAFAE3}"/>
              </a:ext>
            </a:extLst>
          </p:cNvPr>
          <p:cNvSpPr/>
          <p:nvPr/>
        </p:nvSpPr>
        <p:spPr>
          <a:xfrm>
            <a:off x="11443861" y="295235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25" name="Rectangle 1224">
            <a:extLst>
              <a:ext uri="{FF2B5EF4-FFF2-40B4-BE49-F238E27FC236}">
                <a16:creationId xmlns:a16="http://schemas.microsoft.com/office/drawing/2014/main" id="{6343EE2A-2E84-4752-9E37-D1FEC8E4B614}"/>
              </a:ext>
            </a:extLst>
          </p:cNvPr>
          <p:cNvSpPr/>
          <p:nvPr/>
        </p:nvSpPr>
        <p:spPr>
          <a:xfrm>
            <a:off x="11672461" y="295235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26" name="Rectangle 1225">
            <a:extLst>
              <a:ext uri="{FF2B5EF4-FFF2-40B4-BE49-F238E27FC236}">
                <a16:creationId xmlns:a16="http://schemas.microsoft.com/office/drawing/2014/main" id="{44230BB5-9041-48E2-9251-5491BBA9D81C}"/>
              </a:ext>
            </a:extLst>
          </p:cNvPr>
          <p:cNvSpPr/>
          <p:nvPr/>
        </p:nvSpPr>
        <p:spPr>
          <a:xfrm>
            <a:off x="11901061" y="295235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27" name="Rectangle 1226">
            <a:extLst>
              <a:ext uri="{FF2B5EF4-FFF2-40B4-BE49-F238E27FC236}">
                <a16:creationId xmlns:a16="http://schemas.microsoft.com/office/drawing/2014/main" id="{2D78877C-C79D-4AF7-AFF6-268E626605FD}"/>
              </a:ext>
            </a:extLst>
          </p:cNvPr>
          <p:cNvSpPr/>
          <p:nvPr/>
        </p:nvSpPr>
        <p:spPr>
          <a:xfrm>
            <a:off x="10986661" y="316914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28" name="Rectangle 1227">
            <a:extLst>
              <a:ext uri="{FF2B5EF4-FFF2-40B4-BE49-F238E27FC236}">
                <a16:creationId xmlns:a16="http://schemas.microsoft.com/office/drawing/2014/main" id="{4C5FFC0E-0B93-44C6-B117-1C50E6E4DDE1}"/>
              </a:ext>
            </a:extLst>
          </p:cNvPr>
          <p:cNvSpPr/>
          <p:nvPr/>
        </p:nvSpPr>
        <p:spPr>
          <a:xfrm>
            <a:off x="11215261" y="316914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29" name="Rectangle 1228">
            <a:extLst>
              <a:ext uri="{FF2B5EF4-FFF2-40B4-BE49-F238E27FC236}">
                <a16:creationId xmlns:a16="http://schemas.microsoft.com/office/drawing/2014/main" id="{1D11F884-E4D8-4E89-A51A-7884E60F466E}"/>
              </a:ext>
            </a:extLst>
          </p:cNvPr>
          <p:cNvSpPr/>
          <p:nvPr/>
        </p:nvSpPr>
        <p:spPr>
          <a:xfrm>
            <a:off x="11443861" y="316914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30" name="Rectangle 1229">
            <a:extLst>
              <a:ext uri="{FF2B5EF4-FFF2-40B4-BE49-F238E27FC236}">
                <a16:creationId xmlns:a16="http://schemas.microsoft.com/office/drawing/2014/main" id="{3D5534E4-0889-4337-BA53-7EA9A242CF5C}"/>
              </a:ext>
            </a:extLst>
          </p:cNvPr>
          <p:cNvSpPr/>
          <p:nvPr/>
        </p:nvSpPr>
        <p:spPr>
          <a:xfrm>
            <a:off x="11672461" y="316914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31" name="Rectangle 1230">
            <a:extLst>
              <a:ext uri="{FF2B5EF4-FFF2-40B4-BE49-F238E27FC236}">
                <a16:creationId xmlns:a16="http://schemas.microsoft.com/office/drawing/2014/main" id="{E3C1CFC3-8E4D-4D83-99B5-DF0E2ED00B98}"/>
              </a:ext>
            </a:extLst>
          </p:cNvPr>
          <p:cNvSpPr/>
          <p:nvPr/>
        </p:nvSpPr>
        <p:spPr>
          <a:xfrm>
            <a:off x="11901061" y="316914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32" name="Rectangle 1231">
            <a:extLst>
              <a:ext uri="{FF2B5EF4-FFF2-40B4-BE49-F238E27FC236}">
                <a16:creationId xmlns:a16="http://schemas.microsoft.com/office/drawing/2014/main" id="{07C521E7-5BAD-40C3-B13F-489B3A2AA105}"/>
              </a:ext>
            </a:extLst>
          </p:cNvPr>
          <p:cNvSpPr/>
          <p:nvPr/>
        </p:nvSpPr>
        <p:spPr>
          <a:xfrm>
            <a:off x="10986661" y="338593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33" name="Rectangle 1232">
            <a:extLst>
              <a:ext uri="{FF2B5EF4-FFF2-40B4-BE49-F238E27FC236}">
                <a16:creationId xmlns:a16="http://schemas.microsoft.com/office/drawing/2014/main" id="{C988F59A-F9CB-434B-9467-9E7ACBBD7A3E}"/>
              </a:ext>
            </a:extLst>
          </p:cNvPr>
          <p:cNvSpPr/>
          <p:nvPr/>
        </p:nvSpPr>
        <p:spPr>
          <a:xfrm>
            <a:off x="11215261" y="338593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34" name="Rectangle 1233">
            <a:extLst>
              <a:ext uri="{FF2B5EF4-FFF2-40B4-BE49-F238E27FC236}">
                <a16:creationId xmlns:a16="http://schemas.microsoft.com/office/drawing/2014/main" id="{BB34A01C-801E-41AB-957A-38794DD00E17}"/>
              </a:ext>
            </a:extLst>
          </p:cNvPr>
          <p:cNvSpPr/>
          <p:nvPr/>
        </p:nvSpPr>
        <p:spPr>
          <a:xfrm>
            <a:off x="11443861" y="338593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35" name="Rectangle 1234">
            <a:extLst>
              <a:ext uri="{FF2B5EF4-FFF2-40B4-BE49-F238E27FC236}">
                <a16:creationId xmlns:a16="http://schemas.microsoft.com/office/drawing/2014/main" id="{A82B548C-1FF1-40CD-BAD9-4D509267F115}"/>
              </a:ext>
            </a:extLst>
          </p:cNvPr>
          <p:cNvSpPr/>
          <p:nvPr/>
        </p:nvSpPr>
        <p:spPr>
          <a:xfrm>
            <a:off x="11672461" y="338593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36" name="Rectangle 1235">
            <a:extLst>
              <a:ext uri="{FF2B5EF4-FFF2-40B4-BE49-F238E27FC236}">
                <a16:creationId xmlns:a16="http://schemas.microsoft.com/office/drawing/2014/main" id="{37FEFF12-DEB8-4D46-80BB-63682594C2A4}"/>
              </a:ext>
            </a:extLst>
          </p:cNvPr>
          <p:cNvSpPr/>
          <p:nvPr/>
        </p:nvSpPr>
        <p:spPr>
          <a:xfrm>
            <a:off x="11901061" y="338593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37" name="Rectangle 1236">
            <a:extLst>
              <a:ext uri="{FF2B5EF4-FFF2-40B4-BE49-F238E27FC236}">
                <a16:creationId xmlns:a16="http://schemas.microsoft.com/office/drawing/2014/main" id="{B7329FE0-6F84-4DC8-8390-B8B32730371B}"/>
              </a:ext>
            </a:extLst>
          </p:cNvPr>
          <p:cNvSpPr/>
          <p:nvPr/>
        </p:nvSpPr>
        <p:spPr>
          <a:xfrm>
            <a:off x="10986661" y="360272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38" name="Rectangle 1237">
            <a:extLst>
              <a:ext uri="{FF2B5EF4-FFF2-40B4-BE49-F238E27FC236}">
                <a16:creationId xmlns:a16="http://schemas.microsoft.com/office/drawing/2014/main" id="{C51C9D34-C82F-45F7-B6CE-A7A8484DAA1B}"/>
              </a:ext>
            </a:extLst>
          </p:cNvPr>
          <p:cNvSpPr/>
          <p:nvPr/>
        </p:nvSpPr>
        <p:spPr>
          <a:xfrm>
            <a:off x="11215261" y="360272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39" name="Rectangle 1238">
            <a:extLst>
              <a:ext uri="{FF2B5EF4-FFF2-40B4-BE49-F238E27FC236}">
                <a16:creationId xmlns:a16="http://schemas.microsoft.com/office/drawing/2014/main" id="{53B30B82-6B71-4826-A2A5-E34E545B9912}"/>
              </a:ext>
            </a:extLst>
          </p:cNvPr>
          <p:cNvSpPr/>
          <p:nvPr/>
        </p:nvSpPr>
        <p:spPr>
          <a:xfrm>
            <a:off x="11443861" y="360272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40" name="Rectangle 1239">
            <a:extLst>
              <a:ext uri="{FF2B5EF4-FFF2-40B4-BE49-F238E27FC236}">
                <a16:creationId xmlns:a16="http://schemas.microsoft.com/office/drawing/2014/main" id="{9AFF6351-ED1B-48DD-9149-14090251F995}"/>
              </a:ext>
            </a:extLst>
          </p:cNvPr>
          <p:cNvSpPr/>
          <p:nvPr/>
        </p:nvSpPr>
        <p:spPr>
          <a:xfrm>
            <a:off x="11672461" y="360272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41" name="Rectangle 1240">
            <a:extLst>
              <a:ext uri="{FF2B5EF4-FFF2-40B4-BE49-F238E27FC236}">
                <a16:creationId xmlns:a16="http://schemas.microsoft.com/office/drawing/2014/main" id="{4782A6F2-4384-4C8A-BBB9-C228CFFA71BA}"/>
              </a:ext>
            </a:extLst>
          </p:cNvPr>
          <p:cNvSpPr/>
          <p:nvPr/>
        </p:nvSpPr>
        <p:spPr>
          <a:xfrm>
            <a:off x="11901061" y="360272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42" name="Rectangle 1241">
            <a:extLst>
              <a:ext uri="{FF2B5EF4-FFF2-40B4-BE49-F238E27FC236}">
                <a16:creationId xmlns:a16="http://schemas.microsoft.com/office/drawing/2014/main" id="{771EA565-A6D8-4C94-9F2C-4DCCD557000B}"/>
              </a:ext>
            </a:extLst>
          </p:cNvPr>
          <p:cNvSpPr/>
          <p:nvPr/>
        </p:nvSpPr>
        <p:spPr>
          <a:xfrm>
            <a:off x="10986661" y="381950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43" name="Rectangle 1242">
            <a:extLst>
              <a:ext uri="{FF2B5EF4-FFF2-40B4-BE49-F238E27FC236}">
                <a16:creationId xmlns:a16="http://schemas.microsoft.com/office/drawing/2014/main" id="{A9369A43-3CAC-4E90-B03A-A98D2BA77AE9}"/>
              </a:ext>
            </a:extLst>
          </p:cNvPr>
          <p:cNvSpPr/>
          <p:nvPr/>
        </p:nvSpPr>
        <p:spPr>
          <a:xfrm>
            <a:off x="11215261" y="381950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44" name="Rectangle 1243">
            <a:extLst>
              <a:ext uri="{FF2B5EF4-FFF2-40B4-BE49-F238E27FC236}">
                <a16:creationId xmlns:a16="http://schemas.microsoft.com/office/drawing/2014/main" id="{AC1BC2A9-444E-4E2D-9637-E75BA26C45B7}"/>
              </a:ext>
            </a:extLst>
          </p:cNvPr>
          <p:cNvSpPr/>
          <p:nvPr/>
        </p:nvSpPr>
        <p:spPr>
          <a:xfrm>
            <a:off x="11443861" y="381950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45" name="Rectangle 1244">
            <a:extLst>
              <a:ext uri="{FF2B5EF4-FFF2-40B4-BE49-F238E27FC236}">
                <a16:creationId xmlns:a16="http://schemas.microsoft.com/office/drawing/2014/main" id="{966FD545-9D74-4354-8912-B97CD8F22C83}"/>
              </a:ext>
            </a:extLst>
          </p:cNvPr>
          <p:cNvSpPr/>
          <p:nvPr/>
        </p:nvSpPr>
        <p:spPr>
          <a:xfrm>
            <a:off x="11672461" y="381950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46" name="Rectangle 1245">
            <a:extLst>
              <a:ext uri="{FF2B5EF4-FFF2-40B4-BE49-F238E27FC236}">
                <a16:creationId xmlns:a16="http://schemas.microsoft.com/office/drawing/2014/main" id="{3F8A03E8-19E1-47F8-8017-8F1B433FCF53}"/>
              </a:ext>
            </a:extLst>
          </p:cNvPr>
          <p:cNvSpPr/>
          <p:nvPr/>
        </p:nvSpPr>
        <p:spPr>
          <a:xfrm>
            <a:off x="11901061" y="381950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47" name="Rectangle 1246">
            <a:extLst>
              <a:ext uri="{FF2B5EF4-FFF2-40B4-BE49-F238E27FC236}">
                <a16:creationId xmlns:a16="http://schemas.microsoft.com/office/drawing/2014/main" id="{11AF13EE-AC5B-483B-BF4E-431ED52EADA4}"/>
              </a:ext>
            </a:extLst>
          </p:cNvPr>
          <p:cNvSpPr/>
          <p:nvPr/>
        </p:nvSpPr>
        <p:spPr>
          <a:xfrm>
            <a:off x="10986661" y="40362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48" name="Rectangle 1247">
            <a:extLst>
              <a:ext uri="{FF2B5EF4-FFF2-40B4-BE49-F238E27FC236}">
                <a16:creationId xmlns:a16="http://schemas.microsoft.com/office/drawing/2014/main" id="{1F84A2FD-5068-459A-AF07-F8EED0F859B0}"/>
              </a:ext>
            </a:extLst>
          </p:cNvPr>
          <p:cNvSpPr/>
          <p:nvPr/>
        </p:nvSpPr>
        <p:spPr>
          <a:xfrm>
            <a:off x="11215261" y="40362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49" name="Rectangle 1248">
            <a:extLst>
              <a:ext uri="{FF2B5EF4-FFF2-40B4-BE49-F238E27FC236}">
                <a16:creationId xmlns:a16="http://schemas.microsoft.com/office/drawing/2014/main" id="{5367CA8D-3979-4D34-A9BA-AB5E7CE4E34D}"/>
              </a:ext>
            </a:extLst>
          </p:cNvPr>
          <p:cNvSpPr/>
          <p:nvPr/>
        </p:nvSpPr>
        <p:spPr>
          <a:xfrm>
            <a:off x="11443861" y="40362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50" name="Rectangle 1249">
            <a:extLst>
              <a:ext uri="{FF2B5EF4-FFF2-40B4-BE49-F238E27FC236}">
                <a16:creationId xmlns:a16="http://schemas.microsoft.com/office/drawing/2014/main" id="{AA9EFB4D-31DB-4A6D-B103-F1590C234CED}"/>
              </a:ext>
            </a:extLst>
          </p:cNvPr>
          <p:cNvSpPr/>
          <p:nvPr/>
        </p:nvSpPr>
        <p:spPr>
          <a:xfrm>
            <a:off x="11672461" y="40362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51" name="Rectangle 1250">
            <a:extLst>
              <a:ext uri="{FF2B5EF4-FFF2-40B4-BE49-F238E27FC236}">
                <a16:creationId xmlns:a16="http://schemas.microsoft.com/office/drawing/2014/main" id="{A63CB0EC-59BD-444C-B562-A48D74BA1C58}"/>
              </a:ext>
            </a:extLst>
          </p:cNvPr>
          <p:cNvSpPr/>
          <p:nvPr/>
        </p:nvSpPr>
        <p:spPr>
          <a:xfrm>
            <a:off x="11901061" y="403629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52" name="Rectangle 1251">
            <a:extLst>
              <a:ext uri="{FF2B5EF4-FFF2-40B4-BE49-F238E27FC236}">
                <a16:creationId xmlns:a16="http://schemas.microsoft.com/office/drawing/2014/main" id="{0DED6D92-52BE-4E38-B6AB-38E227B75822}"/>
              </a:ext>
            </a:extLst>
          </p:cNvPr>
          <p:cNvSpPr/>
          <p:nvPr/>
        </p:nvSpPr>
        <p:spPr>
          <a:xfrm>
            <a:off x="10986661" y="425308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53" name="Rectangle 1252">
            <a:extLst>
              <a:ext uri="{FF2B5EF4-FFF2-40B4-BE49-F238E27FC236}">
                <a16:creationId xmlns:a16="http://schemas.microsoft.com/office/drawing/2014/main" id="{C598CC9B-9421-4D65-8EEA-CE820B44F540}"/>
              </a:ext>
            </a:extLst>
          </p:cNvPr>
          <p:cNvSpPr/>
          <p:nvPr/>
        </p:nvSpPr>
        <p:spPr>
          <a:xfrm>
            <a:off x="11215261" y="425308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54" name="Rectangle 1253">
            <a:extLst>
              <a:ext uri="{FF2B5EF4-FFF2-40B4-BE49-F238E27FC236}">
                <a16:creationId xmlns:a16="http://schemas.microsoft.com/office/drawing/2014/main" id="{DC8E377D-2141-46D2-BF1F-13B9F2F826D0}"/>
              </a:ext>
            </a:extLst>
          </p:cNvPr>
          <p:cNvSpPr/>
          <p:nvPr/>
        </p:nvSpPr>
        <p:spPr>
          <a:xfrm>
            <a:off x="11443861" y="425308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55" name="Rectangle 1254">
            <a:extLst>
              <a:ext uri="{FF2B5EF4-FFF2-40B4-BE49-F238E27FC236}">
                <a16:creationId xmlns:a16="http://schemas.microsoft.com/office/drawing/2014/main" id="{95E38B82-5092-47D4-9359-63A0A28E4251}"/>
              </a:ext>
            </a:extLst>
          </p:cNvPr>
          <p:cNvSpPr/>
          <p:nvPr/>
        </p:nvSpPr>
        <p:spPr>
          <a:xfrm>
            <a:off x="11672461" y="425308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56" name="Rectangle 1255">
            <a:extLst>
              <a:ext uri="{FF2B5EF4-FFF2-40B4-BE49-F238E27FC236}">
                <a16:creationId xmlns:a16="http://schemas.microsoft.com/office/drawing/2014/main" id="{FE454831-5186-4948-9541-2D97C401930B}"/>
              </a:ext>
            </a:extLst>
          </p:cNvPr>
          <p:cNvSpPr/>
          <p:nvPr/>
        </p:nvSpPr>
        <p:spPr>
          <a:xfrm>
            <a:off x="11901061" y="425308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57" name="Rectangle 1256">
            <a:extLst>
              <a:ext uri="{FF2B5EF4-FFF2-40B4-BE49-F238E27FC236}">
                <a16:creationId xmlns:a16="http://schemas.microsoft.com/office/drawing/2014/main" id="{858F97F9-E30E-497F-A150-C3739A7A83C0}"/>
              </a:ext>
            </a:extLst>
          </p:cNvPr>
          <p:cNvSpPr/>
          <p:nvPr/>
        </p:nvSpPr>
        <p:spPr>
          <a:xfrm>
            <a:off x="10986661" y="44247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58" name="Rectangle 1257">
            <a:extLst>
              <a:ext uri="{FF2B5EF4-FFF2-40B4-BE49-F238E27FC236}">
                <a16:creationId xmlns:a16="http://schemas.microsoft.com/office/drawing/2014/main" id="{88D61083-ECA0-403A-81DA-5D3C20DEFDE5}"/>
              </a:ext>
            </a:extLst>
          </p:cNvPr>
          <p:cNvSpPr/>
          <p:nvPr/>
        </p:nvSpPr>
        <p:spPr>
          <a:xfrm>
            <a:off x="11215261" y="44247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59" name="Rectangle 1258">
            <a:extLst>
              <a:ext uri="{FF2B5EF4-FFF2-40B4-BE49-F238E27FC236}">
                <a16:creationId xmlns:a16="http://schemas.microsoft.com/office/drawing/2014/main" id="{BB37AB86-2C2F-4B20-88B3-58C4E2413432}"/>
              </a:ext>
            </a:extLst>
          </p:cNvPr>
          <p:cNvSpPr/>
          <p:nvPr/>
        </p:nvSpPr>
        <p:spPr>
          <a:xfrm>
            <a:off x="11443861" y="44247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60" name="Rectangle 1259">
            <a:extLst>
              <a:ext uri="{FF2B5EF4-FFF2-40B4-BE49-F238E27FC236}">
                <a16:creationId xmlns:a16="http://schemas.microsoft.com/office/drawing/2014/main" id="{EBC2E618-0D79-4812-B4DE-0A9396D10AD9}"/>
              </a:ext>
            </a:extLst>
          </p:cNvPr>
          <p:cNvSpPr/>
          <p:nvPr/>
        </p:nvSpPr>
        <p:spPr>
          <a:xfrm>
            <a:off x="11672461" y="44247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61" name="Rectangle 1260">
            <a:extLst>
              <a:ext uri="{FF2B5EF4-FFF2-40B4-BE49-F238E27FC236}">
                <a16:creationId xmlns:a16="http://schemas.microsoft.com/office/drawing/2014/main" id="{565AD214-AFB5-45EC-9BF4-9E36E414F20E}"/>
              </a:ext>
            </a:extLst>
          </p:cNvPr>
          <p:cNvSpPr/>
          <p:nvPr/>
        </p:nvSpPr>
        <p:spPr>
          <a:xfrm>
            <a:off x="11901061" y="442478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62" name="Rectangle 1261">
            <a:extLst>
              <a:ext uri="{FF2B5EF4-FFF2-40B4-BE49-F238E27FC236}">
                <a16:creationId xmlns:a16="http://schemas.microsoft.com/office/drawing/2014/main" id="{C8B6AEB9-6664-4CF6-9586-A37AEF70DEFC}"/>
              </a:ext>
            </a:extLst>
          </p:cNvPr>
          <p:cNvSpPr/>
          <p:nvPr/>
        </p:nvSpPr>
        <p:spPr>
          <a:xfrm>
            <a:off x="10986661" y="46054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63" name="Rectangle 1262">
            <a:extLst>
              <a:ext uri="{FF2B5EF4-FFF2-40B4-BE49-F238E27FC236}">
                <a16:creationId xmlns:a16="http://schemas.microsoft.com/office/drawing/2014/main" id="{0D7CD041-181F-46CD-A243-0AB6E808AE29}"/>
              </a:ext>
            </a:extLst>
          </p:cNvPr>
          <p:cNvSpPr/>
          <p:nvPr/>
        </p:nvSpPr>
        <p:spPr>
          <a:xfrm>
            <a:off x="11215261" y="46054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64" name="Rectangle 1263">
            <a:extLst>
              <a:ext uri="{FF2B5EF4-FFF2-40B4-BE49-F238E27FC236}">
                <a16:creationId xmlns:a16="http://schemas.microsoft.com/office/drawing/2014/main" id="{B52EB72B-9A3A-45C1-8C4F-D9F4DD20DA7F}"/>
              </a:ext>
            </a:extLst>
          </p:cNvPr>
          <p:cNvSpPr/>
          <p:nvPr/>
        </p:nvSpPr>
        <p:spPr>
          <a:xfrm>
            <a:off x="11443861" y="46054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65" name="Rectangle 1264">
            <a:extLst>
              <a:ext uri="{FF2B5EF4-FFF2-40B4-BE49-F238E27FC236}">
                <a16:creationId xmlns:a16="http://schemas.microsoft.com/office/drawing/2014/main" id="{4D25A741-9C37-4E7E-A12B-413AE3562E81}"/>
              </a:ext>
            </a:extLst>
          </p:cNvPr>
          <p:cNvSpPr/>
          <p:nvPr/>
        </p:nvSpPr>
        <p:spPr>
          <a:xfrm>
            <a:off x="11672461" y="46054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66" name="Rectangle 1265">
            <a:extLst>
              <a:ext uri="{FF2B5EF4-FFF2-40B4-BE49-F238E27FC236}">
                <a16:creationId xmlns:a16="http://schemas.microsoft.com/office/drawing/2014/main" id="{A74F6744-23F3-4A0C-92B8-4C10AC6D9FFF}"/>
              </a:ext>
            </a:extLst>
          </p:cNvPr>
          <p:cNvSpPr/>
          <p:nvPr/>
        </p:nvSpPr>
        <p:spPr>
          <a:xfrm>
            <a:off x="11901061" y="46054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67" name="Rectangle 1266">
            <a:extLst>
              <a:ext uri="{FF2B5EF4-FFF2-40B4-BE49-F238E27FC236}">
                <a16:creationId xmlns:a16="http://schemas.microsoft.com/office/drawing/2014/main" id="{04470183-0FFB-403B-8A38-ABAA2FEC3595}"/>
              </a:ext>
            </a:extLst>
          </p:cNvPr>
          <p:cNvSpPr/>
          <p:nvPr/>
        </p:nvSpPr>
        <p:spPr>
          <a:xfrm>
            <a:off x="10986661" y="48222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68" name="Rectangle 1267">
            <a:extLst>
              <a:ext uri="{FF2B5EF4-FFF2-40B4-BE49-F238E27FC236}">
                <a16:creationId xmlns:a16="http://schemas.microsoft.com/office/drawing/2014/main" id="{26F7B0C8-D327-42A7-AD9C-9B7DEB24A167}"/>
              </a:ext>
            </a:extLst>
          </p:cNvPr>
          <p:cNvSpPr/>
          <p:nvPr/>
        </p:nvSpPr>
        <p:spPr>
          <a:xfrm>
            <a:off x="11215261" y="48222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69" name="Rectangle 1268">
            <a:extLst>
              <a:ext uri="{FF2B5EF4-FFF2-40B4-BE49-F238E27FC236}">
                <a16:creationId xmlns:a16="http://schemas.microsoft.com/office/drawing/2014/main" id="{52A0E86B-E6FC-4B19-870E-07FDF6DB0CF6}"/>
              </a:ext>
            </a:extLst>
          </p:cNvPr>
          <p:cNvSpPr/>
          <p:nvPr/>
        </p:nvSpPr>
        <p:spPr>
          <a:xfrm>
            <a:off x="11443861" y="48222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70" name="Rectangle 1269">
            <a:extLst>
              <a:ext uri="{FF2B5EF4-FFF2-40B4-BE49-F238E27FC236}">
                <a16:creationId xmlns:a16="http://schemas.microsoft.com/office/drawing/2014/main" id="{C39A60CD-908C-4103-8ABB-743B49EF0556}"/>
              </a:ext>
            </a:extLst>
          </p:cNvPr>
          <p:cNvSpPr/>
          <p:nvPr/>
        </p:nvSpPr>
        <p:spPr>
          <a:xfrm>
            <a:off x="11672461" y="48222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71" name="Rectangle 1270">
            <a:extLst>
              <a:ext uri="{FF2B5EF4-FFF2-40B4-BE49-F238E27FC236}">
                <a16:creationId xmlns:a16="http://schemas.microsoft.com/office/drawing/2014/main" id="{87DC450D-A1ED-49A0-9C57-44A8B0305266}"/>
              </a:ext>
            </a:extLst>
          </p:cNvPr>
          <p:cNvSpPr/>
          <p:nvPr/>
        </p:nvSpPr>
        <p:spPr>
          <a:xfrm>
            <a:off x="11901061" y="48222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72" name="Rectangle 1271">
            <a:extLst>
              <a:ext uri="{FF2B5EF4-FFF2-40B4-BE49-F238E27FC236}">
                <a16:creationId xmlns:a16="http://schemas.microsoft.com/office/drawing/2014/main" id="{815E04B8-1EED-4FDD-95BE-0BAB4764D1F9}"/>
              </a:ext>
            </a:extLst>
          </p:cNvPr>
          <p:cNvSpPr/>
          <p:nvPr/>
        </p:nvSpPr>
        <p:spPr>
          <a:xfrm>
            <a:off x="10986661" y="503901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73" name="Rectangle 1272">
            <a:extLst>
              <a:ext uri="{FF2B5EF4-FFF2-40B4-BE49-F238E27FC236}">
                <a16:creationId xmlns:a16="http://schemas.microsoft.com/office/drawing/2014/main" id="{9F9C2895-C9B5-4869-A1D6-E875603DBEA4}"/>
              </a:ext>
            </a:extLst>
          </p:cNvPr>
          <p:cNvSpPr/>
          <p:nvPr/>
        </p:nvSpPr>
        <p:spPr>
          <a:xfrm>
            <a:off x="11215261" y="503901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74" name="Rectangle 1273">
            <a:extLst>
              <a:ext uri="{FF2B5EF4-FFF2-40B4-BE49-F238E27FC236}">
                <a16:creationId xmlns:a16="http://schemas.microsoft.com/office/drawing/2014/main" id="{B1B3B75E-2CC4-4D5B-BF8B-7CE36CB107D2}"/>
              </a:ext>
            </a:extLst>
          </p:cNvPr>
          <p:cNvSpPr/>
          <p:nvPr/>
        </p:nvSpPr>
        <p:spPr>
          <a:xfrm>
            <a:off x="11443861" y="503901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75" name="Rectangle 1274">
            <a:extLst>
              <a:ext uri="{FF2B5EF4-FFF2-40B4-BE49-F238E27FC236}">
                <a16:creationId xmlns:a16="http://schemas.microsoft.com/office/drawing/2014/main" id="{C946FCB1-AA7D-4175-B7F5-4D9497E83DE7}"/>
              </a:ext>
            </a:extLst>
          </p:cNvPr>
          <p:cNvSpPr/>
          <p:nvPr/>
        </p:nvSpPr>
        <p:spPr>
          <a:xfrm>
            <a:off x="11672461" y="503901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76" name="Rectangle 1275">
            <a:extLst>
              <a:ext uri="{FF2B5EF4-FFF2-40B4-BE49-F238E27FC236}">
                <a16:creationId xmlns:a16="http://schemas.microsoft.com/office/drawing/2014/main" id="{938024FE-58FB-4DA1-9123-F5575FD71424}"/>
              </a:ext>
            </a:extLst>
          </p:cNvPr>
          <p:cNvSpPr/>
          <p:nvPr/>
        </p:nvSpPr>
        <p:spPr>
          <a:xfrm>
            <a:off x="11901061" y="503901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77" name="Rectangle 1276">
            <a:extLst>
              <a:ext uri="{FF2B5EF4-FFF2-40B4-BE49-F238E27FC236}">
                <a16:creationId xmlns:a16="http://schemas.microsoft.com/office/drawing/2014/main" id="{DA6659B0-3FE1-4030-9E9B-5B334D5508C0}"/>
              </a:ext>
            </a:extLst>
          </p:cNvPr>
          <p:cNvSpPr/>
          <p:nvPr/>
        </p:nvSpPr>
        <p:spPr>
          <a:xfrm>
            <a:off x="10986661" y="525580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78" name="Rectangle 1277">
            <a:extLst>
              <a:ext uri="{FF2B5EF4-FFF2-40B4-BE49-F238E27FC236}">
                <a16:creationId xmlns:a16="http://schemas.microsoft.com/office/drawing/2014/main" id="{1E48AFA0-8E8A-4BDD-BD06-955800C48BBB}"/>
              </a:ext>
            </a:extLst>
          </p:cNvPr>
          <p:cNvSpPr/>
          <p:nvPr/>
        </p:nvSpPr>
        <p:spPr>
          <a:xfrm>
            <a:off x="11215261" y="525580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79" name="Rectangle 1278">
            <a:extLst>
              <a:ext uri="{FF2B5EF4-FFF2-40B4-BE49-F238E27FC236}">
                <a16:creationId xmlns:a16="http://schemas.microsoft.com/office/drawing/2014/main" id="{DC6C8A16-5612-406B-8A8F-8987DFC6455C}"/>
              </a:ext>
            </a:extLst>
          </p:cNvPr>
          <p:cNvSpPr/>
          <p:nvPr/>
        </p:nvSpPr>
        <p:spPr>
          <a:xfrm>
            <a:off x="11443861" y="525580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80" name="Rectangle 1279">
            <a:extLst>
              <a:ext uri="{FF2B5EF4-FFF2-40B4-BE49-F238E27FC236}">
                <a16:creationId xmlns:a16="http://schemas.microsoft.com/office/drawing/2014/main" id="{E512B95E-C25B-4045-BA0D-265A6D515A0D}"/>
              </a:ext>
            </a:extLst>
          </p:cNvPr>
          <p:cNvSpPr/>
          <p:nvPr/>
        </p:nvSpPr>
        <p:spPr>
          <a:xfrm>
            <a:off x="11672461" y="525580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81" name="Rectangle 1280">
            <a:extLst>
              <a:ext uri="{FF2B5EF4-FFF2-40B4-BE49-F238E27FC236}">
                <a16:creationId xmlns:a16="http://schemas.microsoft.com/office/drawing/2014/main" id="{1CF0BA2D-4BFD-4B1C-AB6B-524B0DC9D2E6}"/>
              </a:ext>
            </a:extLst>
          </p:cNvPr>
          <p:cNvSpPr/>
          <p:nvPr/>
        </p:nvSpPr>
        <p:spPr>
          <a:xfrm>
            <a:off x="11901061" y="525580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82" name="Rectangle 1281">
            <a:extLst>
              <a:ext uri="{FF2B5EF4-FFF2-40B4-BE49-F238E27FC236}">
                <a16:creationId xmlns:a16="http://schemas.microsoft.com/office/drawing/2014/main" id="{B2C67C7C-E38E-4888-B9AF-4A457373B378}"/>
              </a:ext>
            </a:extLst>
          </p:cNvPr>
          <p:cNvSpPr/>
          <p:nvPr/>
        </p:nvSpPr>
        <p:spPr>
          <a:xfrm>
            <a:off x="10986661" y="547259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83" name="Rectangle 1282">
            <a:extLst>
              <a:ext uri="{FF2B5EF4-FFF2-40B4-BE49-F238E27FC236}">
                <a16:creationId xmlns:a16="http://schemas.microsoft.com/office/drawing/2014/main" id="{DD50178B-ADB6-469F-8818-BD0B14ADE2C1}"/>
              </a:ext>
            </a:extLst>
          </p:cNvPr>
          <p:cNvSpPr/>
          <p:nvPr/>
        </p:nvSpPr>
        <p:spPr>
          <a:xfrm>
            <a:off x="11215261" y="547259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84" name="Rectangle 1283">
            <a:extLst>
              <a:ext uri="{FF2B5EF4-FFF2-40B4-BE49-F238E27FC236}">
                <a16:creationId xmlns:a16="http://schemas.microsoft.com/office/drawing/2014/main" id="{78EFD741-5EEF-4F52-BEE3-905E7E6A114F}"/>
              </a:ext>
            </a:extLst>
          </p:cNvPr>
          <p:cNvSpPr/>
          <p:nvPr/>
        </p:nvSpPr>
        <p:spPr>
          <a:xfrm>
            <a:off x="11443861" y="547259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85" name="Rectangle 1284">
            <a:extLst>
              <a:ext uri="{FF2B5EF4-FFF2-40B4-BE49-F238E27FC236}">
                <a16:creationId xmlns:a16="http://schemas.microsoft.com/office/drawing/2014/main" id="{E636A419-E6A7-405B-B8FA-59215B1A8687}"/>
              </a:ext>
            </a:extLst>
          </p:cNvPr>
          <p:cNvSpPr/>
          <p:nvPr/>
        </p:nvSpPr>
        <p:spPr>
          <a:xfrm>
            <a:off x="11672461" y="547259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86" name="Rectangle 1285">
            <a:extLst>
              <a:ext uri="{FF2B5EF4-FFF2-40B4-BE49-F238E27FC236}">
                <a16:creationId xmlns:a16="http://schemas.microsoft.com/office/drawing/2014/main" id="{629F2DE9-1563-4B12-9874-B0B4BA756166}"/>
              </a:ext>
            </a:extLst>
          </p:cNvPr>
          <p:cNvSpPr/>
          <p:nvPr/>
        </p:nvSpPr>
        <p:spPr>
          <a:xfrm>
            <a:off x="11901061" y="547259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87" name="Rectangle 1286">
            <a:extLst>
              <a:ext uri="{FF2B5EF4-FFF2-40B4-BE49-F238E27FC236}">
                <a16:creationId xmlns:a16="http://schemas.microsoft.com/office/drawing/2014/main" id="{10A93A20-4F09-406C-80C4-F7C92E2BF7B1}"/>
              </a:ext>
            </a:extLst>
          </p:cNvPr>
          <p:cNvSpPr/>
          <p:nvPr/>
        </p:nvSpPr>
        <p:spPr>
          <a:xfrm>
            <a:off x="10986661" y="568937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88" name="Rectangle 1287">
            <a:extLst>
              <a:ext uri="{FF2B5EF4-FFF2-40B4-BE49-F238E27FC236}">
                <a16:creationId xmlns:a16="http://schemas.microsoft.com/office/drawing/2014/main" id="{BA40C8F8-2E76-4A53-8B23-752314A0945A}"/>
              </a:ext>
            </a:extLst>
          </p:cNvPr>
          <p:cNvSpPr/>
          <p:nvPr/>
        </p:nvSpPr>
        <p:spPr>
          <a:xfrm>
            <a:off x="11215261" y="568937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89" name="Rectangle 1288">
            <a:extLst>
              <a:ext uri="{FF2B5EF4-FFF2-40B4-BE49-F238E27FC236}">
                <a16:creationId xmlns:a16="http://schemas.microsoft.com/office/drawing/2014/main" id="{575AF2B9-ED70-4DD0-A2D7-1D3D561A67FB}"/>
              </a:ext>
            </a:extLst>
          </p:cNvPr>
          <p:cNvSpPr/>
          <p:nvPr/>
        </p:nvSpPr>
        <p:spPr>
          <a:xfrm>
            <a:off x="11443861" y="568937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0" name="Rectangle 1289">
            <a:extLst>
              <a:ext uri="{FF2B5EF4-FFF2-40B4-BE49-F238E27FC236}">
                <a16:creationId xmlns:a16="http://schemas.microsoft.com/office/drawing/2014/main" id="{5DAE0FC5-1C8B-43D8-8287-932644FAC6A0}"/>
              </a:ext>
            </a:extLst>
          </p:cNvPr>
          <p:cNvSpPr/>
          <p:nvPr/>
        </p:nvSpPr>
        <p:spPr>
          <a:xfrm>
            <a:off x="11672461" y="568937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1" name="Rectangle 1290">
            <a:extLst>
              <a:ext uri="{FF2B5EF4-FFF2-40B4-BE49-F238E27FC236}">
                <a16:creationId xmlns:a16="http://schemas.microsoft.com/office/drawing/2014/main" id="{3375E4FF-75DA-480A-A09E-1DB06006FD08}"/>
              </a:ext>
            </a:extLst>
          </p:cNvPr>
          <p:cNvSpPr/>
          <p:nvPr/>
        </p:nvSpPr>
        <p:spPr>
          <a:xfrm>
            <a:off x="11901061" y="568937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2" name="Rectangle 1291">
            <a:extLst>
              <a:ext uri="{FF2B5EF4-FFF2-40B4-BE49-F238E27FC236}">
                <a16:creationId xmlns:a16="http://schemas.microsoft.com/office/drawing/2014/main" id="{AD70D7CB-FF87-47BE-9A54-1725780BA5A0}"/>
              </a:ext>
            </a:extLst>
          </p:cNvPr>
          <p:cNvSpPr/>
          <p:nvPr/>
        </p:nvSpPr>
        <p:spPr>
          <a:xfrm>
            <a:off x="10982670" y="104375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F96B7C53-0622-43DA-B642-E25945C6D947}"/>
              </a:ext>
            </a:extLst>
          </p:cNvPr>
          <p:cNvSpPr/>
          <p:nvPr/>
        </p:nvSpPr>
        <p:spPr>
          <a:xfrm>
            <a:off x="11211270" y="104375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4" name="Rectangle 1293">
            <a:extLst>
              <a:ext uri="{FF2B5EF4-FFF2-40B4-BE49-F238E27FC236}">
                <a16:creationId xmlns:a16="http://schemas.microsoft.com/office/drawing/2014/main" id="{DE009329-D41A-445F-8349-703BF2582662}"/>
              </a:ext>
            </a:extLst>
          </p:cNvPr>
          <p:cNvSpPr/>
          <p:nvPr/>
        </p:nvSpPr>
        <p:spPr>
          <a:xfrm>
            <a:off x="11439870" y="104375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5" name="Rectangle 1294">
            <a:extLst>
              <a:ext uri="{FF2B5EF4-FFF2-40B4-BE49-F238E27FC236}">
                <a16:creationId xmlns:a16="http://schemas.microsoft.com/office/drawing/2014/main" id="{D22C84B2-9097-4FA7-9F99-3318A5AA6EB7}"/>
              </a:ext>
            </a:extLst>
          </p:cNvPr>
          <p:cNvSpPr/>
          <p:nvPr/>
        </p:nvSpPr>
        <p:spPr>
          <a:xfrm>
            <a:off x="11668470" y="104375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6" name="Rectangle 1295">
            <a:extLst>
              <a:ext uri="{FF2B5EF4-FFF2-40B4-BE49-F238E27FC236}">
                <a16:creationId xmlns:a16="http://schemas.microsoft.com/office/drawing/2014/main" id="{3CBC1F8E-9E93-4F8E-AA01-29C430ED2B52}"/>
              </a:ext>
            </a:extLst>
          </p:cNvPr>
          <p:cNvSpPr/>
          <p:nvPr/>
        </p:nvSpPr>
        <p:spPr>
          <a:xfrm>
            <a:off x="11897070" y="104375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7" name="Rectangle 1296">
            <a:extLst>
              <a:ext uri="{FF2B5EF4-FFF2-40B4-BE49-F238E27FC236}">
                <a16:creationId xmlns:a16="http://schemas.microsoft.com/office/drawing/2014/main" id="{9426E9CE-3CEE-4A61-80B3-755FB694DFBD}"/>
              </a:ext>
            </a:extLst>
          </p:cNvPr>
          <p:cNvSpPr/>
          <p:nvPr/>
        </p:nvSpPr>
        <p:spPr>
          <a:xfrm>
            <a:off x="10982670" y="125418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98" name="Rectangle 1297">
            <a:extLst>
              <a:ext uri="{FF2B5EF4-FFF2-40B4-BE49-F238E27FC236}">
                <a16:creationId xmlns:a16="http://schemas.microsoft.com/office/drawing/2014/main" id="{1309817F-8BC1-4581-BF8E-723F7202D128}"/>
              </a:ext>
            </a:extLst>
          </p:cNvPr>
          <p:cNvSpPr/>
          <p:nvPr/>
        </p:nvSpPr>
        <p:spPr>
          <a:xfrm>
            <a:off x="11211270" y="125418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9" name="Rectangle 1298">
            <a:extLst>
              <a:ext uri="{FF2B5EF4-FFF2-40B4-BE49-F238E27FC236}">
                <a16:creationId xmlns:a16="http://schemas.microsoft.com/office/drawing/2014/main" id="{188B8771-5402-46FA-BCC9-3D1BFEDA84F6}"/>
              </a:ext>
            </a:extLst>
          </p:cNvPr>
          <p:cNvSpPr/>
          <p:nvPr/>
        </p:nvSpPr>
        <p:spPr>
          <a:xfrm>
            <a:off x="11439870" y="125418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00" name="Rectangle 1299">
            <a:extLst>
              <a:ext uri="{FF2B5EF4-FFF2-40B4-BE49-F238E27FC236}">
                <a16:creationId xmlns:a16="http://schemas.microsoft.com/office/drawing/2014/main" id="{0EC655BC-7ABC-42B0-B844-F69B0BCDCAC8}"/>
              </a:ext>
            </a:extLst>
          </p:cNvPr>
          <p:cNvSpPr/>
          <p:nvPr/>
        </p:nvSpPr>
        <p:spPr>
          <a:xfrm>
            <a:off x="11668470" y="125418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01" name="Rectangle 1300">
            <a:extLst>
              <a:ext uri="{FF2B5EF4-FFF2-40B4-BE49-F238E27FC236}">
                <a16:creationId xmlns:a16="http://schemas.microsoft.com/office/drawing/2014/main" id="{0666903F-70D4-47B6-8442-E3C577E283EB}"/>
              </a:ext>
            </a:extLst>
          </p:cNvPr>
          <p:cNvSpPr/>
          <p:nvPr/>
        </p:nvSpPr>
        <p:spPr>
          <a:xfrm>
            <a:off x="11897070" y="125418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02" name="Rectangle 1301">
            <a:extLst>
              <a:ext uri="{FF2B5EF4-FFF2-40B4-BE49-F238E27FC236}">
                <a16:creationId xmlns:a16="http://schemas.microsoft.com/office/drawing/2014/main" id="{63B51A8D-FF3A-42C0-A91E-F07D23C44B93}"/>
              </a:ext>
            </a:extLst>
          </p:cNvPr>
          <p:cNvSpPr/>
          <p:nvPr/>
        </p:nvSpPr>
        <p:spPr>
          <a:xfrm>
            <a:off x="9854536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3" name="Rectangle 1302">
            <a:extLst>
              <a:ext uri="{FF2B5EF4-FFF2-40B4-BE49-F238E27FC236}">
                <a16:creationId xmlns:a16="http://schemas.microsoft.com/office/drawing/2014/main" id="{E96A206A-5A8E-490F-B03E-E9A51DB08E65}"/>
              </a:ext>
            </a:extLst>
          </p:cNvPr>
          <p:cNvSpPr/>
          <p:nvPr/>
        </p:nvSpPr>
        <p:spPr>
          <a:xfrm>
            <a:off x="10083136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04" name="Rectangle 1303">
            <a:extLst>
              <a:ext uri="{FF2B5EF4-FFF2-40B4-BE49-F238E27FC236}">
                <a16:creationId xmlns:a16="http://schemas.microsoft.com/office/drawing/2014/main" id="{7D45B46C-D7F3-4759-8526-4CC0B04595F9}"/>
              </a:ext>
            </a:extLst>
          </p:cNvPr>
          <p:cNvSpPr/>
          <p:nvPr/>
        </p:nvSpPr>
        <p:spPr>
          <a:xfrm>
            <a:off x="10311736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05" name="Rectangle 1304">
            <a:extLst>
              <a:ext uri="{FF2B5EF4-FFF2-40B4-BE49-F238E27FC236}">
                <a16:creationId xmlns:a16="http://schemas.microsoft.com/office/drawing/2014/main" id="{A0C4A40A-51DF-462B-B144-FDB98D9A6A90}"/>
              </a:ext>
            </a:extLst>
          </p:cNvPr>
          <p:cNvSpPr/>
          <p:nvPr/>
        </p:nvSpPr>
        <p:spPr>
          <a:xfrm>
            <a:off x="10540336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06" name="Rectangle 1305">
            <a:extLst>
              <a:ext uri="{FF2B5EF4-FFF2-40B4-BE49-F238E27FC236}">
                <a16:creationId xmlns:a16="http://schemas.microsoft.com/office/drawing/2014/main" id="{92B1B35F-7FB9-439E-AB0A-E71C4C8C0355}"/>
              </a:ext>
            </a:extLst>
          </p:cNvPr>
          <p:cNvSpPr/>
          <p:nvPr/>
        </p:nvSpPr>
        <p:spPr>
          <a:xfrm>
            <a:off x="10768936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07" name="Rectangle 1306">
            <a:extLst>
              <a:ext uri="{FF2B5EF4-FFF2-40B4-BE49-F238E27FC236}">
                <a16:creationId xmlns:a16="http://schemas.microsoft.com/office/drawing/2014/main" id="{2E6C67BA-A91D-40B2-A679-C4C11A25D515}"/>
              </a:ext>
            </a:extLst>
          </p:cNvPr>
          <p:cNvSpPr/>
          <p:nvPr/>
        </p:nvSpPr>
        <p:spPr>
          <a:xfrm>
            <a:off x="10989020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08" name="Rectangle 1307">
            <a:extLst>
              <a:ext uri="{FF2B5EF4-FFF2-40B4-BE49-F238E27FC236}">
                <a16:creationId xmlns:a16="http://schemas.microsoft.com/office/drawing/2014/main" id="{C23F9672-C139-4F03-B0B5-CAA4697AFE82}"/>
              </a:ext>
            </a:extLst>
          </p:cNvPr>
          <p:cNvSpPr/>
          <p:nvPr/>
        </p:nvSpPr>
        <p:spPr>
          <a:xfrm>
            <a:off x="11217620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09" name="Rectangle 1308">
            <a:extLst>
              <a:ext uri="{FF2B5EF4-FFF2-40B4-BE49-F238E27FC236}">
                <a16:creationId xmlns:a16="http://schemas.microsoft.com/office/drawing/2014/main" id="{012653DD-CF37-491C-AFB5-8A3ED1705DD4}"/>
              </a:ext>
            </a:extLst>
          </p:cNvPr>
          <p:cNvSpPr/>
          <p:nvPr/>
        </p:nvSpPr>
        <p:spPr>
          <a:xfrm>
            <a:off x="11446220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10" name="Rectangle 1309">
            <a:extLst>
              <a:ext uri="{FF2B5EF4-FFF2-40B4-BE49-F238E27FC236}">
                <a16:creationId xmlns:a16="http://schemas.microsoft.com/office/drawing/2014/main" id="{370AD879-4743-4A94-AE4D-3661816B6B54}"/>
              </a:ext>
            </a:extLst>
          </p:cNvPr>
          <p:cNvSpPr/>
          <p:nvPr/>
        </p:nvSpPr>
        <p:spPr>
          <a:xfrm>
            <a:off x="11674820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564C0EF3-AD9D-442C-985F-A480C0D4E331}"/>
              </a:ext>
            </a:extLst>
          </p:cNvPr>
          <p:cNvSpPr/>
          <p:nvPr/>
        </p:nvSpPr>
        <p:spPr>
          <a:xfrm>
            <a:off x="11903420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935CCFC5-CCA6-42C2-86E9-52594B677F9A}"/>
              </a:ext>
            </a:extLst>
          </p:cNvPr>
          <p:cNvSpPr txBox="1"/>
          <p:nvPr/>
        </p:nvSpPr>
        <p:spPr>
          <a:xfrm>
            <a:off x="371280" y="204652"/>
            <a:ext cx="6911379" cy="156966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pvec_value0  (pointer to the first row; an optional feature used to help track which row is “dirty”)</a:t>
            </a:r>
          </a:p>
        </p:txBody>
      </p:sp>
      <p:sp>
        <p:nvSpPr>
          <p:cNvPr id="1313" name="TextBox 1312">
            <a:extLst>
              <a:ext uri="{FF2B5EF4-FFF2-40B4-BE49-F238E27FC236}">
                <a16:creationId xmlns:a16="http://schemas.microsoft.com/office/drawing/2014/main" id="{10B9C358-529B-49C1-A5E9-BC80B6A4366F}"/>
              </a:ext>
            </a:extLst>
          </p:cNvPr>
          <p:cNvSpPr txBox="1"/>
          <p:nvPr/>
        </p:nvSpPr>
        <p:spPr>
          <a:xfrm>
            <a:off x="8981870" y="453601"/>
            <a:ext cx="1672766" cy="156966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(column count reference)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080CD74-787F-479B-9DD0-6759E61BAA26}"/>
              </a:ext>
            </a:extLst>
          </p:cNvPr>
          <p:cNvCxnSpPr>
            <a:stCxn id="1206" idx="1"/>
            <a:endCxn id="244" idx="3"/>
          </p:cNvCxnSpPr>
          <p:nvPr/>
        </p:nvCxnSpPr>
        <p:spPr>
          <a:xfrm flipH="1">
            <a:off x="9690749" y="2226497"/>
            <a:ext cx="2210312" cy="87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Straight Arrow Connector 1314">
            <a:extLst>
              <a:ext uri="{FF2B5EF4-FFF2-40B4-BE49-F238E27FC236}">
                <a16:creationId xmlns:a16="http://schemas.microsoft.com/office/drawing/2014/main" id="{A1977F44-F9D2-4E05-B919-207F17103656}"/>
              </a:ext>
            </a:extLst>
          </p:cNvPr>
          <p:cNvCxnSpPr>
            <a:cxnSpLocks/>
            <a:stCxn id="1075" idx="1"/>
            <a:endCxn id="128" idx="3"/>
          </p:cNvCxnSpPr>
          <p:nvPr/>
        </p:nvCxnSpPr>
        <p:spPr>
          <a:xfrm flipH="1">
            <a:off x="1461149" y="1795154"/>
            <a:ext cx="8384678" cy="64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37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4" name="Straight Arrow Connector 1313">
            <a:extLst>
              <a:ext uri="{FF2B5EF4-FFF2-40B4-BE49-F238E27FC236}">
                <a16:creationId xmlns:a16="http://schemas.microsoft.com/office/drawing/2014/main" id="{54854F91-0F68-4EB5-8917-BE03673117FA}"/>
              </a:ext>
            </a:extLst>
          </p:cNvPr>
          <p:cNvCxnSpPr>
            <a:cxnSpLocks/>
            <a:stCxn id="1312" idx="1"/>
            <a:endCxn id="5" idx="1"/>
          </p:cNvCxnSpPr>
          <p:nvPr/>
        </p:nvCxnSpPr>
        <p:spPr>
          <a:xfrm rot="10800000" flipH="1" flipV="1">
            <a:off x="371279" y="283134"/>
            <a:ext cx="175469" cy="868131"/>
          </a:xfrm>
          <a:prstGeom prst="bentConnector3">
            <a:avLst>
              <a:gd name="adj1" fmla="val -1302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7A9EF15-86BE-48C3-B551-46304631F0BF}"/>
              </a:ext>
            </a:extLst>
          </p:cNvPr>
          <p:cNvSpPr/>
          <p:nvPr/>
        </p:nvSpPr>
        <p:spPr>
          <a:xfrm>
            <a:off x="5467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90CE7D-7114-47FF-A0B6-7DFA3B3337E5}"/>
              </a:ext>
            </a:extLst>
          </p:cNvPr>
          <p:cNvSpPr/>
          <p:nvPr/>
        </p:nvSpPr>
        <p:spPr>
          <a:xfrm>
            <a:off x="7753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E92C06-7886-425C-966F-6FB2E3C15AEE}"/>
              </a:ext>
            </a:extLst>
          </p:cNvPr>
          <p:cNvSpPr/>
          <p:nvPr/>
        </p:nvSpPr>
        <p:spPr>
          <a:xfrm>
            <a:off x="10039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577F2-BE79-4F75-BA3E-4F8B386263A2}"/>
              </a:ext>
            </a:extLst>
          </p:cNvPr>
          <p:cNvSpPr/>
          <p:nvPr/>
        </p:nvSpPr>
        <p:spPr>
          <a:xfrm>
            <a:off x="12325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CE600-23A5-4936-AFB0-E795AD5EE04C}"/>
              </a:ext>
            </a:extLst>
          </p:cNvPr>
          <p:cNvSpPr/>
          <p:nvPr/>
        </p:nvSpPr>
        <p:spPr>
          <a:xfrm>
            <a:off x="1461149" y="1046110"/>
            <a:ext cx="228600" cy="2103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6A279B-7C82-4124-BC57-7E094475A6A5}"/>
              </a:ext>
            </a:extLst>
          </p:cNvPr>
          <p:cNvSpPr/>
          <p:nvPr/>
        </p:nvSpPr>
        <p:spPr>
          <a:xfrm>
            <a:off x="1689749" y="1046110"/>
            <a:ext cx="228600" cy="2103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5B0120-BFBE-4221-8D80-705FA88D8464}"/>
              </a:ext>
            </a:extLst>
          </p:cNvPr>
          <p:cNvSpPr/>
          <p:nvPr/>
        </p:nvSpPr>
        <p:spPr>
          <a:xfrm>
            <a:off x="19183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C2E869-5FF3-4952-9299-3F32893DDC48}"/>
              </a:ext>
            </a:extLst>
          </p:cNvPr>
          <p:cNvSpPr/>
          <p:nvPr/>
        </p:nvSpPr>
        <p:spPr>
          <a:xfrm>
            <a:off x="21469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EB77B2-9D76-4A35-B230-3F0960AC5E54}"/>
              </a:ext>
            </a:extLst>
          </p:cNvPr>
          <p:cNvSpPr/>
          <p:nvPr/>
        </p:nvSpPr>
        <p:spPr>
          <a:xfrm>
            <a:off x="23755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A0669-7A6D-4AEB-8AEC-D9727AB63A32}"/>
              </a:ext>
            </a:extLst>
          </p:cNvPr>
          <p:cNvSpPr/>
          <p:nvPr/>
        </p:nvSpPr>
        <p:spPr>
          <a:xfrm>
            <a:off x="26041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1E41CF-D0CE-4BA4-9A26-38D5B4F4A9AE}"/>
              </a:ext>
            </a:extLst>
          </p:cNvPr>
          <p:cNvSpPr/>
          <p:nvPr/>
        </p:nvSpPr>
        <p:spPr>
          <a:xfrm>
            <a:off x="28327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5A07EF-1761-4A2A-AD06-FE33B5F68DD6}"/>
              </a:ext>
            </a:extLst>
          </p:cNvPr>
          <p:cNvSpPr/>
          <p:nvPr/>
        </p:nvSpPr>
        <p:spPr>
          <a:xfrm>
            <a:off x="30613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EA4807-4B96-46DC-8393-1820ADC799C5}"/>
              </a:ext>
            </a:extLst>
          </p:cNvPr>
          <p:cNvSpPr/>
          <p:nvPr/>
        </p:nvSpPr>
        <p:spPr>
          <a:xfrm>
            <a:off x="32899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FAA7E4-04A9-42B5-BADD-347363A7E511}"/>
              </a:ext>
            </a:extLst>
          </p:cNvPr>
          <p:cNvSpPr/>
          <p:nvPr/>
        </p:nvSpPr>
        <p:spPr>
          <a:xfrm>
            <a:off x="35185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FEB11B-AD91-427A-BC6E-671790FC68C1}"/>
              </a:ext>
            </a:extLst>
          </p:cNvPr>
          <p:cNvSpPr/>
          <p:nvPr/>
        </p:nvSpPr>
        <p:spPr>
          <a:xfrm>
            <a:off x="37471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F69182-4D95-4A8B-BA29-7BCE5182B9EE}"/>
              </a:ext>
            </a:extLst>
          </p:cNvPr>
          <p:cNvSpPr/>
          <p:nvPr/>
        </p:nvSpPr>
        <p:spPr>
          <a:xfrm>
            <a:off x="39757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46A91F-5D52-46A4-B6D2-91EF789951BD}"/>
              </a:ext>
            </a:extLst>
          </p:cNvPr>
          <p:cNvSpPr/>
          <p:nvPr/>
        </p:nvSpPr>
        <p:spPr>
          <a:xfrm>
            <a:off x="42043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5C83AC-0332-4173-BDD7-DBC24B422155}"/>
              </a:ext>
            </a:extLst>
          </p:cNvPr>
          <p:cNvSpPr/>
          <p:nvPr/>
        </p:nvSpPr>
        <p:spPr>
          <a:xfrm>
            <a:off x="44329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5EDD7-007E-46BB-9F6D-7556266CDB67}"/>
              </a:ext>
            </a:extLst>
          </p:cNvPr>
          <p:cNvSpPr/>
          <p:nvPr/>
        </p:nvSpPr>
        <p:spPr>
          <a:xfrm>
            <a:off x="46615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8AA0E4-BE78-4AB8-876D-022D07DD9E09}"/>
              </a:ext>
            </a:extLst>
          </p:cNvPr>
          <p:cNvSpPr/>
          <p:nvPr/>
        </p:nvSpPr>
        <p:spPr>
          <a:xfrm>
            <a:off x="48901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A8F79B-5E71-4871-B474-805E7BA4FAFC}"/>
              </a:ext>
            </a:extLst>
          </p:cNvPr>
          <p:cNvSpPr/>
          <p:nvPr/>
        </p:nvSpPr>
        <p:spPr>
          <a:xfrm>
            <a:off x="51187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BA552E-5260-48A6-B4FA-E895CE69A341}"/>
              </a:ext>
            </a:extLst>
          </p:cNvPr>
          <p:cNvSpPr/>
          <p:nvPr/>
        </p:nvSpPr>
        <p:spPr>
          <a:xfrm>
            <a:off x="53473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C97B1D-81F7-4629-B90C-53BABB94BBE5}"/>
              </a:ext>
            </a:extLst>
          </p:cNvPr>
          <p:cNvSpPr/>
          <p:nvPr/>
        </p:nvSpPr>
        <p:spPr>
          <a:xfrm>
            <a:off x="55759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F654DF-11C8-4E6E-B1EC-1366A717E9F4}"/>
              </a:ext>
            </a:extLst>
          </p:cNvPr>
          <p:cNvSpPr/>
          <p:nvPr/>
        </p:nvSpPr>
        <p:spPr>
          <a:xfrm>
            <a:off x="58045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DF732A-CFE0-4437-B236-7E3ED5E9A08E}"/>
              </a:ext>
            </a:extLst>
          </p:cNvPr>
          <p:cNvSpPr/>
          <p:nvPr/>
        </p:nvSpPr>
        <p:spPr>
          <a:xfrm>
            <a:off x="60331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82B3DF-D685-44E2-8BE8-2E6F59E1F3B3}"/>
              </a:ext>
            </a:extLst>
          </p:cNvPr>
          <p:cNvSpPr/>
          <p:nvPr/>
        </p:nvSpPr>
        <p:spPr>
          <a:xfrm>
            <a:off x="62617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A12D2D-E273-4050-BC63-F06C99F1181B}"/>
              </a:ext>
            </a:extLst>
          </p:cNvPr>
          <p:cNvSpPr/>
          <p:nvPr/>
        </p:nvSpPr>
        <p:spPr>
          <a:xfrm>
            <a:off x="64903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A419E5-EC03-496F-A85F-8FE6C3C8D1A3}"/>
              </a:ext>
            </a:extLst>
          </p:cNvPr>
          <p:cNvSpPr/>
          <p:nvPr/>
        </p:nvSpPr>
        <p:spPr>
          <a:xfrm>
            <a:off x="67189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D8220A-ED84-4EF4-9151-B9324F2C3BB1}"/>
              </a:ext>
            </a:extLst>
          </p:cNvPr>
          <p:cNvSpPr/>
          <p:nvPr/>
        </p:nvSpPr>
        <p:spPr>
          <a:xfrm>
            <a:off x="69475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95A198-DCA2-4425-985C-1AFF336130A4}"/>
              </a:ext>
            </a:extLst>
          </p:cNvPr>
          <p:cNvSpPr/>
          <p:nvPr/>
        </p:nvSpPr>
        <p:spPr>
          <a:xfrm>
            <a:off x="71761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B0FF8E-08C1-4B49-A69A-9DEC75644992}"/>
              </a:ext>
            </a:extLst>
          </p:cNvPr>
          <p:cNvSpPr/>
          <p:nvPr/>
        </p:nvSpPr>
        <p:spPr>
          <a:xfrm>
            <a:off x="74047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1FB448-484D-4E79-B95E-A4EA0B0A66A7}"/>
              </a:ext>
            </a:extLst>
          </p:cNvPr>
          <p:cNvSpPr/>
          <p:nvPr/>
        </p:nvSpPr>
        <p:spPr>
          <a:xfrm>
            <a:off x="76333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D63AEB-F1D1-4DEA-80C2-1F700893CAE3}"/>
              </a:ext>
            </a:extLst>
          </p:cNvPr>
          <p:cNvSpPr/>
          <p:nvPr/>
        </p:nvSpPr>
        <p:spPr>
          <a:xfrm>
            <a:off x="78619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3E3034-A6E2-44C9-9A53-9687E7B7C4BE}"/>
              </a:ext>
            </a:extLst>
          </p:cNvPr>
          <p:cNvSpPr/>
          <p:nvPr/>
        </p:nvSpPr>
        <p:spPr>
          <a:xfrm>
            <a:off x="80905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07A803-6622-4273-ACF6-F7E9BC86BF53}"/>
              </a:ext>
            </a:extLst>
          </p:cNvPr>
          <p:cNvSpPr/>
          <p:nvPr/>
        </p:nvSpPr>
        <p:spPr>
          <a:xfrm>
            <a:off x="83191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5312E1-DA0C-4817-8681-9C9D83D169B2}"/>
              </a:ext>
            </a:extLst>
          </p:cNvPr>
          <p:cNvSpPr/>
          <p:nvPr/>
        </p:nvSpPr>
        <p:spPr>
          <a:xfrm>
            <a:off x="85477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91EFF0-E8D0-4B52-8100-1D8C2899E92E}"/>
              </a:ext>
            </a:extLst>
          </p:cNvPr>
          <p:cNvSpPr/>
          <p:nvPr/>
        </p:nvSpPr>
        <p:spPr>
          <a:xfrm>
            <a:off x="87763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1757E6-CDCA-4FBD-B4AC-4FC4A34E1FD9}"/>
              </a:ext>
            </a:extLst>
          </p:cNvPr>
          <p:cNvSpPr/>
          <p:nvPr/>
        </p:nvSpPr>
        <p:spPr>
          <a:xfrm>
            <a:off x="90049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23C7685-91EC-4231-88C7-50D9E9BCE9CF}"/>
              </a:ext>
            </a:extLst>
          </p:cNvPr>
          <p:cNvSpPr/>
          <p:nvPr/>
        </p:nvSpPr>
        <p:spPr>
          <a:xfrm>
            <a:off x="92335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842542-7A73-48DE-8B8C-DCCAE83D5D20}"/>
              </a:ext>
            </a:extLst>
          </p:cNvPr>
          <p:cNvSpPr/>
          <p:nvPr/>
        </p:nvSpPr>
        <p:spPr>
          <a:xfrm>
            <a:off x="94621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B41AAF4-0C66-47D2-99DF-BEF929FB23C8}"/>
              </a:ext>
            </a:extLst>
          </p:cNvPr>
          <p:cNvSpPr/>
          <p:nvPr/>
        </p:nvSpPr>
        <p:spPr>
          <a:xfrm>
            <a:off x="546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1C45A7-3171-4A8F-BA70-D34C246A683B}"/>
              </a:ext>
            </a:extLst>
          </p:cNvPr>
          <p:cNvSpPr/>
          <p:nvPr/>
        </p:nvSpPr>
        <p:spPr>
          <a:xfrm>
            <a:off x="775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732415-AE9C-4374-89AC-A4EF562A6ACE}"/>
              </a:ext>
            </a:extLst>
          </p:cNvPr>
          <p:cNvSpPr/>
          <p:nvPr/>
        </p:nvSpPr>
        <p:spPr>
          <a:xfrm>
            <a:off x="1003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09BD067-1469-43EC-9790-DCC5A9139A0E}"/>
              </a:ext>
            </a:extLst>
          </p:cNvPr>
          <p:cNvSpPr/>
          <p:nvPr/>
        </p:nvSpPr>
        <p:spPr>
          <a:xfrm>
            <a:off x="1232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34BDD8A-0CD7-4DC0-BEF0-71EBA006CE27}"/>
              </a:ext>
            </a:extLst>
          </p:cNvPr>
          <p:cNvSpPr/>
          <p:nvPr/>
        </p:nvSpPr>
        <p:spPr>
          <a:xfrm>
            <a:off x="1461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1BA16BF-3E7C-42FA-BC71-0FB3DF84FB25}"/>
              </a:ext>
            </a:extLst>
          </p:cNvPr>
          <p:cNvSpPr/>
          <p:nvPr/>
        </p:nvSpPr>
        <p:spPr>
          <a:xfrm>
            <a:off x="1689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3549CE-31D4-4BB0-8358-BADD61D8B6B4}"/>
              </a:ext>
            </a:extLst>
          </p:cNvPr>
          <p:cNvSpPr/>
          <p:nvPr/>
        </p:nvSpPr>
        <p:spPr>
          <a:xfrm>
            <a:off x="1918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2C9B7E-788E-4373-A9FD-2A15A045E3D8}"/>
              </a:ext>
            </a:extLst>
          </p:cNvPr>
          <p:cNvSpPr/>
          <p:nvPr/>
        </p:nvSpPr>
        <p:spPr>
          <a:xfrm>
            <a:off x="2146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227232-8AAE-431D-877E-BEBD3C9FC95A}"/>
              </a:ext>
            </a:extLst>
          </p:cNvPr>
          <p:cNvSpPr/>
          <p:nvPr/>
        </p:nvSpPr>
        <p:spPr>
          <a:xfrm>
            <a:off x="2375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D69EA50-4C94-4706-BE42-128CE91D8EF6}"/>
              </a:ext>
            </a:extLst>
          </p:cNvPr>
          <p:cNvSpPr/>
          <p:nvPr/>
        </p:nvSpPr>
        <p:spPr>
          <a:xfrm>
            <a:off x="2604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E63D3C-C804-4804-AD8C-05F06FD7A2D7}"/>
              </a:ext>
            </a:extLst>
          </p:cNvPr>
          <p:cNvSpPr/>
          <p:nvPr/>
        </p:nvSpPr>
        <p:spPr>
          <a:xfrm>
            <a:off x="2832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5DC5EAC-6E85-472B-8FFD-37010132B9DF}"/>
              </a:ext>
            </a:extLst>
          </p:cNvPr>
          <p:cNvSpPr/>
          <p:nvPr/>
        </p:nvSpPr>
        <p:spPr>
          <a:xfrm>
            <a:off x="3061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B8F1B30-2742-46E7-95E6-2452206361C2}"/>
              </a:ext>
            </a:extLst>
          </p:cNvPr>
          <p:cNvSpPr/>
          <p:nvPr/>
        </p:nvSpPr>
        <p:spPr>
          <a:xfrm>
            <a:off x="3289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2985F19-CE87-4DFF-805B-119B00E7D664}"/>
              </a:ext>
            </a:extLst>
          </p:cNvPr>
          <p:cNvSpPr/>
          <p:nvPr/>
        </p:nvSpPr>
        <p:spPr>
          <a:xfrm>
            <a:off x="3518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C834C6-DCE9-447A-AB47-B806E9B16C35}"/>
              </a:ext>
            </a:extLst>
          </p:cNvPr>
          <p:cNvSpPr/>
          <p:nvPr/>
        </p:nvSpPr>
        <p:spPr>
          <a:xfrm>
            <a:off x="3747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9A718A-B6EC-410C-BE2D-5E3601FB21AE}"/>
              </a:ext>
            </a:extLst>
          </p:cNvPr>
          <p:cNvSpPr/>
          <p:nvPr/>
        </p:nvSpPr>
        <p:spPr>
          <a:xfrm>
            <a:off x="3975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BD14B6-76C1-486A-B99A-A348FA9A714A}"/>
              </a:ext>
            </a:extLst>
          </p:cNvPr>
          <p:cNvSpPr/>
          <p:nvPr/>
        </p:nvSpPr>
        <p:spPr>
          <a:xfrm>
            <a:off x="4204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5284D2C-F58C-47F9-8156-27B4AEC0C117}"/>
              </a:ext>
            </a:extLst>
          </p:cNvPr>
          <p:cNvSpPr/>
          <p:nvPr/>
        </p:nvSpPr>
        <p:spPr>
          <a:xfrm>
            <a:off x="4432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3DB532-26E9-4D2A-8698-1D0B40AA48B1}"/>
              </a:ext>
            </a:extLst>
          </p:cNvPr>
          <p:cNvSpPr/>
          <p:nvPr/>
        </p:nvSpPr>
        <p:spPr>
          <a:xfrm>
            <a:off x="4661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F212744-9B04-419C-8F76-9407364E3823}"/>
              </a:ext>
            </a:extLst>
          </p:cNvPr>
          <p:cNvSpPr/>
          <p:nvPr/>
        </p:nvSpPr>
        <p:spPr>
          <a:xfrm>
            <a:off x="4890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857200B-3DA2-4494-BCD1-04B4BC4959D7}"/>
              </a:ext>
            </a:extLst>
          </p:cNvPr>
          <p:cNvSpPr/>
          <p:nvPr/>
        </p:nvSpPr>
        <p:spPr>
          <a:xfrm>
            <a:off x="5118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EE5E35B-ADD0-41F5-8C79-577C91D9AFE7}"/>
              </a:ext>
            </a:extLst>
          </p:cNvPr>
          <p:cNvSpPr/>
          <p:nvPr/>
        </p:nvSpPr>
        <p:spPr>
          <a:xfrm>
            <a:off x="5347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761EA20-27A3-4DB3-AF87-BF90954958E3}"/>
              </a:ext>
            </a:extLst>
          </p:cNvPr>
          <p:cNvSpPr/>
          <p:nvPr/>
        </p:nvSpPr>
        <p:spPr>
          <a:xfrm>
            <a:off x="5575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5EA6D65-023E-4D35-8BC1-01848A2599BF}"/>
              </a:ext>
            </a:extLst>
          </p:cNvPr>
          <p:cNvSpPr/>
          <p:nvPr/>
        </p:nvSpPr>
        <p:spPr>
          <a:xfrm>
            <a:off x="5804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F740BAE-96F6-4D2A-9CD7-D2DAB48A8E45}"/>
              </a:ext>
            </a:extLst>
          </p:cNvPr>
          <p:cNvSpPr/>
          <p:nvPr/>
        </p:nvSpPr>
        <p:spPr>
          <a:xfrm>
            <a:off x="6033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C7999E-A009-42E2-A0C7-B98515550CA8}"/>
              </a:ext>
            </a:extLst>
          </p:cNvPr>
          <p:cNvSpPr/>
          <p:nvPr/>
        </p:nvSpPr>
        <p:spPr>
          <a:xfrm>
            <a:off x="6261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9678E4E-50E7-469A-A10D-9A61E597228A}"/>
              </a:ext>
            </a:extLst>
          </p:cNvPr>
          <p:cNvSpPr/>
          <p:nvPr/>
        </p:nvSpPr>
        <p:spPr>
          <a:xfrm>
            <a:off x="6490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94E7AE-4F73-4E68-93C8-E7C7C8712B39}"/>
              </a:ext>
            </a:extLst>
          </p:cNvPr>
          <p:cNvSpPr/>
          <p:nvPr/>
        </p:nvSpPr>
        <p:spPr>
          <a:xfrm>
            <a:off x="6718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AB55824-5808-41E3-98DB-C6FC137D5107}"/>
              </a:ext>
            </a:extLst>
          </p:cNvPr>
          <p:cNvSpPr/>
          <p:nvPr/>
        </p:nvSpPr>
        <p:spPr>
          <a:xfrm>
            <a:off x="6947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CB2C21-0691-4392-B54C-078D65A913BA}"/>
              </a:ext>
            </a:extLst>
          </p:cNvPr>
          <p:cNvSpPr/>
          <p:nvPr/>
        </p:nvSpPr>
        <p:spPr>
          <a:xfrm>
            <a:off x="7176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E108E0-6401-4699-989F-9148BC79F7BF}"/>
              </a:ext>
            </a:extLst>
          </p:cNvPr>
          <p:cNvSpPr/>
          <p:nvPr/>
        </p:nvSpPr>
        <p:spPr>
          <a:xfrm>
            <a:off x="7404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D2E504-2E6F-4ACC-AB0C-D42F9A3958E6}"/>
              </a:ext>
            </a:extLst>
          </p:cNvPr>
          <p:cNvSpPr/>
          <p:nvPr/>
        </p:nvSpPr>
        <p:spPr>
          <a:xfrm>
            <a:off x="7633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7E200B-EF39-4A1D-ABF6-AB69970EE492}"/>
              </a:ext>
            </a:extLst>
          </p:cNvPr>
          <p:cNvSpPr/>
          <p:nvPr/>
        </p:nvSpPr>
        <p:spPr>
          <a:xfrm>
            <a:off x="7861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96EF978-169C-4D16-BE50-C4439038C68B}"/>
              </a:ext>
            </a:extLst>
          </p:cNvPr>
          <p:cNvSpPr/>
          <p:nvPr/>
        </p:nvSpPr>
        <p:spPr>
          <a:xfrm>
            <a:off x="8090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CD0F4A2-BB9D-40F0-996E-29BE3224A137}"/>
              </a:ext>
            </a:extLst>
          </p:cNvPr>
          <p:cNvSpPr/>
          <p:nvPr/>
        </p:nvSpPr>
        <p:spPr>
          <a:xfrm>
            <a:off x="8319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8E0303-97C9-479A-83F9-D1CE7EE318E6}"/>
              </a:ext>
            </a:extLst>
          </p:cNvPr>
          <p:cNvSpPr/>
          <p:nvPr/>
        </p:nvSpPr>
        <p:spPr>
          <a:xfrm>
            <a:off x="8547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BF44C0D-E2F1-404F-911A-2DAFA844CD62}"/>
              </a:ext>
            </a:extLst>
          </p:cNvPr>
          <p:cNvSpPr/>
          <p:nvPr/>
        </p:nvSpPr>
        <p:spPr>
          <a:xfrm>
            <a:off x="8776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C3F6208-261F-4E0B-A896-5CAA795B7C6F}"/>
              </a:ext>
            </a:extLst>
          </p:cNvPr>
          <p:cNvSpPr/>
          <p:nvPr/>
        </p:nvSpPr>
        <p:spPr>
          <a:xfrm>
            <a:off x="9004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80E7489-23F6-439A-B0AD-7C7780965683}"/>
              </a:ext>
            </a:extLst>
          </p:cNvPr>
          <p:cNvSpPr/>
          <p:nvPr/>
        </p:nvSpPr>
        <p:spPr>
          <a:xfrm>
            <a:off x="9233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5C317B7-59AE-49F9-8FDA-5FAEB22F92A6}"/>
              </a:ext>
            </a:extLst>
          </p:cNvPr>
          <p:cNvSpPr/>
          <p:nvPr/>
        </p:nvSpPr>
        <p:spPr>
          <a:xfrm>
            <a:off x="9462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838592E-FFF7-4529-ACE7-880DEEC434C6}"/>
              </a:ext>
            </a:extLst>
          </p:cNvPr>
          <p:cNvSpPr/>
          <p:nvPr/>
        </p:nvSpPr>
        <p:spPr>
          <a:xfrm>
            <a:off x="546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065CE84-27D3-4583-A55F-97E409C00251}"/>
              </a:ext>
            </a:extLst>
          </p:cNvPr>
          <p:cNvSpPr/>
          <p:nvPr/>
        </p:nvSpPr>
        <p:spPr>
          <a:xfrm>
            <a:off x="775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4DDECFB-FC44-4866-A2B9-77187B294005}"/>
              </a:ext>
            </a:extLst>
          </p:cNvPr>
          <p:cNvSpPr/>
          <p:nvPr/>
        </p:nvSpPr>
        <p:spPr>
          <a:xfrm>
            <a:off x="1003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84116B5-3935-4828-B580-1ABB5BD47C5B}"/>
              </a:ext>
            </a:extLst>
          </p:cNvPr>
          <p:cNvSpPr/>
          <p:nvPr/>
        </p:nvSpPr>
        <p:spPr>
          <a:xfrm>
            <a:off x="1232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8EBC954-8A9A-490A-84BB-03BD9425FE2D}"/>
              </a:ext>
            </a:extLst>
          </p:cNvPr>
          <p:cNvSpPr/>
          <p:nvPr/>
        </p:nvSpPr>
        <p:spPr>
          <a:xfrm>
            <a:off x="1461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EEFF23-E86D-476A-A136-6641EDFE9D70}"/>
              </a:ext>
            </a:extLst>
          </p:cNvPr>
          <p:cNvSpPr/>
          <p:nvPr/>
        </p:nvSpPr>
        <p:spPr>
          <a:xfrm>
            <a:off x="1689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CA3E386-4A38-4E38-AECF-C0316738871A}"/>
              </a:ext>
            </a:extLst>
          </p:cNvPr>
          <p:cNvSpPr/>
          <p:nvPr/>
        </p:nvSpPr>
        <p:spPr>
          <a:xfrm>
            <a:off x="1918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184855-A443-4A6C-9186-2C5A54F59808}"/>
              </a:ext>
            </a:extLst>
          </p:cNvPr>
          <p:cNvSpPr/>
          <p:nvPr/>
        </p:nvSpPr>
        <p:spPr>
          <a:xfrm>
            <a:off x="2146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594C6A0-6B5A-456F-A5E8-FCEF3584376E}"/>
              </a:ext>
            </a:extLst>
          </p:cNvPr>
          <p:cNvSpPr/>
          <p:nvPr/>
        </p:nvSpPr>
        <p:spPr>
          <a:xfrm>
            <a:off x="2375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59715C6-FF02-426B-BBD6-44882412E282}"/>
              </a:ext>
            </a:extLst>
          </p:cNvPr>
          <p:cNvSpPr/>
          <p:nvPr/>
        </p:nvSpPr>
        <p:spPr>
          <a:xfrm>
            <a:off x="2604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D8379EA-A657-4408-8E63-6D625FD283E4}"/>
              </a:ext>
            </a:extLst>
          </p:cNvPr>
          <p:cNvSpPr/>
          <p:nvPr/>
        </p:nvSpPr>
        <p:spPr>
          <a:xfrm>
            <a:off x="2832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FE79A42-ED6B-43F3-A2F5-8487B002ABAE}"/>
              </a:ext>
            </a:extLst>
          </p:cNvPr>
          <p:cNvSpPr/>
          <p:nvPr/>
        </p:nvSpPr>
        <p:spPr>
          <a:xfrm>
            <a:off x="3061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20BDEDC-9215-4DFD-ACD0-BD40AAA171AE}"/>
              </a:ext>
            </a:extLst>
          </p:cNvPr>
          <p:cNvSpPr/>
          <p:nvPr/>
        </p:nvSpPr>
        <p:spPr>
          <a:xfrm>
            <a:off x="3289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A66119F-A79D-43B6-86B0-B7E922AB5F4C}"/>
              </a:ext>
            </a:extLst>
          </p:cNvPr>
          <p:cNvSpPr/>
          <p:nvPr/>
        </p:nvSpPr>
        <p:spPr>
          <a:xfrm>
            <a:off x="3518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511F15C-9B7B-4DBF-90F8-B0915257ACF0}"/>
              </a:ext>
            </a:extLst>
          </p:cNvPr>
          <p:cNvSpPr/>
          <p:nvPr/>
        </p:nvSpPr>
        <p:spPr>
          <a:xfrm>
            <a:off x="3747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8F10C7D-0357-4239-996E-5C6816A7ED4C}"/>
              </a:ext>
            </a:extLst>
          </p:cNvPr>
          <p:cNvSpPr/>
          <p:nvPr/>
        </p:nvSpPr>
        <p:spPr>
          <a:xfrm>
            <a:off x="3975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9E2422E-3FD6-401F-B09B-6788B7A43E9A}"/>
              </a:ext>
            </a:extLst>
          </p:cNvPr>
          <p:cNvSpPr/>
          <p:nvPr/>
        </p:nvSpPr>
        <p:spPr>
          <a:xfrm>
            <a:off x="4204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3E73570-2398-472A-88D1-16F2CCB3C031}"/>
              </a:ext>
            </a:extLst>
          </p:cNvPr>
          <p:cNvSpPr/>
          <p:nvPr/>
        </p:nvSpPr>
        <p:spPr>
          <a:xfrm>
            <a:off x="4432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4DE0803-8F73-472E-985C-01BF6FB355C5}"/>
              </a:ext>
            </a:extLst>
          </p:cNvPr>
          <p:cNvSpPr/>
          <p:nvPr/>
        </p:nvSpPr>
        <p:spPr>
          <a:xfrm>
            <a:off x="4661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672184A-6E18-4DE1-987E-376E575699AB}"/>
              </a:ext>
            </a:extLst>
          </p:cNvPr>
          <p:cNvSpPr/>
          <p:nvPr/>
        </p:nvSpPr>
        <p:spPr>
          <a:xfrm>
            <a:off x="4890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BFD3193-A8A9-4EBF-95B7-BEDAB4F600EB}"/>
              </a:ext>
            </a:extLst>
          </p:cNvPr>
          <p:cNvSpPr/>
          <p:nvPr/>
        </p:nvSpPr>
        <p:spPr>
          <a:xfrm>
            <a:off x="5118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83F2CA8-2749-41BB-9F8A-1340990C6673}"/>
              </a:ext>
            </a:extLst>
          </p:cNvPr>
          <p:cNvSpPr/>
          <p:nvPr/>
        </p:nvSpPr>
        <p:spPr>
          <a:xfrm>
            <a:off x="5347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115D871-A6D2-4439-B6DE-86D661BB0E2E}"/>
              </a:ext>
            </a:extLst>
          </p:cNvPr>
          <p:cNvSpPr/>
          <p:nvPr/>
        </p:nvSpPr>
        <p:spPr>
          <a:xfrm>
            <a:off x="5575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3306917-34FA-42B9-AC3A-6907DB090A08}"/>
              </a:ext>
            </a:extLst>
          </p:cNvPr>
          <p:cNvSpPr/>
          <p:nvPr/>
        </p:nvSpPr>
        <p:spPr>
          <a:xfrm>
            <a:off x="5804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6C4B93B-54B1-4D23-AEAC-858C8CA2D787}"/>
              </a:ext>
            </a:extLst>
          </p:cNvPr>
          <p:cNvSpPr/>
          <p:nvPr/>
        </p:nvSpPr>
        <p:spPr>
          <a:xfrm>
            <a:off x="6033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49BA6AC-4072-4870-8BF0-445B9EFF0A32}"/>
              </a:ext>
            </a:extLst>
          </p:cNvPr>
          <p:cNvSpPr/>
          <p:nvPr/>
        </p:nvSpPr>
        <p:spPr>
          <a:xfrm>
            <a:off x="6261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1541542-29A0-4429-9C19-8CAFDE0C20A2}"/>
              </a:ext>
            </a:extLst>
          </p:cNvPr>
          <p:cNvSpPr/>
          <p:nvPr/>
        </p:nvSpPr>
        <p:spPr>
          <a:xfrm>
            <a:off x="6490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AEE73B5-F530-42E1-A16D-B95115FB9A86}"/>
              </a:ext>
            </a:extLst>
          </p:cNvPr>
          <p:cNvSpPr/>
          <p:nvPr/>
        </p:nvSpPr>
        <p:spPr>
          <a:xfrm>
            <a:off x="6718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A2F560A-8014-4203-98C2-A7F5B2095280}"/>
              </a:ext>
            </a:extLst>
          </p:cNvPr>
          <p:cNvSpPr/>
          <p:nvPr/>
        </p:nvSpPr>
        <p:spPr>
          <a:xfrm>
            <a:off x="6947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3A4A6DA-B5F4-45B3-94E2-D91DBD29E69D}"/>
              </a:ext>
            </a:extLst>
          </p:cNvPr>
          <p:cNvSpPr/>
          <p:nvPr/>
        </p:nvSpPr>
        <p:spPr>
          <a:xfrm>
            <a:off x="7176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4EDDD3E-61EE-448F-BC6A-7B0B62572030}"/>
              </a:ext>
            </a:extLst>
          </p:cNvPr>
          <p:cNvSpPr/>
          <p:nvPr/>
        </p:nvSpPr>
        <p:spPr>
          <a:xfrm>
            <a:off x="7404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4E3394C-B84D-4712-AFC3-AAA67A3A0D4D}"/>
              </a:ext>
            </a:extLst>
          </p:cNvPr>
          <p:cNvSpPr/>
          <p:nvPr/>
        </p:nvSpPr>
        <p:spPr>
          <a:xfrm>
            <a:off x="7633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8840F3E-00E1-4838-9A94-9CE77626D52C}"/>
              </a:ext>
            </a:extLst>
          </p:cNvPr>
          <p:cNvSpPr/>
          <p:nvPr/>
        </p:nvSpPr>
        <p:spPr>
          <a:xfrm>
            <a:off x="7861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B9E6BDE-E154-4960-8388-36313CF1C0E0}"/>
              </a:ext>
            </a:extLst>
          </p:cNvPr>
          <p:cNvSpPr/>
          <p:nvPr/>
        </p:nvSpPr>
        <p:spPr>
          <a:xfrm>
            <a:off x="8090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1F75DC2-9D91-4321-A736-D22CF2A8C7A1}"/>
              </a:ext>
            </a:extLst>
          </p:cNvPr>
          <p:cNvSpPr/>
          <p:nvPr/>
        </p:nvSpPr>
        <p:spPr>
          <a:xfrm>
            <a:off x="8319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E6EC6B7-FA3E-42FD-91EB-4F707DB7345E}"/>
              </a:ext>
            </a:extLst>
          </p:cNvPr>
          <p:cNvSpPr/>
          <p:nvPr/>
        </p:nvSpPr>
        <p:spPr>
          <a:xfrm>
            <a:off x="8547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4362563-9B22-40EA-B916-A22DE4E55E5C}"/>
              </a:ext>
            </a:extLst>
          </p:cNvPr>
          <p:cNvSpPr/>
          <p:nvPr/>
        </p:nvSpPr>
        <p:spPr>
          <a:xfrm>
            <a:off x="8776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BB5CE12-C5CD-4D70-8B9B-8B5BB4892272}"/>
              </a:ext>
            </a:extLst>
          </p:cNvPr>
          <p:cNvSpPr/>
          <p:nvPr/>
        </p:nvSpPr>
        <p:spPr>
          <a:xfrm>
            <a:off x="9004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7DF0F46-4D19-42DF-B758-4BEF1A0D9DCD}"/>
              </a:ext>
            </a:extLst>
          </p:cNvPr>
          <p:cNvSpPr/>
          <p:nvPr/>
        </p:nvSpPr>
        <p:spPr>
          <a:xfrm>
            <a:off x="9233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F4DF07F-A6FE-42DE-968E-60A53AD0A54F}"/>
              </a:ext>
            </a:extLst>
          </p:cNvPr>
          <p:cNvSpPr/>
          <p:nvPr/>
        </p:nvSpPr>
        <p:spPr>
          <a:xfrm>
            <a:off x="9462149" y="1479686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38EBA04-7078-4A3D-8EA7-05F4174CCAC9}"/>
              </a:ext>
            </a:extLst>
          </p:cNvPr>
          <p:cNvSpPr/>
          <p:nvPr/>
        </p:nvSpPr>
        <p:spPr>
          <a:xfrm>
            <a:off x="546749" y="1696474"/>
            <a:ext cx="228600" cy="210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7C8D600-4578-4EFC-96FE-812C127EF158}"/>
              </a:ext>
            </a:extLst>
          </p:cNvPr>
          <p:cNvSpPr/>
          <p:nvPr/>
        </p:nvSpPr>
        <p:spPr>
          <a:xfrm>
            <a:off x="775349" y="1696474"/>
            <a:ext cx="228600" cy="210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B373CCE-A99E-4048-B330-BC7DEA94136A}"/>
              </a:ext>
            </a:extLst>
          </p:cNvPr>
          <p:cNvSpPr/>
          <p:nvPr/>
        </p:nvSpPr>
        <p:spPr>
          <a:xfrm>
            <a:off x="1003949" y="1696474"/>
            <a:ext cx="228600" cy="210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DB035BE-37C4-4EBA-9781-03F62311E33E}"/>
              </a:ext>
            </a:extLst>
          </p:cNvPr>
          <p:cNvSpPr/>
          <p:nvPr/>
        </p:nvSpPr>
        <p:spPr>
          <a:xfrm>
            <a:off x="1232549" y="1696474"/>
            <a:ext cx="228600" cy="210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8EA1BE6-927F-4481-8879-F8539F8BA734}"/>
              </a:ext>
            </a:extLst>
          </p:cNvPr>
          <p:cNvSpPr/>
          <p:nvPr/>
        </p:nvSpPr>
        <p:spPr>
          <a:xfrm>
            <a:off x="14611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41ED12B-3993-4101-B2FF-8AF175BE5F5F}"/>
              </a:ext>
            </a:extLst>
          </p:cNvPr>
          <p:cNvSpPr/>
          <p:nvPr/>
        </p:nvSpPr>
        <p:spPr>
          <a:xfrm>
            <a:off x="16897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7664523-F6FD-4830-8934-1601F55FCC2E}"/>
              </a:ext>
            </a:extLst>
          </p:cNvPr>
          <p:cNvSpPr/>
          <p:nvPr/>
        </p:nvSpPr>
        <p:spPr>
          <a:xfrm>
            <a:off x="1918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6767E8B-24C1-4959-BF50-3652389E007F}"/>
              </a:ext>
            </a:extLst>
          </p:cNvPr>
          <p:cNvSpPr/>
          <p:nvPr/>
        </p:nvSpPr>
        <p:spPr>
          <a:xfrm>
            <a:off x="2146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A9B5D8C-2F43-4292-9F9B-2E5B01152D92}"/>
              </a:ext>
            </a:extLst>
          </p:cNvPr>
          <p:cNvSpPr/>
          <p:nvPr/>
        </p:nvSpPr>
        <p:spPr>
          <a:xfrm>
            <a:off x="2375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301A811-9A21-42B0-B59A-9016FEB0B212}"/>
              </a:ext>
            </a:extLst>
          </p:cNvPr>
          <p:cNvSpPr/>
          <p:nvPr/>
        </p:nvSpPr>
        <p:spPr>
          <a:xfrm>
            <a:off x="26041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1DEA242-3A87-4A4C-8BB3-43A7D043B188}"/>
              </a:ext>
            </a:extLst>
          </p:cNvPr>
          <p:cNvSpPr/>
          <p:nvPr/>
        </p:nvSpPr>
        <p:spPr>
          <a:xfrm>
            <a:off x="28327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8CE0A63-B366-41A3-9514-BE038004D247}"/>
              </a:ext>
            </a:extLst>
          </p:cNvPr>
          <p:cNvSpPr/>
          <p:nvPr/>
        </p:nvSpPr>
        <p:spPr>
          <a:xfrm>
            <a:off x="3061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029546E-A77A-4C33-8C3B-BE93D4F2D110}"/>
              </a:ext>
            </a:extLst>
          </p:cNvPr>
          <p:cNvSpPr/>
          <p:nvPr/>
        </p:nvSpPr>
        <p:spPr>
          <a:xfrm>
            <a:off x="3289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59C0561-BD3B-415D-9D95-E08A1048E9B7}"/>
              </a:ext>
            </a:extLst>
          </p:cNvPr>
          <p:cNvSpPr/>
          <p:nvPr/>
        </p:nvSpPr>
        <p:spPr>
          <a:xfrm>
            <a:off x="3518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8E273D9-793A-4A56-9CEE-A761448EA05C}"/>
              </a:ext>
            </a:extLst>
          </p:cNvPr>
          <p:cNvSpPr/>
          <p:nvPr/>
        </p:nvSpPr>
        <p:spPr>
          <a:xfrm>
            <a:off x="37471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EA47C58-F568-4E51-88CA-D1540E92FCD5}"/>
              </a:ext>
            </a:extLst>
          </p:cNvPr>
          <p:cNvSpPr/>
          <p:nvPr/>
        </p:nvSpPr>
        <p:spPr>
          <a:xfrm>
            <a:off x="39757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4F4E753-13E1-44DC-83B1-74DDB9E2AEEA}"/>
              </a:ext>
            </a:extLst>
          </p:cNvPr>
          <p:cNvSpPr/>
          <p:nvPr/>
        </p:nvSpPr>
        <p:spPr>
          <a:xfrm>
            <a:off x="4204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C3178A4-A58B-47AD-B1FB-00F6B6CECA6A}"/>
              </a:ext>
            </a:extLst>
          </p:cNvPr>
          <p:cNvSpPr/>
          <p:nvPr/>
        </p:nvSpPr>
        <p:spPr>
          <a:xfrm>
            <a:off x="4432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59DEA78-74F8-4CD0-ACC2-EDAE21A3E8BF}"/>
              </a:ext>
            </a:extLst>
          </p:cNvPr>
          <p:cNvSpPr/>
          <p:nvPr/>
        </p:nvSpPr>
        <p:spPr>
          <a:xfrm>
            <a:off x="4661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72EB709-4776-4E8E-A72E-D3F32A0AE56B}"/>
              </a:ext>
            </a:extLst>
          </p:cNvPr>
          <p:cNvSpPr/>
          <p:nvPr/>
        </p:nvSpPr>
        <p:spPr>
          <a:xfrm>
            <a:off x="48901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CCFB671-EFAE-493C-866E-C180289A87BB}"/>
              </a:ext>
            </a:extLst>
          </p:cNvPr>
          <p:cNvSpPr/>
          <p:nvPr/>
        </p:nvSpPr>
        <p:spPr>
          <a:xfrm>
            <a:off x="51187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09EA89F-544F-4774-B882-5068D1E261DC}"/>
              </a:ext>
            </a:extLst>
          </p:cNvPr>
          <p:cNvSpPr/>
          <p:nvPr/>
        </p:nvSpPr>
        <p:spPr>
          <a:xfrm>
            <a:off x="5347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C8A8F36-7DB3-45D8-B5C9-797B09790727}"/>
              </a:ext>
            </a:extLst>
          </p:cNvPr>
          <p:cNvSpPr/>
          <p:nvPr/>
        </p:nvSpPr>
        <p:spPr>
          <a:xfrm>
            <a:off x="5575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C9B5B1D-EC49-4898-BEAE-D5AF0573E261}"/>
              </a:ext>
            </a:extLst>
          </p:cNvPr>
          <p:cNvSpPr/>
          <p:nvPr/>
        </p:nvSpPr>
        <p:spPr>
          <a:xfrm>
            <a:off x="5804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830869A-7DA5-43EB-8CDE-E29AEEC248B8}"/>
              </a:ext>
            </a:extLst>
          </p:cNvPr>
          <p:cNvSpPr/>
          <p:nvPr/>
        </p:nvSpPr>
        <p:spPr>
          <a:xfrm>
            <a:off x="60331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79FCCC-FF7A-4381-9DA7-D8F3C65B0549}"/>
              </a:ext>
            </a:extLst>
          </p:cNvPr>
          <p:cNvSpPr/>
          <p:nvPr/>
        </p:nvSpPr>
        <p:spPr>
          <a:xfrm>
            <a:off x="62617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45539C8-8F35-47A8-A330-C6842489F396}"/>
              </a:ext>
            </a:extLst>
          </p:cNvPr>
          <p:cNvSpPr/>
          <p:nvPr/>
        </p:nvSpPr>
        <p:spPr>
          <a:xfrm>
            <a:off x="6490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163E25F-5279-47E5-B479-7282646C7989}"/>
              </a:ext>
            </a:extLst>
          </p:cNvPr>
          <p:cNvSpPr/>
          <p:nvPr/>
        </p:nvSpPr>
        <p:spPr>
          <a:xfrm>
            <a:off x="6718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71ABEEC-C478-4682-805B-B152E5ECF39A}"/>
              </a:ext>
            </a:extLst>
          </p:cNvPr>
          <p:cNvSpPr/>
          <p:nvPr/>
        </p:nvSpPr>
        <p:spPr>
          <a:xfrm>
            <a:off x="6947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4E364E2-AFBC-4423-AFD2-213F2577A88C}"/>
              </a:ext>
            </a:extLst>
          </p:cNvPr>
          <p:cNvSpPr/>
          <p:nvPr/>
        </p:nvSpPr>
        <p:spPr>
          <a:xfrm>
            <a:off x="71761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D85A8F5-E18D-4247-BFD0-0E627A12B6C8}"/>
              </a:ext>
            </a:extLst>
          </p:cNvPr>
          <p:cNvSpPr/>
          <p:nvPr/>
        </p:nvSpPr>
        <p:spPr>
          <a:xfrm>
            <a:off x="74047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FBB1755-163E-466A-A718-E248B5C373E2}"/>
              </a:ext>
            </a:extLst>
          </p:cNvPr>
          <p:cNvSpPr/>
          <p:nvPr/>
        </p:nvSpPr>
        <p:spPr>
          <a:xfrm>
            <a:off x="7633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478A5A6-2288-4F9B-BA97-F5FBB8BAC51C}"/>
              </a:ext>
            </a:extLst>
          </p:cNvPr>
          <p:cNvSpPr/>
          <p:nvPr/>
        </p:nvSpPr>
        <p:spPr>
          <a:xfrm>
            <a:off x="7861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2748D85-9490-48AC-9128-CCF4105D5808}"/>
              </a:ext>
            </a:extLst>
          </p:cNvPr>
          <p:cNvSpPr/>
          <p:nvPr/>
        </p:nvSpPr>
        <p:spPr>
          <a:xfrm>
            <a:off x="8090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EF52352-920E-4443-B300-6278A61D6093}"/>
              </a:ext>
            </a:extLst>
          </p:cNvPr>
          <p:cNvSpPr/>
          <p:nvPr/>
        </p:nvSpPr>
        <p:spPr>
          <a:xfrm>
            <a:off x="83191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DEE5510-92D5-4DFC-A430-35F545786435}"/>
              </a:ext>
            </a:extLst>
          </p:cNvPr>
          <p:cNvSpPr/>
          <p:nvPr/>
        </p:nvSpPr>
        <p:spPr>
          <a:xfrm>
            <a:off x="85477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958C916-D3E0-4A60-8DE1-358858440664}"/>
              </a:ext>
            </a:extLst>
          </p:cNvPr>
          <p:cNvSpPr/>
          <p:nvPr/>
        </p:nvSpPr>
        <p:spPr>
          <a:xfrm>
            <a:off x="8776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AEC8E1D-280C-463C-83C0-17D59085186F}"/>
              </a:ext>
            </a:extLst>
          </p:cNvPr>
          <p:cNvSpPr/>
          <p:nvPr/>
        </p:nvSpPr>
        <p:spPr>
          <a:xfrm>
            <a:off x="9004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1A07C74-274D-43B3-8003-C8A7C91CFEB0}"/>
              </a:ext>
            </a:extLst>
          </p:cNvPr>
          <p:cNvSpPr/>
          <p:nvPr/>
        </p:nvSpPr>
        <p:spPr>
          <a:xfrm>
            <a:off x="9233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D928FD3-83C1-452A-806B-7E26F257F47E}"/>
              </a:ext>
            </a:extLst>
          </p:cNvPr>
          <p:cNvSpPr/>
          <p:nvPr/>
        </p:nvSpPr>
        <p:spPr>
          <a:xfrm>
            <a:off x="9462149" y="1696474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F139DEB-390D-4CD6-9D27-9569F48EA78B}"/>
              </a:ext>
            </a:extLst>
          </p:cNvPr>
          <p:cNvSpPr/>
          <p:nvPr/>
        </p:nvSpPr>
        <p:spPr>
          <a:xfrm>
            <a:off x="546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7BACF6A-267A-42FA-96D1-389551CB96B6}"/>
              </a:ext>
            </a:extLst>
          </p:cNvPr>
          <p:cNvSpPr/>
          <p:nvPr/>
        </p:nvSpPr>
        <p:spPr>
          <a:xfrm>
            <a:off x="775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0D2301E-FE3E-47C2-AD3B-8A90F05E2368}"/>
              </a:ext>
            </a:extLst>
          </p:cNvPr>
          <p:cNvSpPr/>
          <p:nvPr/>
        </p:nvSpPr>
        <p:spPr>
          <a:xfrm>
            <a:off x="1003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C49ECA5-0662-4A95-9EC3-4BC39436606C}"/>
              </a:ext>
            </a:extLst>
          </p:cNvPr>
          <p:cNvSpPr/>
          <p:nvPr/>
        </p:nvSpPr>
        <p:spPr>
          <a:xfrm>
            <a:off x="1232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472C17A-826B-40D7-810B-61C3815C7FAD}"/>
              </a:ext>
            </a:extLst>
          </p:cNvPr>
          <p:cNvSpPr/>
          <p:nvPr/>
        </p:nvSpPr>
        <p:spPr>
          <a:xfrm>
            <a:off x="1461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A9474DB-098C-4221-AFC1-98A88E7D2F02}"/>
              </a:ext>
            </a:extLst>
          </p:cNvPr>
          <p:cNvSpPr/>
          <p:nvPr/>
        </p:nvSpPr>
        <p:spPr>
          <a:xfrm>
            <a:off x="1689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3E151DF-52E1-43DD-974C-69EBABED269B}"/>
              </a:ext>
            </a:extLst>
          </p:cNvPr>
          <p:cNvSpPr/>
          <p:nvPr/>
        </p:nvSpPr>
        <p:spPr>
          <a:xfrm>
            <a:off x="1918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6404FD7-4DA0-4C41-818E-53F24490CEA1}"/>
              </a:ext>
            </a:extLst>
          </p:cNvPr>
          <p:cNvSpPr/>
          <p:nvPr/>
        </p:nvSpPr>
        <p:spPr>
          <a:xfrm>
            <a:off x="2146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1811A27-F067-4F03-898E-46D5FD0848B1}"/>
              </a:ext>
            </a:extLst>
          </p:cNvPr>
          <p:cNvSpPr/>
          <p:nvPr/>
        </p:nvSpPr>
        <p:spPr>
          <a:xfrm>
            <a:off x="2375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FF09EAD-D3D1-4A15-9E13-9FAFFD1442E5}"/>
              </a:ext>
            </a:extLst>
          </p:cNvPr>
          <p:cNvSpPr/>
          <p:nvPr/>
        </p:nvSpPr>
        <p:spPr>
          <a:xfrm>
            <a:off x="2604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9397548-416D-441E-928C-0C43DEA70382}"/>
              </a:ext>
            </a:extLst>
          </p:cNvPr>
          <p:cNvSpPr/>
          <p:nvPr/>
        </p:nvSpPr>
        <p:spPr>
          <a:xfrm>
            <a:off x="2832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6C27B25-80FA-4613-A914-819091C6176C}"/>
              </a:ext>
            </a:extLst>
          </p:cNvPr>
          <p:cNvSpPr/>
          <p:nvPr/>
        </p:nvSpPr>
        <p:spPr>
          <a:xfrm>
            <a:off x="3061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27966A0-6ABF-4C37-92AA-6617294C681F}"/>
              </a:ext>
            </a:extLst>
          </p:cNvPr>
          <p:cNvSpPr/>
          <p:nvPr/>
        </p:nvSpPr>
        <p:spPr>
          <a:xfrm>
            <a:off x="3289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23E2187-A0E1-432D-A6B8-A3CFFA158B76}"/>
              </a:ext>
            </a:extLst>
          </p:cNvPr>
          <p:cNvSpPr/>
          <p:nvPr/>
        </p:nvSpPr>
        <p:spPr>
          <a:xfrm>
            <a:off x="3518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F224A3A-1C71-434C-BCEB-E5E8731AB160}"/>
              </a:ext>
            </a:extLst>
          </p:cNvPr>
          <p:cNvSpPr/>
          <p:nvPr/>
        </p:nvSpPr>
        <p:spPr>
          <a:xfrm>
            <a:off x="3747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3358917-7B09-4C7E-98D3-905C421558FA}"/>
              </a:ext>
            </a:extLst>
          </p:cNvPr>
          <p:cNvSpPr/>
          <p:nvPr/>
        </p:nvSpPr>
        <p:spPr>
          <a:xfrm>
            <a:off x="3975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EC241C64-08A3-4B9C-AC27-2E3516EAE608}"/>
              </a:ext>
            </a:extLst>
          </p:cNvPr>
          <p:cNvSpPr/>
          <p:nvPr/>
        </p:nvSpPr>
        <p:spPr>
          <a:xfrm>
            <a:off x="4204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F6FEE6-1317-43DA-84C3-51BE4958F6B5}"/>
              </a:ext>
            </a:extLst>
          </p:cNvPr>
          <p:cNvSpPr/>
          <p:nvPr/>
        </p:nvSpPr>
        <p:spPr>
          <a:xfrm>
            <a:off x="4432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DE4C72C-C41C-4C95-A2C7-7B48C26A106F}"/>
              </a:ext>
            </a:extLst>
          </p:cNvPr>
          <p:cNvSpPr/>
          <p:nvPr/>
        </p:nvSpPr>
        <p:spPr>
          <a:xfrm>
            <a:off x="4661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838065B-1BAC-4DC2-9738-11611BBE5A54}"/>
              </a:ext>
            </a:extLst>
          </p:cNvPr>
          <p:cNvSpPr/>
          <p:nvPr/>
        </p:nvSpPr>
        <p:spPr>
          <a:xfrm>
            <a:off x="4890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CB71F03-1D2D-49C8-BBB8-C03A38CA4792}"/>
              </a:ext>
            </a:extLst>
          </p:cNvPr>
          <p:cNvSpPr/>
          <p:nvPr/>
        </p:nvSpPr>
        <p:spPr>
          <a:xfrm>
            <a:off x="5118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9E96787-0906-438D-9278-0DBD1D170CE7}"/>
              </a:ext>
            </a:extLst>
          </p:cNvPr>
          <p:cNvSpPr/>
          <p:nvPr/>
        </p:nvSpPr>
        <p:spPr>
          <a:xfrm>
            <a:off x="5347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C880B4E-DFFF-45E0-BA49-554E55BF4670}"/>
              </a:ext>
            </a:extLst>
          </p:cNvPr>
          <p:cNvSpPr/>
          <p:nvPr/>
        </p:nvSpPr>
        <p:spPr>
          <a:xfrm>
            <a:off x="5575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4D2D637-9CA3-43FA-B309-B922C37095D3}"/>
              </a:ext>
            </a:extLst>
          </p:cNvPr>
          <p:cNvSpPr/>
          <p:nvPr/>
        </p:nvSpPr>
        <p:spPr>
          <a:xfrm>
            <a:off x="5804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6A10A31-54CA-414E-B373-D352BA7B0BE0}"/>
              </a:ext>
            </a:extLst>
          </p:cNvPr>
          <p:cNvSpPr/>
          <p:nvPr/>
        </p:nvSpPr>
        <p:spPr>
          <a:xfrm>
            <a:off x="6033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5769A3A-A2E4-4962-8362-4DB748109D98}"/>
              </a:ext>
            </a:extLst>
          </p:cNvPr>
          <p:cNvSpPr/>
          <p:nvPr/>
        </p:nvSpPr>
        <p:spPr>
          <a:xfrm>
            <a:off x="6261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F2B97B8-C176-411F-9033-3FA3F62D5804}"/>
              </a:ext>
            </a:extLst>
          </p:cNvPr>
          <p:cNvSpPr/>
          <p:nvPr/>
        </p:nvSpPr>
        <p:spPr>
          <a:xfrm>
            <a:off x="6490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4B7E41A-D55C-404E-AC77-503B98B07A72}"/>
              </a:ext>
            </a:extLst>
          </p:cNvPr>
          <p:cNvSpPr/>
          <p:nvPr/>
        </p:nvSpPr>
        <p:spPr>
          <a:xfrm>
            <a:off x="6718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BC0DCD8-4AF7-4B31-92AF-D484AD4ED91D}"/>
              </a:ext>
            </a:extLst>
          </p:cNvPr>
          <p:cNvSpPr/>
          <p:nvPr/>
        </p:nvSpPr>
        <p:spPr>
          <a:xfrm>
            <a:off x="6947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A377FEA-B15B-4CB5-AC25-3CF021929DD4}"/>
              </a:ext>
            </a:extLst>
          </p:cNvPr>
          <p:cNvSpPr/>
          <p:nvPr/>
        </p:nvSpPr>
        <p:spPr>
          <a:xfrm>
            <a:off x="7176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53154D1-0785-470B-A642-2E58E2BDCFE3}"/>
              </a:ext>
            </a:extLst>
          </p:cNvPr>
          <p:cNvSpPr/>
          <p:nvPr/>
        </p:nvSpPr>
        <p:spPr>
          <a:xfrm>
            <a:off x="7404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C76DC45-52CB-4C39-A90F-1344D64A5436}"/>
              </a:ext>
            </a:extLst>
          </p:cNvPr>
          <p:cNvSpPr/>
          <p:nvPr/>
        </p:nvSpPr>
        <p:spPr>
          <a:xfrm>
            <a:off x="7633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B0DFD6A3-7CF4-47A1-B9F2-A1FEC0DFC514}"/>
              </a:ext>
            </a:extLst>
          </p:cNvPr>
          <p:cNvSpPr/>
          <p:nvPr/>
        </p:nvSpPr>
        <p:spPr>
          <a:xfrm>
            <a:off x="7861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61ED2FB-9FA4-4129-984B-481D2DDACA2D}"/>
              </a:ext>
            </a:extLst>
          </p:cNvPr>
          <p:cNvSpPr/>
          <p:nvPr/>
        </p:nvSpPr>
        <p:spPr>
          <a:xfrm>
            <a:off x="8090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17FCF68-9683-4C53-A413-3A65D18D84EA}"/>
              </a:ext>
            </a:extLst>
          </p:cNvPr>
          <p:cNvSpPr/>
          <p:nvPr/>
        </p:nvSpPr>
        <p:spPr>
          <a:xfrm>
            <a:off x="8319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F33B3688-4F9E-4A56-B7BB-17D5CE7BBE02}"/>
              </a:ext>
            </a:extLst>
          </p:cNvPr>
          <p:cNvSpPr/>
          <p:nvPr/>
        </p:nvSpPr>
        <p:spPr>
          <a:xfrm>
            <a:off x="8547749" y="1913262"/>
            <a:ext cx="228600" cy="210312"/>
          </a:xfrm>
          <a:prstGeom prst="rect">
            <a:avLst/>
          </a:prstGeom>
          <a:solidFill>
            <a:srgbClr val="DAC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F7583BE-C590-46BC-85AB-5235374BDE2F}"/>
              </a:ext>
            </a:extLst>
          </p:cNvPr>
          <p:cNvSpPr/>
          <p:nvPr/>
        </p:nvSpPr>
        <p:spPr>
          <a:xfrm>
            <a:off x="8776349" y="1913262"/>
            <a:ext cx="228600" cy="210312"/>
          </a:xfrm>
          <a:prstGeom prst="rect">
            <a:avLst/>
          </a:prstGeom>
          <a:solidFill>
            <a:srgbClr val="DAC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2D147C61-DACC-4E28-ABC7-B3B5C32AB1F4}"/>
              </a:ext>
            </a:extLst>
          </p:cNvPr>
          <p:cNvSpPr/>
          <p:nvPr/>
        </p:nvSpPr>
        <p:spPr>
          <a:xfrm>
            <a:off x="9004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5AEB98F-C9EB-4CC8-8AC8-417A790C2B5B}"/>
              </a:ext>
            </a:extLst>
          </p:cNvPr>
          <p:cNvSpPr/>
          <p:nvPr/>
        </p:nvSpPr>
        <p:spPr>
          <a:xfrm>
            <a:off x="9233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2C2AFAA-B1EB-4EF7-A564-2404911A8D68}"/>
              </a:ext>
            </a:extLst>
          </p:cNvPr>
          <p:cNvSpPr/>
          <p:nvPr/>
        </p:nvSpPr>
        <p:spPr>
          <a:xfrm>
            <a:off x="9462149" y="1913262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50B901C-B9DE-4C35-9A70-F32DE3C149C5}"/>
              </a:ext>
            </a:extLst>
          </p:cNvPr>
          <p:cNvSpPr/>
          <p:nvPr/>
        </p:nvSpPr>
        <p:spPr>
          <a:xfrm>
            <a:off x="546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D45EF1B-E4C6-4AF0-A05F-F00311152AAD}"/>
              </a:ext>
            </a:extLst>
          </p:cNvPr>
          <p:cNvSpPr/>
          <p:nvPr/>
        </p:nvSpPr>
        <p:spPr>
          <a:xfrm>
            <a:off x="775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7725CE0E-DDC8-43AD-9E1D-17066E91BBE6}"/>
              </a:ext>
            </a:extLst>
          </p:cNvPr>
          <p:cNvSpPr/>
          <p:nvPr/>
        </p:nvSpPr>
        <p:spPr>
          <a:xfrm>
            <a:off x="1003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35EF2E5-3CE6-4121-A16F-BEFE6F33568B}"/>
              </a:ext>
            </a:extLst>
          </p:cNvPr>
          <p:cNvSpPr/>
          <p:nvPr/>
        </p:nvSpPr>
        <p:spPr>
          <a:xfrm>
            <a:off x="1232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B2A12F41-772A-47B4-9943-E4C8E9AAD8DE}"/>
              </a:ext>
            </a:extLst>
          </p:cNvPr>
          <p:cNvSpPr/>
          <p:nvPr/>
        </p:nvSpPr>
        <p:spPr>
          <a:xfrm>
            <a:off x="1461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69AF6EE-AD76-48F6-876E-2DAEEAB62BFA}"/>
              </a:ext>
            </a:extLst>
          </p:cNvPr>
          <p:cNvSpPr/>
          <p:nvPr/>
        </p:nvSpPr>
        <p:spPr>
          <a:xfrm>
            <a:off x="1689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78659B7-F4BD-4784-B711-C6F5DBF7B02F}"/>
              </a:ext>
            </a:extLst>
          </p:cNvPr>
          <p:cNvSpPr/>
          <p:nvPr/>
        </p:nvSpPr>
        <p:spPr>
          <a:xfrm>
            <a:off x="1918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4C5BD46-C25C-496E-81C1-F44CF3C9DB61}"/>
              </a:ext>
            </a:extLst>
          </p:cNvPr>
          <p:cNvSpPr/>
          <p:nvPr/>
        </p:nvSpPr>
        <p:spPr>
          <a:xfrm>
            <a:off x="2146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FCE3E10-E0C3-4FAC-B25F-73EB1F01C9C1}"/>
              </a:ext>
            </a:extLst>
          </p:cNvPr>
          <p:cNvSpPr/>
          <p:nvPr/>
        </p:nvSpPr>
        <p:spPr>
          <a:xfrm>
            <a:off x="2375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4F11E751-D53C-45EA-BA07-1B74A7C8F80A}"/>
              </a:ext>
            </a:extLst>
          </p:cNvPr>
          <p:cNvSpPr/>
          <p:nvPr/>
        </p:nvSpPr>
        <p:spPr>
          <a:xfrm>
            <a:off x="2604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B0E2042-D6DB-46A3-AFE3-A5B9FD553058}"/>
              </a:ext>
            </a:extLst>
          </p:cNvPr>
          <p:cNvSpPr/>
          <p:nvPr/>
        </p:nvSpPr>
        <p:spPr>
          <a:xfrm>
            <a:off x="2832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09629F33-4485-4C4B-AB0B-A01D0F630D60}"/>
              </a:ext>
            </a:extLst>
          </p:cNvPr>
          <p:cNvSpPr/>
          <p:nvPr/>
        </p:nvSpPr>
        <p:spPr>
          <a:xfrm>
            <a:off x="3061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D4EAC38E-2BA3-4C29-9971-18B76492F524}"/>
              </a:ext>
            </a:extLst>
          </p:cNvPr>
          <p:cNvSpPr/>
          <p:nvPr/>
        </p:nvSpPr>
        <p:spPr>
          <a:xfrm>
            <a:off x="3289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8DF3E895-CC6E-4E5A-A5FD-CCA142CA75DE}"/>
              </a:ext>
            </a:extLst>
          </p:cNvPr>
          <p:cNvSpPr/>
          <p:nvPr/>
        </p:nvSpPr>
        <p:spPr>
          <a:xfrm>
            <a:off x="3518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D99B4F45-895D-428C-9D3A-5136A814B59D}"/>
              </a:ext>
            </a:extLst>
          </p:cNvPr>
          <p:cNvSpPr/>
          <p:nvPr/>
        </p:nvSpPr>
        <p:spPr>
          <a:xfrm>
            <a:off x="3747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560E3AE-B7E6-4737-879A-AD33720E6AC4}"/>
              </a:ext>
            </a:extLst>
          </p:cNvPr>
          <p:cNvSpPr/>
          <p:nvPr/>
        </p:nvSpPr>
        <p:spPr>
          <a:xfrm>
            <a:off x="3975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AE90712-9FD0-4CD3-A3A1-FDCA8446D525}"/>
              </a:ext>
            </a:extLst>
          </p:cNvPr>
          <p:cNvSpPr/>
          <p:nvPr/>
        </p:nvSpPr>
        <p:spPr>
          <a:xfrm>
            <a:off x="4204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04433AB-DBC6-4DA6-A174-AEEC81A296E1}"/>
              </a:ext>
            </a:extLst>
          </p:cNvPr>
          <p:cNvSpPr/>
          <p:nvPr/>
        </p:nvSpPr>
        <p:spPr>
          <a:xfrm>
            <a:off x="4432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DB82230B-A13B-4577-B504-E2D8E41D73D2}"/>
              </a:ext>
            </a:extLst>
          </p:cNvPr>
          <p:cNvSpPr/>
          <p:nvPr/>
        </p:nvSpPr>
        <p:spPr>
          <a:xfrm>
            <a:off x="4661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6C61995-9798-4B51-BE23-BC60462E17C9}"/>
              </a:ext>
            </a:extLst>
          </p:cNvPr>
          <p:cNvSpPr/>
          <p:nvPr/>
        </p:nvSpPr>
        <p:spPr>
          <a:xfrm>
            <a:off x="4890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7B834EE1-1047-4EDE-A9CB-756B5B1B115B}"/>
              </a:ext>
            </a:extLst>
          </p:cNvPr>
          <p:cNvSpPr/>
          <p:nvPr/>
        </p:nvSpPr>
        <p:spPr>
          <a:xfrm>
            <a:off x="5118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42E12116-6C14-499C-A313-5035AE26DC48}"/>
              </a:ext>
            </a:extLst>
          </p:cNvPr>
          <p:cNvSpPr/>
          <p:nvPr/>
        </p:nvSpPr>
        <p:spPr>
          <a:xfrm>
            <a:off x="5347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0960C42-50FE-441B-A74E-F536B48C11E2}"/>
              </a:ext>
            </a:extLst>
          </p:cNvPr>
          <p:cNvSpPr/>
          <p:nvPr/>
        </p:nvSpPr>
        <p:spPr>
          <a:xfrm>
            <a:off x="5575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7204099-DC9A-4BEF-B1E5-A98ECE5A1FA1}"/>
              </a:ext>
            </a:extLst>
          </p:cNvPr>
          <p:cNvSpPr/>
          <p:nvPr/>
        </p:nvSpPr>
        <p:spPr>
          <a:xfrm>
            <a:off x="5804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AA58685C-A857-4F77-928E-24A20EF64A70}"/>
              </a:ext>
            </a:extLst>
          </p:cNvPr>
          <p:cNvSpPr/>
          <p:nvPr/>
        </p:nvSpPr>
        <p:spPr>
          <a:xfrm>
            <a:off x="6033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A9004E2-176A-4108-8E1F-8AFC4F5D985E}"/>
              </a:ext>
            </a:extLst>
          </p:cNvPr>
          <p:cNvSpPr/>
          <p:nvPr/>
        </p:nvSpPr>
        <p:spPr>
          <a:xfrm>
            <a:off x="6261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132436B2-CA93-4FB7-BDA0-158692104D07}"/>
              </a:ext>
            </a:extLst>
          </p:cNvPr>
          <p:cNvSpPr/>
          <p:nvPr/>
        </p:nvSpPr>
        <p:spPr>
          <a:xfrm>
            <a:off x="6490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1853F2E-0C1C-459E-AF7F-1BC5FA7E70CB}"/>
              </a:ext>
            </a:extLst>
          </p:cNvPr>
          <p:cNvSpPr/>
          <p:nvPr/>
        </p:nvSpPr>
        <p:spPr>
          <a:xfrm>
            <a:off x="6718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B9B21EC-DF54-418E-B9F1-AC941F07BE40}"/>
              </a:ext>
            </a:extLst>
          </p:cNvPr>
          <p:cNvSpPr/>
          <p:nvPr/>
        </p:nvSpPr>
        <p:spPr>
          <a:xfrm>
            <a:off x="6947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2C95DCD-EB57-457B-86B9-74BB8B5FF9A8}"/>
              </a:ext>
            </a:extLst>
          </p:cNvPr>
          <p:cNvSpPr/>
          <p:nvPr/>
        </p:nvSpPr>
        <p:spPr>
          <a:xfrm>
            <a:off x="7176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B900A370-6C24-406E-AD51-D9A60C4758D1}"/>
              </a:ext>
            </a:extLst>
          </p:cNvPr>
          <p:cNvSpPr/>
          <p:nvPr/>
        </p:nvSpPr>
        <p:spPr>
          <a:xfrm>
            <a:off x="7404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27FB58ED-6778-4D85-BC96-FC04F30FBC40}"/>
              </a:ext>
            </a:extLst>
          </p:cNvPr>
          <p:cNvSpPr/>
          <p:nvPr/>
        </p:nvSpPr>
        <p:spPr>
          <a:xfrm>
            <a:off x="7633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F8E79B01-56D0-4251-A258-2A6BAAF68C8E}"/>
              </a:ext>
            </a:extLst>
          </p:cNvPr>
          <p:cNvSpPr/>
          <p:nvPr/>
        </p:nvSpPr>
        <p:spPr>
          <a:xfrm>
            <a:off x="7861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3E739C4-19DB-4D46-A875-73AA67073282}"/>
              </a:ext>
            </a:extLst>
          </p:cNvPr>
          <p:cNvSpPr/>
          <p:nvPr/>
        </p:nvSpPr>
        <p:spPr>
          <a:xfrm>
            <a:off x="8090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F31EA6C-9CA6-4FA2-9BD7-734BCCBFE8EB}"/>
              </a:ext>
            </a:extLst>
          </p:cNvPr>
          <p:cNvSpPr/>
          <p:nvPr/>
        </p:nvSpPr>
        <p:spPr>
          <a:xfrm>
            <a:off x="8319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BC046E2-18D7-4AF6-9F9C-53AC4F975C3C}"/>
              </a:ext>
            </a:extLst>
          </p:cNvPr>
          <p:cNvSpPr/>
          <p:nvPr/>
        </p:nvSpPr>
        <p:spPr>
          <a:xfrm>
            <a:off x="8547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CFC6B218-D78E-4F5A-AFCC-CB63310F631F}"/>
              </a:ext>
            </a:extLst>
          </p:cNvPr>
          <p:cNvSpPr/>
          <p:nvPr/>
        </p:nvSpPr>
        <p:spPr>
          <a:xfrm>
            <a:off x="8776349" y="2130050"/>
            <a:ext cx="228600" cy="210312"/>
          </a:xfrm>
          <a:prstGeom prst="rect">
            <a:avLst/>
          </a:prstGeom>
          <a:solidFill>
            <a:srgbClr val="DAC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812433FF-5248-4DE5-9443-1FA7AFFBAB72}"/>
              </a:ext>
            </a:extLst>
          </p:cNvPr>
          <p:cNvSpPr/>
          <p:nvPr/>
        </p:nvSpPr>
        <p:spPr>
          <a:xfrm>
            <a:off x="9004949" y="2130050"/>
            <a:ext cx="228600" cy="210312"/>
          </a:xfrm>
          <a:prstGeom prst="rect">
            <a:avLst/>
          </a:prstGeom>
          <a:solidFill>
            <a:srgbClr val="DAC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C504C23-AFB8-4FA8-B909-168B7A24927A}"/>
              </a:ext>
            </a:extLst>
          </p:cNvPr>
          <p:cNvSpPr/>
          <p:nvPr/>
        </p:nvSpPr>
        <p:spPr>
          <a:xfrm>
            <a:off x="9233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221E2B91-F792-43EF-B608-DFBCF737BD82}"/>
              </a:ext>
            </a:extLst>
          </p:cNvPr>
          <p:cNvSpPr/>
          <p:nvPr/>
        </p:nvSpPr>
        <p:spPr>
          <a:xfrm>
            <a:off x="9462149" y="2130050"/>
            <a:ext cx="228600" cy="210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2793F41E-FB14-4B94-9BDE-BEE994D9A3B2}"/>
              </a:ext>
            </a:extLst>
          </p:cNvPr>
          <p:cNvSpPr/>
          <p:nvPr/>
        </p:nvSpPr>
        <p:spPr>
          <a:xfrm>
            <a:off x="546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9345E0D9-737D-46A5-B6B6-951A60FDB5D2}"/>
              </a:ext>
            </a:extLst>
          </p:cNvPr>
          <p:cNvSpPr/>
          <p:nvPr/>
        </p:nvSpPr>
        <p:spPr>
          <a:xfrm>
            <a:off x="775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E454A8C-1754-427B-9464-DE013889FDD6}"/>
              </a:ext>
            </a:extLst>
          </p:cNvPr>
          <p:cNvSpPr/>
          <p:nvPr/>
        </p:nvSpPr>
        <p:spPr>
          <a:xfrm>
            <a:off x="1003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51C7C269-79AC-4CDE-9A24-68C4C8AC2C75}"/>
              </a:ext>
            </a:extLst>
          </p:cNvPr>
          <p:cNvSpPr/>
          <p:nvPr/>
        </p:nvSpPr>
        <p:spPr>
          <a:xfrm>
            <a:off x="1232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82608A82-4D6C-462E-A4E6-BC1EAB415960}"/>
              </a:ext>
            </a:extLst>
          </p:cNvPr>
          <p:cNvSpPr/>
          <p:nvPr/>
        </p:nvSpPr>
        <p:spPr>
          <a:xfrm>
            <a:off x="1461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AFD16ED5-B08B-494D-ACCA-3A9B9AC8E512}"/>
              </a:ext>
            </a:extLst>
          </p:cNvPr>
          <p:cNvSpPr/>
          <p:nvPr/>
        </p:nvSpPr>
        <p:spPr>
          <a:xfrm>
            <a:off x="1689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9290FF4F-7381-45FD-857A-6205C765ABB6}"/>
              </a:ext>
            </a:extLst>
          </p:cNvPr>
          <p:cNvSpPr/>
          <p:nvPr/>
        </p:nvSpPr>
        <p:spPr>
          <a:xfrm>
            <a:off x="1918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CE71E06B-D96F-47B9-A511-BCA7B3EEF920}"/>
              </a:ext>
            </a:extLst>
          </p:cNvPr>
          <p:cNvSpPr/>
          <p:nvPr/>
        </p:nvSpPr>
        <p:spPr>
          <a:xfrm>
            <a:off x="2146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501A9539-E6F1-400F-BBE1-9EE251F98B41}"/>
              </a:ext>
            </a:extLst>
          </p:cNvPr>
          <p:cNvSpPr/>
          <p:nvPr/>
        </p:nvSpPr>
        <p:spPr>
          <a:xfrm>
            <a:off x="2375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D6BC4B4F-DE58-4953-A3A3-1A59A0DA4583}"/>
              </a:ext>
            </a:extLst>
          </p:cNvPr>
          <p:cNvSpPr/>
          <p:nvPr/>
        </p:nvSpPr>
        <p:spPr>
          <a:xfrm>
            <a:off x="2604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C49ADA8-A9E6-4AA1-A4D2-AD3784F74237}"/>
              </a:ext>
            </a:extLst>
          </p:cNvPr>
          <p:cNvSpPr/>
          <p:nvPr/>
        </p:nvSpPr>
        <p:spPr>
          <a:xfrm>
            <a:off x="2832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3ABD7E82-8CA1-4551-AF52-DF54AD28D155}"/>
              </a:ext>
            </a:extLst>
          </p:cNvPr>
          <p:cNvSpPr/>
          <p:nvPr/>
        </p:nvSpPr>
        <p:spPr>
          <a:xfrm>
            <a:off x="3061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19D7E417-E131-4065-A6FA-6E9664D86057}"/>
              </a:ext>
            </a:extLst>
          </p:cNvPr>
          <p:cNvSpPr/>
          <p:nvPr/>
        </p:nvSpPr>
        <p:spPr>
          <a:xfrm>
            <a:off x="3289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9188CD61-CD42-4419-881C-AED681C0E4EC}"/>
              </a:ext>
            </a:extLst>
          </p:cNvPr>
          <p:cNvSpPr/>
          <p:nvPr/>
        </p:nvSpPr>
        <p:spPr>
          <a:xfrm>
            <a:off x="3518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0E5B0A67-BC99-4018-A9F4-925D147EBDD3}"/>
              </a:ext>
            </a:extLst>
          </p:cNvPr>
          <p:cNvSpPr/>
          <p:nvPr/>
        </p:nvSpPr>
        <p:spPr>
          <a:xfrm>
            <a:off x="3747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1D472CF4-2BEC-4A4D-A59A-D939EECA3E05}"/>
              </a:ext>
            </a:extLst>
          </p:cNvPr>
          <p:cNvSpPr/>
          <p:nvPr/>
        </p:nvSpPr>
        <p:spPr>
          <a:xfrm>
            <a:off x="3975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D70B7990-CF73-4433-836E-498E9934ACB5}"/>
              </a:ext>
            </a:extLst>
          </p:cNvPr>
          <p:cNvSpPr/>
          <p:nvPr/>
        </p:nvSpPr>
        <p:spPr>
          <a:xfrm>
            <a:off x="4204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F3E5D291-FDF2-48C8-BE31-0A0EEF3B227C}"/>
              </a:ext>
            </a:extLst>
          </p:cNvPr>
          <p:cNvSpPr/>
          <p:nvPr/>
        </p:nvSpPr>
        <p:spPr>
          <a:xfrm>
            <a:off x="4432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8BC196C5-A8AB-432A-B72F-CC815D117B45}"/>
              </a:ext>
            </a:extLst>
          </p:cNvPr>
          <p:cNvSpPr/>
          <p:nvPr/>
        </p:nvSpPr>
        <p:spPr>
          <a:xfrm>
            <a:off x="4661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54B39E62-0A05-4CCF-A969-E935E1011394}"/>
              </a:ext>
            </a:extLst>
          </p:cNvPr>
          <p:cNvSpPr/>
          <p:nvPr/>
        </p:nvSpPr>
        <p:spPr>
          <a:xfrm>
            <a:off x="4890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3C2ACBC-370A-4139-8AB2-16ED3A09308D}"/>
              </a:ext>
            </a:extLst>
          </p:cNvPr>
          <p:cNvSpPr/>
          <p:nvPr/>
        </p:nvSpPr>
        <p:spPr>
          <a:xfrm>
            <a:off x="5118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361F7297-BC74-457F-A600-57E76C49EABD}"/>
              </a:ext>
            </a:extLst>
          </p:cNvPr>
          <p:cNvSpPr/>
          <p:nvPr/>
        </p:nvSpPr>
        <p:spPr>
          <a:xfrm>
            <a:off x="5347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25BC5463-A226-453F-A98D-2131CBC1D5A8}"/>
              </a:ext>
            </a:extLst>
          </p:cNvPr>
          <p:cNvSpPr/>
          <p:nvPr/>
        </p:nvSpPr>
        <p:spPr>
          <a:xfrm>
            <a:off x="5575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0690E77-9A0E-44DD-B137-DEA6C5C7F0A4}"/>
              </a:ext>
            </a:extLst>
          </p:cNvPr>
          <p:cNvSpPr/>
          <p:nvPr/>
        </p:nvSpPr>
        <p:spPr>
          <a:xfrm>
            <a:off x="5804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2BC1D542-3A58-4099-8A0C-816923DE93E4}"/>
              </a:ext>
            </a:extLst>
          </p:cNvPr>
          <p:cNvSpPr/>
          <p:nvPr/>
        </p:nvSpPr>
        <p:spPr>
          <a:xfrm>
            <a:off x="6033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2C7F6D73-BDEF-42AA-9D58-E65EF283D28D}"/>
              </a:ext>
            </a:extLst>
          </p:cNvPr>
          <p:cNvSpPr/>
          <p:nvPr/>
        </p:nvSpPr>
        <p:spPr>
          <a:xfrm>
            <a:off x="6261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5D9CB5BC-3203-44D2-BB42-3352E7C1DD1D}"/>
              </a:ext>
            </a:extLst>
          </p:cNvPr>
          <p:cNvSpPr/>
          <p:nvPr/>
        </p:nvSpPr>
        <p:spPr>
          <a:xfrm>
            <a:off x="6490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88444EC-4C5E-4278-A51E-E6E8BC792348}"/>
              </a:ext>
            </a:extLst>
          </p:cNvPr>
          <p:cNvSpPr/>
          <p:nvPr/>
        </p:nvSpPr>
        <p:spPr>
          <a:xfrm>
            <a:off x="6718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20D57A59-6516-4069-AA29-2069B2906A60}"/>
              </a:ext>
            </a:extLst>
          </p:cNvPr>
          <p:cNvSpPr/>
          <p:nvPr/>
        </p:nvSpPr>
        <p:spPr>
          <a:xfrm>
            <a:off x="6947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21C80FE-896A-4CAE-A4E1-789BCB25580A}"/>
              </a:ext>
            </a:extLst>
          </p:cNvPr>
          <p:cNvSpPr/>
          <p:nvPr/>
        </p:nvSpPr>
        <p:spPr>
          <a:xfrm>
            <a:off x="7176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CDCFE5D2-253A-4DA6-839B-9BE3EE22FD54}"/>
              </a:ext>
            </a:extLst>
          </p:cNvPr>
          <p:cNvSpPr/>
          <p:nvPr/>
        </p:nvSpPr>
        <p:spPr>
          <a:xfrm>
            <a:off x="7404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58FBBA4-02B3-4D21-A5E9-DBC8588EDDF0}"/>
              </a:ext>
            </a:extLst>
          </p:cNvPr>
          <p:cNvSpPr/>
          <p:nvPr/>
        </p:nvSpPr>
        <p:spPr>
          <a:xfrm>
            <a:off x="7633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3EAFA8D-CE4F-404B-A6BB-C67A37FBEA2C}"/>
              </a:ext>
            </a:extLst>
          </p:cNvPr>
          <p:cNvSpPr/>
          <p:nvPr/>
        </p:nvSpPr>
        <p:spPr>
          <a:xfrm>
            <a:off x="7861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CA463510-E776-4B80-8681-0F8D69B011A7}"/>
              </a:ext>
            </a:extLst>
          </p:cNvPr>
          <p:cNvSpPr/>
          <p:nvPr/>
        </p:nvSpPr>
        <p:spPr>
          <a:xfrm>
            <a:off x="8090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85A50F5-FDBB-48BE-B1CA-A71A6A7146EE}"/>
              </a:ext>
            </a:extLst>
          </p:cNvPr>
          <p:cNvSpPr/>
          <p:nvPr/>
        </p:nvSpPr>
        <p:spPr>
          <a:xfrm>
            <a:off x="8319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3254388-D8EB-4040-9DB7-9F87723B40FB}"/>
              </a:ext>
            </a:extLst>
          </p:cNvPr>
          <p:cNvSpPr/>
          <p:nvPr/>
        </p:nvSpPr>
        <p:spPr>
          <a:xfrm>
            <a:off x="8547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3C0F4E92-B529-4B88-B786-77F4B4954D39}"/>
              </a:ext>
            </a:extLst>
          </p:cNvPr>
          <p:cNvSpPr/>
          <p:nvPr/>
        </p:nvSpPr>
        <p:spPr>
          <a:xfrm>
            <a:off x="8776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7832C3D5-3AF4-4FA9-AAF1-78363434161A}"/>
              </a:ext>
            </a:extLst>
          </p:cNvPr>
          <p:cNvSpPr/>
          <p:nvPr/>
        </p:nvSpPr>
        <p:spPr>
          <a:xfrm>
            <a:off x="9004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6C79AA93-4295-42A0-A437-3F2D10588828}"/>
              </a:ext>
            </a:extLst>
          </p:cNvPr>
          <p:cNvSpPr/>
          <p:nvPr/>
        </p:nvSpPr>
        <p:spPr>
          <a:xfrm>
            <a:off x="9233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EA70D376-3CFD-4278-90E4-AF0A4ED9D6F5}"/>
              </a:ext>
            </a:extLst>
          </p:cNvPr>
          <p:cNvSpPr/>
          <p:nvPr/>
        </p:nvSpPr>
        <p:spPr>
          <a:xfrm>
            <a:off x="9462149" y="2346838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BDDEAB7-108A-421C-81E1-FB50D79D720A}"/>
              </a:ext>
            </a:extLst>
          </p:cNvPr>
          <p:cNvSpPr/>
          <p:nvPr/>
        </p:nvSpPr>
        <p:spPr>
          <a:xfrm>
            <a:off x="546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4A4EBB50-F87C-4099-A051-C3BA98234442}"/>
              </a:ext>
            </a:extLst>
          </p:cNvPr>
          <p:cNvSpPr/>
          <p:nvPr/>
        </p:nvSpPr>
        <p:spPr>
          <a:xfrm>
            <a:off x="775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99D21FE7-B512-49BA-997C-6AA0622F53C9}"/>
              </a:ext>
            </a:extLst>
          </p:cNvPr>
          <p:cNvSpPr/>
          <p:nvPr/>
        </p:nvSpPr>
        <p:spPr>
          <a:xfrm>
            <a:off x="1003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52D93C0A-B915-4C20-B7AA-C105D8FD23BB}"/>
              </a:ext>
            </a:extLst>
          </p:cNvPr>
          <p:cNvSpPr/>
          <p:nvPr/>
        </p:nvSpPr>
        <p:spPr>
          <a:xfrm>
            <a:off x="1232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41CB565A-0FD1-4F07-928A-3AF75C6DBA53}"/>
              </a:ext>
            </a:extLst>
          </p:cNvPr>
          <p:cNvSpPr/>
          <p:nvPr/>
        </p:nvSpPr>
        <p:spPr>
          <a:xfrm>
            <a:off x="1461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483CF830-6225-46EC-903E-3D7960402873}"/>
              </a:ext>
            </a:extLst>
          </p:cNvPr>
          <p:cNvSpPr/>
          <p:nvPr/>
        </p:nvSpPr>
        <p:spPr>
          <a:xfrm>
            <a:off x="1689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C918EA63-2AC4-487A-A613-03F245BD35DF}"/>
              </a:ext>
            </a:extLst>
          </p:cNvPr>
          <p:cNvSpPr/>
          <p:nvPr/>
        </p:nvSpPr>
        <p:spPr>
          <a:xfrm>
            <a:off x="1918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ED2CA015-8099-4274-BAC6-B135F65199B1}"/>
              </a:ext>
            </a:extLst>
          </p:cNvPr>
          <p:cNvSpPr/>
          <p:nvPr/>
        </p:nvSpPr>
        <p:spPr>
          <a:xfrm>
            <a:off x="2146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5D32F3A9-F0FC-425C-B69D-6D8649871D40}"/>
              </a:ext>
            </a:extLst>
          </p:cNvPr>
          <p:cNvSpPr/>
          <p:nvPr/>
        </p:nvSpPr>
        <p:spPr>
          <a:xfrm>
            <a:off x="2375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67EE6C2D-0A6A-4176-8E2F-1CAB40A47E42}"/>
              </a:ext>
            </a:extLst>
          </p:cNvPr>
          <p:cNvSpPr/>
          <p:nvPr/>
        </p:nvSpPr>
        <p:spPr>
          <a:xfrm>
            <a:off x="2604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46FA5C34-6608-480C-86E6-823D2D70E748}"/>
              </a:ext>
            </a:extLst>
          </p:cNvPr>
          <p:cNvSpPr/>
          <p:nvPr/>
        </p:nvSpPr>
        <p:spPr>
          <a:xfrm>
            <a:off x="2832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CAEBCB52-CA4D-458C-BB9B-57AD2B356C8C}"/>
              </a:ext>
            </a:extLst>
          </p:cNvPr>
          <p:cNvSpPr/>
          <p:nvPr/>
        </p:nvSpPr>
        <p:spPr>
          <a:xfrm>
            <a:off x="3061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BAF79592-EE59-4BB3-8749-9456433B5B83}"/>
              </a:ext>
            </a:extLst>
          </p:cNvPr>
          <p:cNvSpPr/>
          <p:nvPr/>
        </p:nvSpPr>
        <p:spPr>
          <a:xfrm>
            <a:off x="3289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5DD50D5C-FED2-45AD-96AC-127A83E18293}"/>
              </a:ext>
            </a:extLst>
          </p:cNvPr>
          <p:cNvSpPr/>
          <p:nvPr/>
        </p:nvSpPr>
        <p:spPr>
          <a:xfrm>
            <a:off x="3518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5FBBB409-19B0-4885-BB10-255F10A83302}"/>
              </a:ext>
            </a:extLst>
          </p:cNvPr>
          <p:cNvSpPr/>
          <p:nvPr/>
        </p:nvSpPr>
        <p:spPr>
          <a:xfrm>
            <a:off x="3747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E5EBF03-267E-4715-ACE3-7B167C5CB511}"/>
              </a:ext>
            </a:extLst>
          </p:cNvPr>
          <p:cNvSpPr/>
          <p:nvPr/>
        </p:nvSpPr>
        <p:spPr>
          <a:xfrm>
            <a:off x="3975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47E4E137-575C-4741-94E8-63947902B311}"/>
              </a:ext>
            </a:extLst>
          </p:cNvPr>
          <p:cNvSpPr/>
          <p:nvPr/>
        </p:nvSpPr>
        <p:spPr>
          <a:xfrm>
            <a:off x="4204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20273F9-EFDD-43DE-98B4-0796E27BE650}"/>
              </a:ext>
            </a:extLst>
          </p:cNvPr>
          <p:cNvSpPr/>
          <p:nvPr/>
        </p:nvSpPr>
        <p:spPr>
          <a:xfrm>
            <a:off x="4432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99D16F4-AB96-4994-8312-804B0486155F}"/>
              </a:ext>
            </a:extLst>
          </p:cNvPr>
          <p:cNvSpPr/>
          <p:nvPr/>
        </p:nvSpPr>
        <p:spPr>
          <a:xfrm>
            <a:off x="4661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9F1AC06D-22AC-42D9-8D1B-9F20BCFFE511}"/>
              </a:ext>
            </a:extLst>
          </p:cNvPr>
          <p:cNvSpPr/>
          <p:nvPr/>
        </p:nvSpPr>
        <p:spPr>
          <a:xfrm>
            <a:off x="4890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5BCDD724-1E51-4909-A164-B24E50176E85}"/>
              </a:ext>
            </a:extLst>
          </p:cNvPr>
          <p:cNvSpPr/>
          <p:nvPr/>
        </p:nvSpPr>
        <p:spPr>
          <a:xfrm>
            <a:off x="5118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FB492F2C-5358-43A6-9CF1-4042878B8782}"/>
              </a:ext>
            </a:extLst>
          </p:cNvPr>
          <p:cNvSpPr/>
          <p:nvPr/>
        </p:nvSpPr>
        <p:spPr>
          <a:xfrm>
            <a:off x="5347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1523BC2C-88E3-440E-8CF3-9A1EEDEF6420}"/>
              </a:ext>
            </a:extLst>
          </p:cNvPr>
          <p:cNvSpPr/>
          <p:nvPr/>
        </p:nvSpPr>
        <p:spPr>
          <a:xfrm>
            <a:off x="5575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3C540E7F-5610-4EC4-87CA-6EF80A20B9DF}"/>
              </a:ext>
            </a:extLst>
          </p:cNvPr>
          <p:cNvSpPr/>
          <p:nvPr/>
        </p:nvSpPr>
        <p:spPr>
          <a:xfrm>
            <a:off x="5804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EEE4FB3C-074E-4231-B8D5-E564F92DA695}"/>
              </a:ext>
            </a:extLst>
          </p:cNvPr>
          <p:cNvSpPr/>
          <p:nvPr/>
        </p:nvSpPr>
        <p:spPr>
          <a:xfrm>
            <a:off x="6033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3787550-8874-4802-A77E-B6FC9623553C}"/>
              </a:ext>
            </a:extLst>
          </p:cNvPr>
          <p:cNvSpPr/>
          <p:nvPr/>
        </p:nvSpPr>
        <p:spPr>
          <a:xfrm>
            <a:off x="6261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52F185DE-CBAD-43AD-A8B9-704C512C8FC0}"/>
              </a:ext>
            </a:extLst>
          </p:cNvPr>
          <p:cNvSpPr/>
          <p:nvPr/>
        </p:nvSpPr>
        <p:spPr>
          <a:xfrm>
            <a:off x="6490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BF4666C-8524-4AB9-95F0-3853F048DA0B}"/>
              </a:ext>
            </a:extLst>
          </p:cNvPr>
          <p:cNvSpPr/>
          <p:nvPr/>
        </p:nvSpPr>
        <p:spPr>
          <a:xfrm>
            <a:off x="6718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4D4088C7-7A67-482C-AC08-60CBA109D95A}"/>
              </a:ext>
            </a:extLst>
          </p:cNvPr>
          <p:cNvSpPr/>
          <p:nvPr/>
        </p:nvSpPr>
        <p:spPr>
          <a:xfrm>
            <a:off x="6947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C92E2AD5-73CB-4631-95B9-8F02C99EEF2F}"/>
              </a:ext>
            </a:extLst>
          </p:cNvPr>
          <p:cNvSpPr/>
          <p:nvPr/>
        </p:nvSpPr>
        <p:spPr>
          <a:xfrm>
            <a:off x="7176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953BD264-FDA7-46EE-B8F5-214E622D351C}"/>
              </a:ext>
            </a:extLst>
          </p:cNvPr>
          <p:cNvSpPr/>
          <p:nvPr/>
        </p:nvSpPr>
        <p:spPr>
          <a:xfrm>
            <a:off x="7404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3894DC7C-9651-42A2-B419-38D67C6CC833}"/>
              </a:ext>
            </a:extLst>
          </p:cNvPr>
          <p:cNvSpPr/>
          <p:nvPr/>
        </p:nvSpPr>
        <p:spPr>
          <a:xfrm>
            <a:off x="7633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E72707DB-6024-477F-BA01-0D52DC1C3759}"/>
              </a:ext>
            </a:extLst>
          </p:cNvPr>
          <p:cNvSpPr/>
          <p:nvPr/>
        </p:nvSpPr>
        <p:spPr>
          <a:xfrm>
            <a:off x="7861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06C2381F-CA63-4A27-B9FF-AB5F4E512382}"/>
              </a:ext>
            </a:extLst>
          </p:cNvPr>
          <p:cNvSpPr/>
          <p:nvPr/>
        </p:nvSpPr>
        <p:spPr>
          <a:xfrm>
            <a:off x="8090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2DEEF5E4-2CAC-4B36-B14F-D7C5F4604CB5}"/>
              </a:ext>
            </a:extLst>
          </p:cNvPr>
          <p:cNvSpPr/>
          <p:nvPr/>
        </p:nvSpPr>
        <p:spPr>
          <a:xfrm>
            <a:off x="8319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E26F7268-D287-43DD-8FAF-EE63258512A7}"/>
              </a:ext>
            </a:extLst>
          </p:cNvPr>
          <p:cNvSpPr/>
          <p:nvPr/>
        </p:nvSpPr>
        <p:spPr>
          <a:xfrm>
            <a:off x="8547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FE46534C-994A-40E9-844F-630123CD539A}"/>
              </a:ext>
            </a:extLst>
          </p:cNvPr>
          <p:cNvSpPr/>
          <p:nvPr/>
        </p:nvSpPr>
        <p:spPr>
          <a:xfrm>
            <a:off x="8776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B981A8C8-78F3-4EF9-BE92-DD994EC37ECD}"/>
              </a:ext>
            </a:extLst>
          </p:cNvPr>
          <p:cNvSpPr/>
          <p:nvPr/>
        </p:nvSpPr>
        <p:spPr>
          <a:xfrm>
            <a:off x="9004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F425370C-027C-4E18-B1BB-B36CE1B064E7}"/>
              </a:ext>
            </a:extLst>
          </p:cNvPr>
          <p:cNvSpPr/>
          <p:nvPr/>
        </p:nvSpPr>
        <p:spPr>
          <a:xfrm>
            <a:off x="9233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0B4E5209-052A-4FF9-9C5A-F39F531A32C4}"/>
              </a:ext>
            </a:extLst>
          </p:cNvPr>
          <p:cNvSpPr/>
          <p:nvPr/>
        </p:nvSpPr>
        <p:spPr>
          <a:xfrm>
            <a:off x="9462149" y="2563626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05" name="Rectangle 1004">
            <a:extLst>
              <a:ext uri="{FF2B5EF4-FFF2-40B4-BE49-F238E27FC236}">
                <a16:creationId xmlns:a16="http://schemas.microsoft.com/office/drawing/2014/main" id="{13FDB46B-93C7-4A1E-A531-7CCD5551E3D9}"/>
              </a:ext>
            </a:extLst>
          </p:cNvPr>
          <p:cNvSpPr/>
          <p:nvPr/>
        </p:nvSpPr>
        <p:spPr>
          <a:xfrm>
            <a:off x="167930" y="10525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6" name="Rectangle 1005">
            <a:extLst>
              <a:ext uri="{FF2B5EF4-FFF2-40B4-BE49-F238E27FC236}">
                <a16:creationId xmlns:a16="http://schemas.microsoft.com/office/drawing/2014/main" id="{80FBE182-8E75-4EA3-9533-FE1FC2721EFD}"/>
              </a:ext>
            </a:extLst>
          </p:cNvPr>
          <p:cNvSpPr/>
          <p:nvPr/>
        </p:nvSpPr>
        <p:spPr>
          <a:xfrm>
            <a:off x="167930" y="12693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7" name="Rectangle 1006">
            <a:extLst>
              <a:ext uri="{FF2B5EF4-FFF2-40B4-BE49-F238E27FC236}">
                <a16:creationId xmlns:a16="http://schemas.microsoft.com/office/drawing/2014/main" id="{49206B11-770D-48FC-9780-76842F6E2B03}"/>
              </a:ext>
            </a:extLst>
          </p:cNvPr>
          <p:cNvSpPr/>
          <p:nvPr/>
        </p:nvSpPr>
        <p:spPr>
          <a:xfrm>
            <a:off x="167930" y="14861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08" name="Rectangle 1007">
            <a:extLst>
              <a:ext uri="{FF2B5EF4-FFF2-40B4-BE49-F238E27FC236}">
                <a16:creationId xmlns:a16="http://schemas.microsoft.com/office/drawing/2014/main" id="{CACFD813-845C-4313-B0BF-3AF40DA55A4B}"/>
              </a:ext>
            </a:extLst>
          </p:cNvPr>
          <p:cNvSpPr/>
          <p:nvPr/>
        </p:nvSpPr>
        <p:spPr>
          <a:xfrm>
            <a:off x="167930" y="17029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09" name="Rectangle 1008">
            <a:extLst>
              <a:ext uri="{FF2B5EF4-FFF2-40B4-BE49-F238E27FC236}">
                <a16:creationId xmlns:a16="http://schemas.microsoft.com/office/drawing/2014/main" id="{3CF2409A-0CA8-41D3-A925-D41101FEBFD8}"/>
              </a:ext>
            </a:extLst>
          </p:cNvPr>
          <p:cNvSpPr/>
          <p:nvPr/>
        </p:nvSpPr>
        <p:spPr>
          <a:xfrm>
            <a:off x="167930" y="19197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10" name="Rectangle 1009">
            <a:extLst>
              <a:ext uri="{FF2B5EF4-FFF2-40B4-BE49-F238E27FC236}">
                <a16:creationId xmlns:a16="http://schemas.microsoft.com/office/drawing/2014/main" id="{77BADF50-CB9E-46B6-ABE3-9A4B473ED612}"/>
              </a:ext>
            </a:extLst>
          </p:cNvPr>
          <p:cNvSpPr/>
          <p:nvPr/>
        </p:nvSpPr>
        <p:spPr>
          <a:xfrm>
            <a:off x="167930" y="21365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11" name="Rectangle 1010">
            <a:extLst>
              <a:ext uri="{FF2B5EF4-FFF2-40B4-BE49-F238E27FC236}">
                <a16:creationId xmlns:a16="http://schemas.microsoft.com/office/drawing/2014/main" id="{0558FFAA-8F12-47EF-AC66-78E5A3066F43}"/>
              </a:ext>
            </a:extLst>
          </p:cNvPr>
          <p:cNvSpPr/>
          <p:nvPr/>
        </p:nvSpPr>
        <p:spPr>
          <a:xfrm>
            <a:off x="167930" y="235331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12" name="Rectangle 1011">
            <a:extLst>
              <a:ext uri="{FF2B5EF4-FFF2-40B4-BE49-F238E27FC236}">
                <a16:creationId xmlns:a16="http://schemas.microsoft.com/office/drawing/2014/main" id="{354C3B11-35DE-4143-9F61-9DB608F0247A}"/>
              </a:ext>
            </a:extLst>
          </p:cNvPr>
          <p:cNvSpPr/>
          <p:nvPr/>
        </p:nvSpPr>
        <p:spPr>
          <a:xfrm>
            <a:off x="167930" y="257010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18A52A2D-126D-4FF9-AE24-5D9D9D00AAEF}"/>
              </a:ext>
            </a:extLst>
          </p:cNvPr>
          <p:cNvSpPr/>
          <p:nvPr/>
        </p:nvSpPr>
        <p:spPr>
          <a:xfrm>
            <a:off x="546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78ABCCE-C14B-4EDA-96E0-E76E1866B439}"/>
              </a:ext>
            </a:extLst>
          </p:cNvPr>
          <p:cNvSpPr/>
          <p:nvPr/>
        </p:nvSpPr>
        <p:spPr>
          <a:xfrm>
            <a:off x="775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1D5B2704-8897-4BC5-B887-52A2F0273579}"/>
              </a:ext>
            </a:extLst>
          </p:cNvPr>
          <p:cNvSpPr/>
          <p:nvPr/>
        </p:nvSpPr>
        <p:spPr>
          <a:xfrm>
            <a:off x="1003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6427A97-188E-4863-9992-2C0F4BDD3182}"/>
              </a:ext>
            </a:extLst>
          </p:cNvPr>
          <p:cNvSpPr/>
          <p:nvPr/>
        </p:nvSpPr>
        <p:spPr>
          <a:xfrm>
            <a:off x="1232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0BEEE7E2-E8E5-4381-899E-CAF731E372DF}"/>
              </a:ext>
            </a:extLst>
          </p:cNvPr>
          <p:cNvSpPr/>
          <p:nvPr/>
        </p:nvSpPr>
        <p:spPr>
          <a:xfrm>
            <a:off x="1461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DDBCA8E-16E4-4EEC-8FD2-956210297802}"/>
              </a:ext>
            </a:extLst>
          </p:cNvPr>
          <p:cNvSpPr/>
          <p:nvPr/>
        </p:nvSpPr>
        <p:spPr>
          <a:xfrm>
            <a:off x="1689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D80D1CD6-2E6B-4C08-8BB7-E3DB3CB6B359}"/>
              </a:ext>
            </a:extLst>
          </p:cNvPr>
          <p:cNvSpPr/>
          <p:nvPr/>
        </p:nvSpPr>
        <p:spPr>
          <a:xfrm>
            <a:off x="1918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053AE7-6609-4731-B192-B3345B06B227}"/>
              </a:ext>
            </a:extLst>
          </p:cNvPr>
          <p:cNvSpPr/>
          <p:nvPr/>
        </p:nvSpPr>
        <p:spPr>
          <a:xfrm>
            <a:off x="2146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2D93678C-F465-4D96-A114-8440B2F512CA}"/>
              </a:ext>
            </a:extLst>
          </p:cNvPr>
          <p:cNvSpPr/>
          <p:nvPr/>
        </p:nvSpPr>
        <p:spPr>
          <a:xfrm>
            <a:off x="2375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70D0D7A-B9D8-409F-950F-10F605096A6E}"/>
              </a:ext>
            </a:extLst>
          </p:cNvPr>
          <p:cNvSpPr/>
          <p:nvPr/>
        </p:nvSpPr>
        <p:spPr>
          <a:xfrm>
            <a:off x="2604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835D7A51-07E2-45BD-9623-B6AA53BFADDF}"/>
              </a:ext>
            </a:extLst>
          </p:cNvPr>
          <p:cNvSpPr/>
          <p:nvPr/>
        </p:nvSpPr>
        <p:spPr>
          <a:xfrm>
            <a:off x="2832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B7289310-16BB-49A9-AC2C-5D2B24B1BA9A}"/>
              </a:ext>
            </a:extLst>
          </p:cNvPr>
          <p:cNvSpPr/>
          <p:nvPr/>
        </p:nvSpPr>
        <p:spPr>
          <a:xfrm>
            <a:off x="3061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C3E6377B-C2DC-4492-B82B-6FB454C85649}"/>
              </a:ext>
            </a:extLst>
          </p:cNvPr>
          <p:cNvSpPr/>
          <p:nvPr/>
        </p:nvSpPr>
        <p:spPr>
          <a:xfrm>
            <a:off x="3289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7011F4ED-A071-42D0-87FD-5C4FA50625B0}"/>
              </a:ext>
            </a:extLst>
          </p:cNvPr>
          <p:cNvSpPr/>
          <p:nvPr/>
        </p:nvSpPr>
        <p:spPr>
          <a:xfrm>
            <a:off x="3518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915BE40-E81D-47AA-BBC7-8E769D894BA5}"/>
              </a:ext>
            </a:extLst>
          </p:cNvPr>
          <p:cNvSpPr/>
          <p:nvPr/>
        </p:nvSpPr>
        <p:spPr>
          <a:xfrm>
            <a:off x="3747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CCD7CB88-5CD0-423A-AD9B-73FC8E277F8D}"/>
              </a:ext>
            </a:extLst>
          </p:cNvPr>
          <p:cNvSpPr/>
          <p:nvPr/>
        </p:nvSpPr>
        <p:spPr>
          <a:xfrm>
            <a:off x="3975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8239D05F-337F-475C-B9AB-16B61A28BDC5}"/>
              </a:ext>
            </a:extLst>
          </p:cNvPr>
          <p:cNvSpPr/>
          <p:nvPr/>
        </p:nvSpPr>
        <p:spPr>
          <a:xfrm>
            <a:off x="4204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470C3A7D-D462-493D-9A37-3B2B42AFC6F4}"/>
              </a:ext>
            </a:extLst>
          </p:cNvPr>
          <p:cNvSpPr/>
          <p:nvPr/>
        </p:nvSpPr>
        <p:spPr>
          <a:xfrm>
            <a:off x="4432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1A6EEE27-8BE7-43C6-B1C4-B07D464D16BF}"/>
              </a:ext>
            </a:extLst>
          </p:cNvPr>
          <p:cNvSpPr/>
          <p:nvPr/>
        </p:nvSpPr>
        <p:spPr>
          <a:xfrm>
            <a:off x="4661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2346CA9-C6F4-48B7-B769-BFEE8D20A3A9}"/>
              </a:ext>
            </a:extLst>
          </p:cNvPr>
          <p:cNvSpPr/>
          <p:nvPr/>
        </p:nvSpPr>
        <p:spPr>
          <a:xfrm>
            <a:off x="4890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F037BE2F-5C5F-4007-AC30-9CFCA2B05202}"/>
              </a:ext>
            </a:extLst>
          </p:cNvPr>
          <p:cNvSpPr/>
          <p:nvPr/>
        </p:nvSpPr>
        <p:spPr>
          <a:xfrm>
            <a:off x="5118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9C1EDFEB-B722-4477-9D0B-408304C7DDC7}"/>
              </a:ext>
            </a:extLst>
          </p:cNvPr>
          <p:cNvSpPr/>
          <p:nvPr/>
        </p:nvSpPr>
        <p:spPr>
          <a:xfrm>
            <a:off x="5347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7EBFD28A-425A-4DA5-B1EF-E92A38665F5D}"/>
              </a:ext>
            </a:extLst>
          </p:cNvPr>
          <p:cNvSpPr/>
          <p:nvPr/>
        </p:nvSpPr>
        <p:spPr>
          <a:xfrm>
            <a:off x="5575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B38F593C-1F60-4D3E-85AD-3DDA35BD2749}"/>
              </a:ext>
            </a:extLst>
          </p:cNvPr>
          <p:cNvSpPr/>
          <p:nvPr/>
        </p:nvSpPr>
        <p:spPr>
          <a:xfrm>
            <a:off x="5804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CAE71510-FDDA-421A-9BF7-3D1769F02A78}"/>
              </a:ext>
            </a:extLst>
          </p:cNvPr>
          <p:cNvSpPr/>
          <p:nvPr/>
        </p:nvSpPr>
        <p:spPr>
          <a:xfrm>
            <a:off x="6033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EFF3EF8F-7308-43E7-B5C0-6A453CC2DD55}"/>
              </a:ext>
            </a:extLst>
          </p:cNvPr>
          <p:cNvSpPr/>
          <p:nvPr/>
        </p:nvSpPr>
        <p:spPr>
          <a:xfrm>
            <a:off x="6261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A81E35E7-5AE6-429E-832E-B6A8CF71CA74}"/>
              </a:ext>
            </a:extLst>
          </p:cNvPr>
          <p:cNvSpPr/>
          <p:nvPr/>
        </p:nvSpPr>
        <p:spPr>
          <a:xfrm>
            <a:off x="6490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67637CAF-DF4B-4868-8718-385F53A72355}"/>
              </a:ext>
            </a:extLst>
          </p:cNvPr>
          <p:cNvSpPr/>
          <p:nvPr/>
        </p:nvSpPr>
        <p:spPr>
          <a:xfrm>
            <a:off x="6718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1839DAFE-DAC8-4836-84F0-6FE0E241D961}"/>
              </a:ext>
            </a:extLst>
          </p:cNvPr>
          <p:cNvSpPr/>
          <p:nvPr/>
        </p:nvSpPr>
        <p:spPr>
          <a:xfrm>
            <a:off x="6947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49FD2148-0AA0-46D0-B7AB-BAA701D96159}"/>
              </a:ext>
            </a:extLst>
          </p:cNvPr>
          <p:cNvSpPr/>
          <p:nvPr/>
        </p:nvSpPr>
        <p:spPr>
          <a:xfrm>
            <a:off x="7176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CAC2B728-EADC-4837-B938-50147E5A87C7}"/>
              </a:ext>
            </a:extLst>
          </p:cNvPr>
          <p:cNvSpPr/>
          <p:nvPr/>
        </p:nvSpPr>
        <p:spPr>
          <a:xfrm>
            <a:off x="7404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5F0D6736-DFF4-4263-8EC6-51AAB0AB4A13}"/>
              </a:ext>
            </a:extLst>
          </p:cNvPr>
          <p:cNvSpPr/>
          <p:nvPr/>
        </p:nvSpPr>
        <p:spPr>
          <a:xfrm>
            <a:off x="7633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81024741-97DB-4A1C-AE64-D547C7DE2FBE}"/>
              </a:ext>
            </a:extLst>
          </p:cNvPr>
          <p:cNvSpPr/>
          <p:nvPr/>
        </p:nvSpPr>
        <p:spPr>
          <a:xfrm>
            <a:off x="7861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F24FFBC8-4AA2-4F7A-ADCF-01F7ACA67794}"/>
              </a:ext>
            </a:extLst>
          </p:cNvPr>
          <p:cNvSpPr/>
          <p:nvPr/>
        </p:nvSpPr>
        <p:spPr>
          <a:xfrm>
            <a:off x="8090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C556E91D-20FE-4B53-A5F4-C0E3F3F583A3}"/>
              </a:ext>
            </a:extLst>
          </p:cNvPr>
          <p:cNvSpPr/>
          <p:nvPr/>
        </p:nvSpPr>
        <p:spPr>
          <a:xfrm>
            <a:off x="8319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61391B98-20AD-435A-970A-E730213EA064}"/>
              </a:ext>
            </a:extLst>
          </p:cNvPr>
          <p:cNvSpPr/>
          <p:nvPr/>
        </p:nvSpPr>
        <p:spPr>
          <a:xfrm>
            <a:off x="8547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F06624FD-35E2-4890-82DD-EB1B1F3A2461}"/>
              </a:ext>
            </a:extLst>
          </p:cNvPr>
          <p:cNvSpPr/>
          <p:nvPr/>
        </p:nvSpPr>
        <p:spPr>
          <a:xfrm>
            <a:off x="8776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1BFCE7F8-A8E0-4674-A361-6540698B35AC}"/>
              </a:ext>
            </a:extLst>
          </p:cNvPr>
          <p:cNvSpPr/>
          <p:nvPr/>
        </p:nvSpPr>
        <p:spPr>
          <a:xfrm>
            <a:off x="9004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4B069409-C2C6-4B45-A390-F5935CA0366F}"/>
              </a:ext>
            </a:extLst>
          </p:cNvPr>
          <p:cNvSpPr/>
          <p:nvPr/>
        </p:nvSpPr>
        <p:spPr>
          <a:xfrm>
            <a:off x="9233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7FAC21A4-B93C-4DB6-A36B-A1F3385D1141}"/>
              </a:ext>
            </a:extLst>
          </p:cNvPr>
          <p:cNvSpPr/>
          <p:nvPr/>
        </p:nvSpPr>
        <p:spPr>
          <a:xfrm>
            <a:off x="9462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8ABC106E-2A84-4272-B144-F03006465991}"/>
              </a:ext>
            </a:extLst>
          </p:cNvPr>
          <p:cNvSpPr/>
          <p:nvPr/>
        </p:nvSpPr>
        <p:spPr>
          <a:xfrm>
            <a:off x="9845827" y="147321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F9EA2EDB-7864-4985-8AA8-D9968E8FE44E}"/>
              </a:ext>
            </a:extLst>
          </p:cNvPr>
          <p:cNvSpPr/>
          <p:nvPr/>
        </p:nvSpPr>
        <p:spPr>
          <a:xfrm>
            <a:off x="10074427" y="147321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C3C1AA62-DA4E-48ED-B342-B4BBB75298DC}"/>
              </a:ext>
            </a:extLst>
          </p:cNvPr>
          <p:cNvSpPr/>
          <p:nvPr/>
        </p:nvSpPr>
        <p:spPr>
          <a:xfrm>
            <a:off x="10303027" y="147321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55D44986-DFE3-40F8-B10D-05B6AB4000FA}"/>
              </a:ext>
            </a:extLst>
          </p:cNvPr>
          <p:cNvSpPr/>
          <p:nvPr/>
        </p:nvSpPr>
        <p:spPr>
          <a:xfrm>
            <a:off x="10531627" y="147321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1BDB5414-D53B-4A7C-9B27-95B0E65C6E0C}"/>
              </a:ext>
            </a:extLst>
          </p:cNvPr>
          <p:cNvSpPr/>
          <p:nvPr/>
        </p:nvSpPr>
        <p:spPr>
          <a:xfrm>
            <a:off x="10760227" y="147321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29645D77-38FF-4900-9E82-603913A59E7F}"/>
              </a:ext>
            </a:extLst>
          </p:cNvPr>
          <p:cNvSpPr/>
          <p:nvPr/>
        </p:nvSpPr>
        <p:spPr>
          <a:xfrm>
            <a:off x="9845827" y="1689998"/>
            <a:ext cx="228600" cy="210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28651B99-6C04-4D04-B33B-FE8780340479}"/>
              </a:ext>
            </a:extLst>
          </p:cNvPr>
          <p:cNvSpPr/>
          <p:nvPr/>
        </p:nvSpPr>
        <p:spPr>
          <a:xfrm>
            <a:off x="10074427" y="168999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3AF19F94-0FED-41D7-93FA-B9119E3140C2}"/>
              </a:ext>
            </a:extLst>
          </p:cNvPr>
          <p:cNvSpPr/>
          <p:nvPr/>
        </p:nvSpPr>
        <p:spPr>
          <a:xfrm>
            <a:off x="10303027" y="168999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0A61C1BA-7841-412E-84C4-8CE9EBEB231B}"/>
              </a:ext>
            </a:extLst>
          </p:cNvPr>
          <p:cNvSpPr/>
          <p:nvPr/>
        </p:nvSpPr>
        <p:spPr>
          <a:xfrm>
            <a:off x="10531627" y="168999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9610C5E6-6F96-4739-BBF6-6DDF89668806}"/>
              </a:ext>
            </a:extLst>
          </p:cNvPr>
          <p:cNvSpPr/>
          <p:nvPr/>
        </p:nvSpPr>
        <p:spPr>
          <a:xfrm>
            <a:off x="10760227" y="168999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AC044744-BC5D-4FE5-8B2B-69DC8BDF7405}"/>
              </a:ext>
            </a:extLst>
          </p:cNvPr>
          <p:cNvSpPr/>
          <p:nvPr/>
        </p:nvSpPr>
        <p:spPr>
          <a:xfrm>
            <a:off x="9845827" y="19067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79D35B39-D7B4-4E01-A21E-4D1117F9B5B1}"/>
              </a:ext>
            </a:extLst>
          </p:cNvPr>
          <p:cNvSpPr/>
          <p:nvPr/>
        </p:nvSpPr>
        <p:spPr>
          <a:xfrm>
            <a:off x="10074427" y="19067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87BE7EE9-0A21-44C9-9ADD-BF6F53217D41}"/>
              </a:ext>
            </a:extLst>
          </p:cNvPr>
          <p:cNvSpPr/>
          <p:nvPr/>
        </p:nvSpPr>
        <p:spPr>
          <a:xfrm>
            <a:off x="10303027" y="19067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A18ED24C-2961-4BA9-8215-BC91E1D9580E}"/>
              </a:ext>
            </a:extLst>
          </p:cNvPr>
          <p:cNvSpPr/>
          <p:nvPr/>
        </p:nvSpPr>
        <p:spPr>
          <a:xfrm>
            <a:off x="10531627" y="19067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DAB3B000-ADD2-4640-87FE-EA858A50B821}"/>
              </a:ext>
            </a:extLst>
          </p:cNvPr>
          <p:cNvSpPr/>
          <p:nvPr/>
        </p:nvSpPr>
        <p:spPr>
          <a:xfrm>
            <a:off x="10760227" y="19067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7D1CEB34-F55B-4BAC-ACE1-07F883453702}"/>
              </a:ext>
            </a:extLst>
          </p:cNvPr>
          <p:cNvSpPr/>
          <p:nvPr/>
        </p:nvSpPr>
        <p:spPr>
          <a:xfrm>
            <a:off x="9845827" y="21235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F7852168-9162-4739-BFB7-1396BA6F909A}"/>
              </a:ext>
            </a:extLst>
          </p:cNvPr>
          <p:cNvSpPr/>
          <p:nvPr/>
        </p:nvSpPr>
        <p:spPr>
          <a:xfrm>
            <a:off x="10074427" y="21235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7" name="Rectangle 1086">
            <a:extLst>
              <a:ext uri="{FF2B5EF4-FFF2-40B4-BE49-F238E27FC236}">
                <a16:creationId xmlns:a16="http://schemas.microsoft.com/office/drawing/2014/main" id="{3B5EC90D-4A16-46CD-ABFB-022614A668A5}"/>
              </a:ext>
            </a:extLst>
          </p:cNvPr>
          <p:cNvSpPr/>
          <p:nvPr/>
        </p:nvSpPr>
        <p:spPr>
          <a:xfrm>
            <a:off x="10303027" y="21235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B8C37824-2045-42BE-92FD-C78547B482DE}"/>
              </a:ext>
            </a:extLst>
          </p:cNvPr>
          <p:cNvSpPr/>
          <p:nvPr/>
        </p:nvSpPr>
        <p:spPr>
          <a:xfrm>
            <a:off x="10531627" y="21235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F7C80714-34ED-4FC9-A7A7-2DA48B7DDC4D}"/>
              </a:ext>
            </a:extLst>
          </p:cNvPr>
          <p:cNvSpPr/>
          <p:nvPr/>
        </p:nvSpPr>
        <p:spPr>
          <a:xfrm>
            <a:off x="10760227" y="21235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BB71694D-9537-4F7F-81A2-EC1A9032A8F6}"/>
              </a:ext>
            </a:extLst>
          </p:cNvPr>
          <p:cNvSpPr/>
          <p:nvPr/>
        </p:nvSpPr>
        <p:spPr>
          <a:xfrm>
            <a:off x="9845827" y="23403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2F627670-3FF9-47BB-807F-D671736F3843}"/>
              </a:ext>
            </a:extLst>
          </p:cNvPr>
          <p:cNvSpPr/>
          <p:nvPr/>
        </p:nvSpPr>
        <p:spPr>
          <a:xfrm>
            <a:off x="10074427" y="23403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73E1CDC2-1BF6-49CE-8EB7-F0B240A9C5A9}"/>
              </a:ext>
            </a:extLst>
          </p:cNvPr>
          <p:cNvSpPr/>
          <p:nvPr/>
        </p:nvSpPr>
        <p:spPr>
          <a:xfrm>
            <a:off x="10303027" y="23403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4D16679E-F0EF-4B84-8322-568F24BE456D}"/>
              </a:ext>
            </a:extLst>
          </p:cNvPr>
          <p:cNvSpPr/>
          <p:nvPr/>
        </p:nvSpPr>
        <p:spPr>
          <a:xfrm>
            <a:off x="10531627" y="23403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4CED5080-191E-4A1D-B760-CEB93A38528C}"/>
              </a:ext>
            </a:extLst>
          </p:cNvPr>
          <p:cNvSpPr/>
          <p:nvPr/>
        </p:nvSpPr>
        <p:spPr>
          <a:xfrm>
            <a:off x="10760227" y="23403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28ACC4D9-432B-4D61-8BA5-990D1CC66578}"/>
              </a:ext>
            </a:extLst>
          </p:cNvPr>
          <p:cNvSpPr/>
          <p:nvPr/>
        </p:nvSpPr>
        <p:spPr>
          <a:xfrm>
            <a:off x="9845827" y="25571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05C249C8-7E24-441C-A2C2-29A73660B83F}"/>
              </a:ext>
            </a:extLst>
          </p:cNvPr>
          <p:cNvSpPr/>
          <p:nvPr/>
        </p:nvSpPr>
        <p:spPr>
          <a:xfrm>
            <a:off x="10074427" y="25571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4BB18EA7-1ED3-442E-8BA9-891A09AB182F}"/>
              </a:ext>
            </a:extLst>
          </p:cNvPr>
          <p:cNvSpPr/>
          <p:nvPr/>
        </p:nvSpPr>
        <p:spPr>
          <a:xfrm>
            <a:off x="10303027" y="25571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05193A51-F23A-44B6-BE87-D9F5911B98F4}"/>
              </a:ext>
            </a:extLst>
          </p:cNvPr>
          <p:cNvSpPr/>
          <p:nvPr/>
        </p:nvSpPr>
        <p:spPr>
          <a:xfrm>
            <a:off x="10531627" y="25571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162C4951-416E-4C36-A0FA-C0CE271BB1E1}"/>
              </a:ext>
            </a:extLst>
          </p:cNvPr>
          <p:cNvSpPr/>
          <p:nvPr/>
        </p:nvSpPr>
        <p:spPr>
          <a:xfrm>
            <a:off x="10760227" y="25571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75" name="Rectangle 1174">
            <a:extLst>
              <a:ext uri="{FF2B5EF4-FFF2-40B4-BE49-F238E27FC236}">
                <a16:creationId xmlns:a16="http://schemas.microsoft.com/office/drawing/2014/main" id="{762267CF-78D5-4715-8CBA-ACDF1D57F423}"/>
              </a:ext>
            </a:extLst>
          </p:cNvPr>
          <p:cNvSpPr/>
          <p:nvPr/>
        </p:nvSpPr>
        <p:spPr>
          <a:xfrm>
            <a:off x="9848186" y="10396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76" name="Rectangle 1175">
            <a:extLst>
              <a:ext uri="{FF2B5EF4-FFF2-40B4-BE49-F238E27FC236}">
                <a16:creationId xmlns:a16="http://schemas.microsoft.com/office/drawing/2014/main" id="{26BC8830-8E3D-42F0-8485-CE563D955F13}"/>
              </a:ext>
            </a:extLst>
          </p:cNvPr>
          <p:cNvSpPr/>
          <p:nvPr/>
        </p:nvSpPr>
        <p:spPr>
          <a:xfrm>
            <a:off x="10076786" y="10396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77" name="Rectangle 1176">
            <a:extLst>
              <a:ext uri="{FF2B5EF4-FFF2-40B4-BE49-F238E27FC236}">
                <a16:creationId xmlns:a16="http://schemas.microsoft.com/office/drawing/2014/main" id="{8887E6D4-52ED-40B7-82FC-3375539919D8}"/>
              </a:ext>
            </a:extLst>
          </p:cNvPr>
          <p:cNvSpPr/>
          <p:nvPr/>
        </p:nvSpPr>
        <p:spPr>
          <a:xfrm>
            <a:off x="10305386" y="10396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78" name="Rectangle 1177">
            <a:extLst>
              <a:ext uri="{FF2B5EF4-FFF2-40B4-BE49-F238E27FC236}">
                <a16:creationId xmlns:a16="http://schemas.microsoft.com/office/drawing/2014/main" id="{859F873F-D955-4DE8-9DAC-463E1FD00492}"/>
              </a:ext>
            </a:extLst>
          </p:cNvPr>
          <p:cNvSpPr/>
          <p:nvPr/>
        </p:nvSpPr>
        <p:spPr>
          <a:xfrm>
            <a:off x="10533986" y="10396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79" name="Rectangle 1178">
            <a:extLst>
              <a:ext uri="{FF2B5EF4-FFF2-40B4-BE49-F238E27FC236}">
                <a16:creationId xmlns:a16="http://schemas.microsoft.com/office/drawing/2014/main" id="{D1D8216F-9C36-4C44-A471-F8B57145AC0C}"/>
              </a:ext>
            </a:extLst>
          </p:cNvPr>
          <p:cNvSpPr/>
          <p:nvPr/>
        </p:nvSpPr>
        <p:spPr>
          <a:xfrm>
            <a:off x="10762586" y="10396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0" name="Rectangle 1179">
            <a:extLst>
              <a:ext uri="{FF2B5EF4-FFF2-40B4-BE49-F238E27FC236}">
                <a16:creationId xmlns:a16="http://schemas.microsoft.com/office/drawing/2014/main" id="{7AB0EC33-ECF4-4A79-8B56-9FA7676E1DE4}"/>
              </a:ext>
            </a:extLst>
          </p:cNvPr>
          <p:cNvSpPr/>
          <p:nvPr/>
        </p:nvSpPr>
        <p:spPr>
          <a:xfrm>
            <a:off x="9848186" y="125642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81" name="Rectangle 1180">
            <a:extLst>
              <a:ext uri="{FF2B5EF4-FFF2-40B4-BE49-F238E27FC236}">
                <a16:creationId xmlns:a16="http://schemas.microsoft.com/office/drawing/2014/main" id="{C0247D62-A823-4264-9A26-6C6B21DB445D}"/>
              </a:ext>
            </a:extLst>
          </p:cNvPr>
          <p:cNvSpPr/>
          <p:nvPr/>
        </p:nvSpPr>
        <p:spPr>
          <a:xfrm>
            <a:off x="10076786" y="125642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2" name="Rectangle 1181">
            <a:extLst>
              <a:ext uri="{FF2B5EF4-FFF2-40B4-BE49-F238E27FC236}">
                <a16:creationId xmlns:a16="http://schemas.microsoft.com/office/drawing/2014/main" id="{A959A6CD-6185-4F0F-8A82-9E210FE07DD4}"/>
              </a:ext>
            </a:extLst>
          </p:cNvPr>
          <p:cNvSpPr/>
          <p:nvPr/>
        </p:nvSpPr>
        <p:spPr>
          <a:xfrm>
            <a:off x="10305386" y="125642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3" name="Rectangle 1182">
            <a:extLst>
              <a:ext uri="{FF2B5EF4-FFF2-40B4-BE49-F238E27FC236}">
                <a16:creationId xmlns:a16="http://schemas.microsoft.com/office/drawing/2014/main" id="{11667D5C-6FD7-4C85-9861-330ADF69B8D8}"/>
              </a:ext>
            </a:extLst>
          </p:cNvPr>
          <p:cNvSpPr/>
          <p:nvPr/>
        </p:nvSpPr>
        <p:spPr>
          <a:xfrm>
            <a:off x="10533986" y="125642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4" name="Rectangle 1183">
            <a:extLst>
              <a:ext uri="{FF2B5EF4-FFF2-40B4-BE49-F238E27FC236}">
                <a16:creationId xmlns:a16="http://schemas.microsoft.com/office/drawing/2014/main" id="{FB5DBEAE-D978-4C3B-A3C2-CE78633B9C69}"/>
              </a:ext>
            </a:extLst>
          </p:cNvPr>
          <p:cNvSpPr/>
          <p:nvPr/>
        </p:nvSpPr>
        <p:spPr>
          <a:xfrm>
            <a:off x="10762586" y="125642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5" name="TextBox 1184">
            <a:extLst>
              <a:ext uri="{FF2B5EF4-FFF2-40B4-BE49-F238E27FC236}">
                <a16:creationId xmlns:a16="http://schemas.microsoft.com/office/drawing/2014/main" id="{A53C0DE8-CCCF-436C-94FC-2605555C3593}"/>
              </a:ext>
            </a:extLst>
          </p:cNvPr>
          <p:cNvSpPr txBox="1"/>
          <p:nvPr/>
        </p:nvSpPr>
        <p:spPr>
          <a:xfrm>
            <a:off x="9177199" y="2837694"/>
            <a:ext cx="569900" cy="156966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pvec_map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6" name="TextBox 1185">
            <a:extLst>
              <a:ext uri="{FF2B5EF4-FFF2-40B4-BE49-F238E27FC236}">
                <a16:creationId xmlns:a16="http://schemas.microsoft.com/office/drawing/2014/main" id="{844852AB-C0E7-48DE-BF3F-745B0AD63CE3}"/>
              </a:ext>
            </a:extLst>
          </p:cNvPr>
          <p:cNvSpPr txBox="1"/>
          <p:nvPr/>
        </p:nvSpPr>
        <p:spPr>
          <a:xfrm>
            <a:off x="11424262" y="2837694"/>
            <a:ext cx="707758" cy="156966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cell_state</a:t>
            </a:r>
            <a:endParaRPr lang="en-US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3082223A-D97A-427A-A640-8EA4226C9FB9}"/>
              </a:ext>
            </a:extLst>
          </p:cNvPr>
          <p:cNvSpPr/>
          <p:nvPr/>
        </p:nvSpPr>
        <p:spPr>
          <a:xfrm>
            <a:off x="10986661" y="14709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986C9FBF-84C0-4401-9CEB-033526D27D13}"/>
              </a:ext>
            </a:extLst>
          </p:cNvPr>
          <p:cNvSpPr/>
          <p:nvPr/>
        </p:nvSpPr>
        <p:spPr>
          <a:xfrm>
            <a:off x="11215261" y="14709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9" name="Rectangle 1188">
            <a:extLst>
              <a:ext uri="{FF2B5EF4-FFF2-40B4-BE49-F238E27FC236}">
                <a16:creationId xmlns:a16="http://schemas.microsoft.com/office/drawing/2014/main" id="{41759347-0113-4D60-9972-FFAE53A88F59}"/>
              </a:ext>
            </a:extLst>
          </p:cNvPr>
          <p:cNvSpPr/>
          <p:nvPr/>
        </p:nvSpPr>
        <p:spPr>
          <a:xfrm>
            <a:off x="11443861" y="14709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0" name="Rectangle 1189">
            <a:extLst>
              <a:ext uri="{FF2B5EF4-FFF2-40B4-BE49-F238E27FC236}">
                <a16:creationId xmlns:a16="http://schemas.microsoft.com/office/drawing/2014/main" id="{D64FEB49-D70B-4BA5-9AF1-09D866E3192C}"/>
              </a:ext>
            </a:extLst>
          </p:cNvPr>
          <p:cNvSpPr/>
          <p:nvPr/>
        </p:nvSpPr>
        <p:spPr>
          <a:xfrm>
            <a:off x="11672461" y="14709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1" name="Rectangle 1190">
            <a:extLst>
              <a:ext uri="{FF2B5EF4-FFF2-40B4-BE49-F238E27FC236}">
                <a16:creationId xmlns:a16="http://schemas.microsoft.com/office/drawing/2014/main" id="{962F99D6-D6A6-45A8-87C0-7CA9D1E944CA}"/>
              </a:ext>
            </a:extLst>
          </p:cNvPr>
          <p:cNvSpPr/>
          <p:nvPr/>
        </p:nvSpPr>
        <p:spPr>
          <a:xfrm>
            <a:off x="11901061" y="14709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2" name="Rectangle 1191">
            <a:extLst>
              <a:ext uri="{FF2B5EF4-FFF2-40B4-BE49-F238E27FC236}">
                <a16:creationId xmlns:a16="http://schemas.microsoft.com/office/drawing/2014/main" id="{9C8E9592-8BE0-46C7-8902-D5E762F415AC}"/>
              </a:ext>
            </a:extLst>
          </p:cNvPr>
          <p:cNvSpPr/>
          <p:nvPr/>
        </p:nvSpPr>
        <p:spPr>
          <a:xfrm>
            <a:off x="10986661" y="16877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93" name="Rectangle 1192">
            <a:extLst>
              <a:ext uri="{FF2B5EF4-FFF2-40B4-BE49-F238E27FC236}">
                <a16:creationId xmlns:a16="http://schemas.microsoft.com/office/drawing/2014/main" id="{0B9DE4BE-6C6B-4AC2-97E9-2C553E77C150}"/>
              </a:ext>
            </a:extLst>
          </p:cNvPr>
          <p:cNvSpPr/>
          <p:nvPr/>
        </p:nvSpPr>
        <p:spPr>
          <a:xfrm>
            <a:off x="11215261" y="16877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4" name="Rectangle 1193">
            <a:extLst>
              <a:ext uri="{FF2B5EF4-FFF2-40B4-BE49-F238E27FC236}">
                <a16:creationId xmlns:a16="http://schemas.microsoft.com/office/drawing/2014/main" id="{11BA8670-3BD3-4B37-9750-8F7EAF1542B8}"/>
              </a:ext>
            </a:extLst>
          </p:cNvPr>
          <p:cNvSpPr/>
          <p:nvPr/>
        </p:nvSpPr>
        <p:spPr>
          <a:xfrm>
            <a:off x="11443861" y="16877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5" name="Rectangle 1194">
            <a:extLst>
              <a:ext uri="{FF2B5EF4-FFF2-40B4-BE49-F238E27FC236}">
                <a16:creationId xmlns:a16="http://schemas.microsoft.com/office/drawing/2014/main" id="{FB077571-FAB1-4AC6-AD34-2C59E51D294A}"/>
              </a:ext>
            </a:extLst>
          </p:cNvPr>
          <p:cNvSpPr/>
          <p:nvPr/>
        </p:nvSpPr>
        <p:spPr>
          <a:xfrm>
            <a:off x="11672461" y="16877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6" name="Rectangle 1195">
            <a:extLst>
              <a:ext uri="{FF2B5EF4-FFF2-40B4-BE49-F238E27FC236}">
                <a16:creationId xmlns:a16="http://schemas.microsoft.com/office/drawing/2014/main" id="{0E998D2E-B63D-486E-ABF7-DBBFFED7C846}"/>
              </a:ext>
            </a:extLst>
          </p:cNvPr>
          <p:cNvSpPr/>
          <p:nvPr/>
        </p:nvSpPr>
        <p:spPr>
          <a:xfrm>
            <a:off x="11901061" y="16877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7" name="Rectangle 1196">
            <a:extLst>
              <a:ext uri="{FF2B5EF4-FFF2-40B4-BE49-F238E27FC236}">
                <a16:creationId xmlns:a16="http://schemas.microsoft.com/office/drawing/2014/main" id="{AD0629D8-CCEA-449F-A099-A6B5B304229F}"/>
              </a:ext>
            </a:extLst>
          </p:cNvPr>
          <p:cNvSpPr/>
          <p:nvPr/>
        </p:nvSpPr>
        <p:spPr>
          <a:xfrm>
            <a:off x="10986661" y="19045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98" name="Rectangle 1197">
            <a:extLst>
              <a:ext uri="{FF2B5EF4-FFF2-40B4-BE49-F238E27FC236}">
                <a16:creationId xmlns:a16="http://schemas.microsoft.com/office/drawing/2014/main" id="{8CAE6AB3-1476-4DC3-B9FF-6AACC943FE04}"/>
              </a:ext>
            </a:extLst>
          </p:cNvPr>
          <p:cNvSpPr/>
          <p:nvPr/>
        </p:nvSpPr>
        <p:spPr>
          <a:xfrm>
            <a:off x="11215261" y="19045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9" name="Rectangle 1198">
            <a:extLst>
              <a:ext uri="{FF2B5EF4-FFF2-40B4-BE49-F238E27FC236}">
                <a16:creationId xmlns:a16="http://schemas.microsoft.com/office/drawing/2014/main" id="{B103D7CC-90E4-4852-9A7B-54FAFE7037A7}"/>
              </a:ext>
            </a:extLst>
          </p:cNvPr>
          <p:cNvSpPr/>
          <p:nvPr/>
        </p:nvSpPr>
        <p:spPr>
          <a:xfrm>
            <a:off x="11443861" y="19045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0" name="Rectangle 1199">
            <a:extLst>
              <a:ext uri="{FF2B5EF4-FFF2-40B4-BE49-F238E27FC236}">
                <a16:creationId xmlns:a16="http://schemas.microsoft.com/office/drawing/2014/main" id="{F2ECE274-E7C5-4379-94C1-3BFF75F44988}"/>
              </a:ext>
            </a:extLst>
          </p:cNvPr>
          <p:cNvSpPr/>
          <p:nvPr/>
        </p:nvSpPr>
        <p:spPr>
          <a:xfrm>
            <a:off x="11672461" y="1904553"/>
            <a:ext cx="228600" cy="210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1" name="Rectangle 1200">
            <a:extLst>
              <a:ext uri="{FF2B5EF4-FFF2-40B4-BE49-F238E27FC236}">
                <a16:creationId xmlns:a16="http://schemas.microsoft.com/office/drawing/2014/main" id="{AF3A0C74-DDAD-4FDC-AE46-B6770E175689}"/>
              </a:ext>
            </a:extLst>
          </p:cNvPr>
          <p:cNvSpPr/>
          <p:nvPr/>
        </p:nvSpPr>
        <p:spPr>
          <a:xfrm>
            <a:off x="11901061" y="1904553"/>
            <a:ext cx="228600" cy="210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2" name="Rectangle 1201">
            <a:extLst>
              <a:ext uri="{FF2B5EF4-FFF2-40B4-BE49-F238E27FC236}">
                <a16:creationId xmlns:a16="http://schemas.microsoft.com/office/drawing/2014/main" id="{B1BCC7F3-0984-4F78-8515-39835A7D8139}"/>
              </a:ext>
            </a:extLst>
          </p:cNvPr>
          <p:cNvSpPr/>
          <p:nvPr/>
        </p:nvSpPr>
        <p:spPr>
          <a:xfrm>
            <a:off x="10986661" y="21213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03" name="Rectangle 1202">
            <a:extLst>
              <a:ext uri="{FF2B5EF4-FFF2-40B4-BE49-F238E27FC236}">
                <a16:creationId xmlns:a16="http://schemas.microsoft.com/office/drawing/2014/main" id="{49D2E658-9099-4F01-820F-DB0E6E55FD85}"/>
              </a:ext>
            </a:extLst>
          </p:cNvPr>
          <p:cNvSpPr/>
          <p:nvPr/>
        </p:nvSpPr>
        <p:spPr>
          <a:xfrm>
            <a:off x="11215261" y="21213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4" name="Rectangle 1203">
            <a:extLst>
              <a:ext uri="{FF2B5EF4-FFF2-40B4-BE49-F238E27FC236}">
                <a16:creationId xmlns:a16="http://schemas.microsoft.com/office/drawing/2014/main" id="{F135A113-D68D-4765-8589-4D46B870F0BA}"/>
              </a:ext>
            </a:extLst>
          </p:cNvPr>
          <p:cNvSpPr/>
          <p:nvPr/>
        </p:nvSpPr>
        <p:spPr>
          <a:xfrm>
            <a:off x="11443861" y="21213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5" name="Rectangle 1204">
            <a:extLst>
              <a:ext uri="{FF2B5EF4-FFF2-40B4-BE49-F238E27FC236}">
                <a16:creationId xmlns:a16="http://schemas.microsoft.com/office/drawing/2014/main" id="{A0E69877-0DB7-4A7E-934D-6E06B0EFA7DD}"/>
              </a:ext>
            </a:extLst>
          </p:cNvPr>
          <p:cNvSpPr/>
          <p:nvPr/>
        </p:nvSpPr>
        <p:spPr>
          <a:xfrm>
            <a:off x="11672461" y="21213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6" name="Rectangle 1205">
            <a:extLst>
              <a:ext uri="{FF2B5EF4-FFF2-40B4-BE49-F238E27FC236}">
                <a16:creationId xmlns:a16="http://schemas.microsoft.com/office/drawing/2014/main" id="{0974A3F1-5E16-41A0-8CF4-298CC6ABAE0E}"/>
              </a:ext>
            </a:extLst>
          </p:cNvPr>
          <p:cNvSpPr/>
          <p:nvPr/>
        </p:nvSpPr>
        <p:spPr>
          <a:xfrm>
            <a:off x="11901061" y="2121341"/>
            <a:ext cx="228600" cy="210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7" name="Rectangle 1206">
            <a:extLst>
              <a:ext uri="{FF2B5EF4-FFF2-40B4-BE49-F238E27FC236}">
                <a16:creationId xmlns:a16="http://schemas.microsoft.com/office/drawing/2014/main" id="{83E42824-DF6B-4898-BF49-62C294ADF742}"/>
              </a:ext>
            </a:extLst>
          </p:cNvPr>
          <p:cNvSpPr/>
          <p:nvPr/>
        </p:nvSpPr>
        <p:spPr>
          <a:xfrm>
            <a:off x="10986661" y="23381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08" name="Rectangle 1207">
            <a:extLst>
              <a:ext uri="{FF2B5EF4-FFF2-40B4-BE49-F238E27FC236}">
                <a16:creationId xmlns:a16="http://schemas.microsoft.com/office/drawing/2014/main" id="{C991B1EB-50CB-4DE0-854D-472D014DBA2D}"/>
              </a:ext>
            </a:extLst>
          </p:cNvPr>
          <p:cNvSpPr/>
          <p:nvPr/>
        </p:nvSpPr>
        <p:spPr>
          <a:xfrm>
            <a:off x="11215261" y="23381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9" name="Rectangle 1208">
            <a:extLst>
              <a:ext uri="{FF2B5EF4-FFF2-40B4-BE49-F238E27FC236}">
                <a16:creationId xmlns:a16="http://schemas.microsoft.com/office/drawing/2014/main" id="{0F51F11D-512C-4C0D-8D7B-96A08EF65548}"/>
              </a:ext>
            </a:extLst>
          </p:cNvPr>
          <p:cNvSpPr/>
          <p:nvPr/>
        </p:nvSpPr>
        <p:spPr>
          <a:xfrm>
            <a:off x="11443861" y="23381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0" name="Rectangle 1209">
            <a:extLst>
              <a:ext uri="{FF2B5EF4-FFF2-40B4-BE49-F238E27FC236}">
                <a16:creationId xmlns:a16="http://schemas.microsoft.com/office/drawing/2014/main" id="{EC3B68E5-54EF-4273-8521-F72AE40D9CB9}"/>
              </a:ext>
            </a:extLst>
          </p:cNvPr>
          <p:cNvSpPr/>
          <p:nvPr/>
        </p:nvSpPr>
        <p:spPr>
          <a:xfrm>
            <a:off x="11672461" y="23381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1" name="Rectangle 1210">
            <a:extLst>
              <a:ext uri="{FF2B5EF4-FFF2-40B4-BE49-F238E27FC236}">
                <a16:creationId xmlns:a16="http://schemas.microsoft.com/office/drawing/2014/main" id="{A0FB871E-434E-4297-8099-565CD95FDF8C}"/>
              </a:ext>
            </a:extLst>
          </p:cNvPr>
          <p:cNvSpPr/>
          <p:nvPr/>
        </p:nvSpPr>
        <p:spPr>
          <a:xfrm>
            <a:off x="11901061" y="23381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2" name="Rectangle 1211">
            <a:extLst>
              <a:ext uri="{FF2B5EF4-FFF2-40B4-BE49-F238E27FC236}">
                <a16:creationId xmlns:a16="http://schemas.microsoft.com/office/drawing/2014/main" id="{D64C1235-8B54-4C87-A371-DACFC3BD643C}"/>
              </a:ext>
            </a:extLst>
          </p:cNvPr>
          <p:cNvSpPr/>
          <p:nvPr/>
        </p:nvSpPr>
        <p:spPr>
          <a:xfrm>
            <a:off x="10986661" y="25549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13" name="Rectangle 1212">
            <a:extLst>
              <a:ext uri="{FF2B5EF4-FFF2-40B4-BE49-F238E27FC236}">
                <a16:creationId xmlns:a16="http://schemas.microsoft.com/office/drawing/2014/main" id="{1C85CBBB-9A88-41FB-B165-9567192B4A69}"/>
              </a:ext>
            </a:extLst>
          </p:cNvPr>
          <p:cNvSpPr/>
          <p:nvPr/>
        </p:nvSpPr>
        <p:spPr>
          <a:xfrm>
            <a:off x="11215261" y="25549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4" name="Rectangle 1213">
            <a:extLst>
              <a:ext uri="{FF2B5EF4-FFF2-40B4-BE49-F238E27FC236}">
                <a16:creationId xmlns:a16="http://schemas.microsoft.com/office/drawing/2014/main" id="{C26698D6-97F2-4E65-91F9-FC6B5DB659E5}"/>
              </a:ext>
            </a:extLst>
          </p:cNvPr>
          <p:cNvSpPr/>
          <p:nvPr/>
        </p:nvSpPr>
        <p:spPr>
          <a:xfrm>
            <a:off x="11443861" y="25549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5" name="Rectangle 1214">
            <a:extLst>
              <a:ext uri="{FF2B5EF4-FFF2-40B4-BE49-F238E27FC236}">
                <a16:creationId xmlns:a16="http://schemas.microsoft.com/office/drawing/2014/main" id="{EFB7D7E9-7213-4494-A502-E0428EB0E8E4}"/>
              </a:ext>
            </a:extLst>
          </p:cNvPr>
          <p:cNvSpPr/>
          <p:nvPr/>
        </p:nvSpPr>
        <p:spPr>
          <a:xfrm>
            <a:off x="11672461" y="25549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6" name="Rectangle 1215">
            <a:extLst>
              <a:ext uri="{FF2B5EF4-FFF2-40B4-BE49-F238E27FC236}">
                <a16:creationId xmlns:a16="http://schemas.microsoft.com/office/drawing/2014/main" id="{EDB6F470-8DB8-4D75-B379-578B6BFC757B}"/>
              </a:ext>
            </a:extLst>
          </p:cNvPr>
          <p:cNvSpPr/>
          <p:nvPr/>
        </p:nvSpPr>
        <p:spPr>
          <a:xfrm>
            <a:off x="11901061" y="25549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2" name="Rectangle 1291">
            <a:extLst>
              <a:ext uri="{FF2B5EF4-FFF2-40B4-BE49-F238E27FC236}">
                <a16:creationId xmlns:a16="http://schemas.microsoft.com/office/drawing/2014/main" id="{AD70D7CB-FF87-47BE-9A54-1725780BA5A0}"/>
              </a:ext>
            </a:extLst>
          </p:cNvPr>
          <p:cNvSpPr/>
          <p:nvPr/>
        </p:nvSpPr>
        <p:spPr>
          <a:xfrm>
            <a:off x="10982670" y="104375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F96B7C53-0622-43DA-B642-E25945C6D947}"/>
              </a:ext>
            </a:extLst>
          </p:cNvPr>
          <p:cNvSpPr/>
          <p:nvPr/>
        </p:nvSpPr>
        <p:spPr>
          <a:xfrm>
            <a:off x="11211270" y="104375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4" name="Rectangle 1293">
            <a:extLst>
              <a:ext uri="{FF2B5EF4-FFF2-40B4-BE49-F238E27FC236}">
                <a16:creationId xmlns:a16="http://schemas.microsoft.com/office/drawing/2014/main" id="{DE009329-D41A-445F-8349-703BF2582662}"/>
              </a:ext>
            </a:extLst>
          </p:cNvPr>
          <p:cNvSpPr/>
          <p:nvPr/>
        </p:nvSpPr>
        <p:spPr>
          <a:xfrm>
            <a:off x="11439870" y="104375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5" name="Rectangle 1294">
            <a:extLst>
              <a:ext uri="{FF2B5EF4-FFF2-40B4-BE49-F238E27FC236}">
                <a16:creationId xmlns:a16="http://schemas.microsoft.com/office/drawing/2014/main" id="{D22C84B2-9097-4FA7-9F99-3318A5AA6EB7}"/>
              </a:ext>
            </a:extLst>
          </p:cNvPr>
          <p:cNvSpPr/>
          <p:nvPr/>
        </p:nvSpPr>
        <p:spPr>
          <a:xfrm>
            <a:off x="11668470" y="104375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6" name="Rectangle 1295">
            <a:extLst>
              <a:ext uri="{FF2B5EF4-FFF2-40B4-BE49-F238E27FC236}">
                <a16:creationId xmlns:a16="http://schemas.microsoft.com/office/drawing/2014/main" id="{3CBC1F8E-9E93-4F8E-AA01-29C430ED2B52}"/>
              </a:ext>
            </a:extLst>
          </p:cNvPr>
          <p:cNvSpPr/>
          <p:nvPr/>
        </p:nvSpPr>
        <p:spPr>
          <a:xfrm>
            <a:off x="11897070" y="104375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7" name="Rectangle 1296">
            <a:extLst>
              <a:ext uri="{FF2B5EF4-FFF2-40B4-BE49-F238E27FC236}">
                <a16:creationId xmlns:a16="http://schemas.microsoft.com/office/drawing/2014/main" id="{9426E9CE-3CEE-4A61-80B3-755FB694DFBD}"/>
              </a:ext>
            </a:extLst>
          </p:cNvPr>
          <p:cNvSpPr/>
          <p:nvPr/>
        </p:nvSpPr>
        <p:spPr>
          <a:xfrm>
            <a:off x="10982670" y="125418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98" name="Rectangle 1297">
            <a:extLst>
              <a:ext uri="{FF2B5EF4-FFF2-40B4-BE49-F238E27FC236}">
                <a16:creationId xmlns:a16="http://schemas.microsoft.com/office/drawing/2014/main" id="{1309817F-8BC1-4581-BF8E-723F7202D128}"/>
              </a:ext>
            </a:extLst>
          </p:cNvPr>
          <p:cNvSpPr/>
          <p:nvPr/>
        </p:nvSpPr>
        <p:spPr>
          <a:xfrm>
            <a:off x="11211270" y="125418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9" name="Rectangle 1298">
            <a:extLst>
              <a:ext uri="{FF2B5EF4-FFF2-40B4-BE49-F238E27FC236}">
                <a16:creationId xmlns:a16="http://schemas.microsoft.com/office/drawing/2014/main" id="{188B8771-5402-46FA-BCC9-3D1BFEDA84F6}"/>
              </a:ext>
            </a:extLst>
          </p:cNvPr>
          <p:cNvSpPr/>
          <p:nvPr/>
        </p:nvSpPr>
        <p:spPr>
          <a:xfrm>
            <a:off x="11439870" y="125418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00" name="Rectangle 1299">
            <a:extLst>
              <a:ext uri="{FF2B5EF4-FFF2-40B4-BE49-F238E27FC236}">
                <a16:creationId xmlns:a16="http://schemas.microsoft.com/office/drawing/2014/main" id="{0EC655BC-7ABC-42B0-B844-F69B0BCDCAC8}"/>
              </a:ext>
            </a:extLst>
          </p:cNvPr>
          <p:cNvSpPr/>
          <p:nvPr/>
        </p:nvSpPr>
        <p:spPr>
          <a:xfrm>
            <a:off x="11668470" y="125418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01" name="Rectangle 1300">
            <a:extLst>
              <a:ext uri="{FF2B5EF4-FFF2-40B4-BE49-F238E27FC236}">
                <a16:creationId xmlns:a16="http://schemas.microsoft.com/office/drawing/2014/main" id="{0666903F-70D4-47B6-8442-E3C577E283EB}"/>
              </a:ext>
            </a:extLst>
          </p:cNvPr>
          <p:cNvSpPr/>
          <p:nvPr/>
        </p:nvSpPr>
        <p:spPr>
          <a:xfrm>
            <a:off x="11897070" y="125418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02" name="Rectangle 1301">
            <a:extLst>
              <a:ext uri="{FF2B5EF4-FFF2-40B4-BE49-F238E27FC236}">
                <a16:creationId xmlns:a16="http://schemas.microsoft.com/office/drawing/2014/main" id="{63B51A8D-FF3A-42C0-A91E-F07D23C44B93}"/>
              </a:ext>
            </a:extLst>
          </p:cNvPr>
          <p:cNvSpPr/>
          <p:nvPr/>
        </p:nvSpPr>
        <p:spPr>
          <a:xfrm>
            <a:off x="9854536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3" name="Rectangle 1302">
            <a:extLst>
              <a:ext uri="{FF2B5EF4-FFF2-40B4-BE49-F238E27FC236}">
                <a16:creationId xmlns:a16="http://schemas.microsoft.com/office/drawing/2014/main" id="{E96A206A-5A8E-490F-B03E-E9A51DB08E65}"/>
              </a:ext>
            </a:extLst>
          </p:cNvPr>
          <p:cNvSpPr/>
          <p:nvPr/>
        </p:nvSpPr>
        <p:spPr>
          <a:xfrm>
            <a:off x="10083136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04" name="Rectangle 1303">
            <a:extLst>
              <a:ext uri="{FF2B5EF4-FFF2-40B4-BE49-F238E27FC236}">
                <a16:creationId xmlns:a16="http://schemas.microsoft.com/office/drawing/2014/main" id="{7D45B46C-D7F3-4759-8526-4CC0B04595F9}"/>
              </a:ext>
            </a:extLst>
          </p:cNvPr>
          <p:cNvSpPr/>
          <p:nvPr/>
        </p:nvSpPr>
        <p:spPr>
          <a:xfrm>
            <a:off x="10311736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05" name="Rectangle 1304">
            <a:extLst>
              <a:ext uri="{FF2B5EF4-FFF2-40B4-BE49-F238E27FC236}">
                <a16:creationId xmlns:a16="http://schemas.microsoft.com/office/drawing/2014/main" id="{A0C4A40A-51DF-462B-B144-FDB98D9A6A90}"/>
              </a:ext>
            </a:extLst>
          </p:cNvPr>
          <p:cNvSpPr/>
          <p:nvPr/>
        </p:nvSpPr>
        <p:spPr>
          <a:xfrm>
            <a:off x="10540336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06" name="Rectangle 1305">
            <a:extLst>
              <a:ext uri="{FF2B5EF4-FFF2-40B4-BE49-F238E27FC236}">
                <a16:creationId xmlns:a16="http://schemas.microsoft.com/office/drawing/2014/main" id="{92B1B35F-7FB9-439E-AB0A-E71C4C8C0355}"/>
              </a:ext>
            </a:extLst>
          </p:cNvPr>
          <p:cNvSpPr/>
          <p:nvPr/>
        </p:nvSpPr>
        <p:spPr>
          <a:xfrm>
            <a:off x="10768936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07" name="Rectangle 1306">
            <a:extLst>
              <a:ext uri="{FF2B5EF4-FFF2-40B4-BE49-F238E27FC236}">
                <a16:creationId xmlns:a16="http://schemas.microsoft.com/office/drawing/2014/main" id="{2E6C67BA-A91D-40B2-A679-C4C11A25D515}"/>
              </a:ext>
            </a:extLst>
          </p:cNvPr>
          <p:cNvSpPr/>
          <p:nvPr/>
        </p:nvSpPr>
        <p:spPr>
          <a:xfrm>
            <a:off x="10989020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08" name="Rectangle 1307">
            <a:extLst>
              <a:ext uri="{FF2B5EF4-FFF2-40B4-BE49-F238E27FC236}">
                <a16:creationId xmlns:a16="http://schemas.microsoft.com/office/drawing/2014/main" id="{C23F9672-C139-4F03-B0B5-CAA4697AFE82}"/>
              </a:ext>
            </a:extLst>
          </p:cNvPr>
          <p:cNvSpPr/>
          <p:nvPr/>
        </p:nvSpPr>
        <p:spPr>
          <a:xfrm>
            <a:off x="11217620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09" name="Rectangle 1308">
            <a:extLst>
              <a:ext uri="{FF2B5EF4-FFF2-40B4-BE49-F238E27FC236}">
                <a16:creationId xmlns:a16="http://schemas.microsoft.com/office/drawing/2014/main" id="{012653DD-CF37-491C-AFB5-8A3ED1705DD4}"/>
              </a:ext>
            </a:extLst>
          </p:cNvPr>
          <p:cNvSpPr/>
          <p:nvPr/>
        </p:nvSpPr>
        <p:spPr>
          <a:xfrm>
            <a:off x="11446220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10" name="Rectangle 1309">
            <a:extLst>
              <a:ext uri="{FF2B5EF4-FFF2-40B4-BE49-F238E27FC236}">
                <a16:creationId xmlns:a16="http://schemas.microsoft.com/office/drawing/2014/main" id="{370AD879-4743-4A94-AE4D-3661816B6B54}"/>
              </a:ext>
            </a:extLst>
          </p:cNvPr>
          <p:cNvSpPr/>
          <p:nvPr/>
        </p:nvSpPr>
        <p:spPr>
          <a:xfrm>
            <a:off x="11674820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564C0EF3-AD9D-442C-985F-A480C0D4E331}"/>
              </a:ext>
            </a:extLst>
          </p:cNvPr>
          <p:cNvSpPr/>
          <p:nvPr/>
        </p:nvSpPr>
        <p:spPr>
          <a:xfrm>
            <a:off x="11903420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935CCFC5-CCA6-42C2-86E9-52594B677F9A}"/>
              </a:ext>
            </a:extLst>
          </p:cNvPr>
          <p:cNvSpPr txBox="1"/>
          <p:nvPr/>
        </p:nvSpPr>
        <p:spPr>
          <a:xfrm>
            <a:off x="371280" y="204652"/>
            <a:ext cx="2568845" cy="156966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pvec_value0 (if using the dirty-bits)</a:t>
            </a:r>
          </a:p>
        </p:txBody>
      </p:sp>
      <p:sp>
        <p:nvSpPr>
          <p:cNvPr id="1316" name="Rectangle 1315">
            <a:extLst>
              <a:ext uri="{FF2B5EF4-FFF2-40B4-BE49-F238E27FC236}">
                <a16:creationId xmlns:a16="http://schemas.microsoft.com/office/drawing/2014/main" id="{059E637B-3357-4688-B2AD-B7C264E3FA08}"/>
              </a:ext>
            </a:extLst>
          </p:cNvPr>
          <p:cNvSpPr/>
          <p:nvPr/>
        </p:nvSpPr>
        <p:spPr>
          <a:xfrm>
            <a:off x="1350591" y="3862423"/>
            <a:ext cx="914399" cy="212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32963</a:t>
            </a:r>
          </a:p>
        </p:txBody>
      </p:sp>
      <p:sp>
        <p:nvSpPr>
          <p:cNvPr id="1317" name="Rectangle 1316">
            <a:extLst>
              <a:ext uri="{FF2B5EF4-FFF2-40B4-BE49-F238E27FC236}">
                <a16:creationId xmlns:a16="http://schemas.microsoft.com/office/drawing/2014/main" id="{E0CDD517-F111-4D75-862C-17E06AA71BEC}"/>
              </a:ext>
            </a:extLst>
          </p:cNvPr>
          <p:cNvSpPr/>
          <p:nvPr/>
        </p:nvSpPr>
        <p:spPr>
          <a:xfrm>
            <a:off x="2262543" y="3864588"/>
            <a:ext cx="493925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32" name="TextBox 1331">
            <a:extLst>
              <a:ext uri="{FF2B5EF4-FFF2-40B4-BE49-F238E27FC236}">
                <a16:creationId xmlns:a16="http://schemas.microsoft.com/office/drawing/2014/main" id="{4888E501-47E5-4B2F-9BA5-ED38942E5615}"/>
              </a:ext>
            </a:extLst>
          </p:cNvPr>
          <p:cNvSpPr txBox="1"/>
          <p:nvPr/>
        </p:nvSpPr>
        <p:spPr>
          <a:xfrm>
            <a:off x="1581416" y="4785596"/>
            <a:ext cx="1190262" cy="156966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locations_to_draw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3" name="TextBox 1332">
            <a:extLst>
              <a:ext uri="{FF2B5EF4-FFF2-40B4-BE49-F238E27FC236}">
                <a16:creationId xmlns:a16="http://schemas.microsoft.com/office/drawing/2014/main" id="{F4400D2B-A4AC-4B3E-8B59-39843BF690F5}"/>
              </a:ext>
            </a:extLst>
          </p:cNvPr>
          <p:cNvSpPr txBox="1"/>
          <p:nvPr/>
        </p:nvSpPr>
        <p:spPr>
          <a:xfrm>
            <a:off x="1550895" y="3527535"/>
            <a:ext cx="983474" cy="295466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$8000+(40*y)+x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32768+(40*y)+x</a:t>
            </a:r>
          </a:p>
        </p:txBody>
      </p:sp>
      <p:sp>
        <p:nvSpPr>
          <p:cNvPr id="1334" name="TextBox 1333">
            <a:extLst>
              <a:ext uri="{FF2B5EF4-FFF2-40B4-BE49-F238E27FC236}">
                <a16:creationId xmlns:a16="http://schemas.microsoft.com/office/drawing/2014/main" id="{E8C88E24-F8A6-4294-9EB0-E0FB4ED56A47}"/>
              </a:ext>
            </a:extLst>
          </p:cNvPr>
          <p:cNvSpPr txBox="1"/>
          <p:nvPr/>
        </p:nvSpPr>
        <p:spPr>
          <a:xfrm>
            <a:off x="414233" y="3957695"/>
            <a:ext cx="707758" cy="849463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X  Y</a:t>
            </a:r>
          </a:p>
          <a:p>
            <a:pPr marL="228600" indent="-228600">
              <a:buAutoNum type="arabicPlain" startAt="35"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4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A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lain" startAt="35"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4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B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lain" startAt="36"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5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C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lain" startAt="36"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5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lain" startAt="36"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5" name="Rectangle 1334">
            <a:extLst>
              <a:ext uri="{FF2B5EF4-FFF2-40B4-BE49-F238E27FC236}">
                <a16:creationId xmlns:a16="http://schemas.microsoft.com/office/drawing/2014/main" id="{3FD176B7-4915-4DCC-B4B2-A014B2A1E2A8}"/>
              </a:ext>
            </a:extLst>
          </p:cNvPr>
          <p:cNvSpPr/>
          <p:nvPr/>
        </p:nvSpPr>
        <p:spPr>
          <a:xfrm>
            <a:off x="1350591" y="4068042"/>
            <a:ext cx="914399" cy="212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32964</a:t>
            </a:r>
          </a:p>
        </p:txBody>
      </p:sp>
      <p:sp>
        <p:nvSpPr>
          <p:cNvPr id="1336" name="Rectangle 1335">
            <a:extLst>
              <a:ext uri="{FF2B5EF4-FFF2-40B4-BE49-F238E27FC236}">
                <a16:creationId xmlns:a16="http://schemas.microsoft.com/office/drawing/2014/main" id="{C1E60366-CAB1-47C0-877A-D99A8C40EDF7}"/>
              </a:ext>
            </a:extLst>
          </p:cNvPr>
          <p:cNvSpPr/>
          <p:nvPr/>
        </p:nvSpPr>
        <p:spPr>
          <a:xfrm>
            <a:off x="2262543" y="4070207"/>
            <a:ext cx="493925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37" name="Rectangle 1336">
            <a:extLst>
              <a:ext uri="{FF2B5EF4-FFF2-40B4-BE49-F238E27FC236}">
                <a16:creationId xmlns:a16="http://schemas.microsoft.com/office/drawing/2014/main" id="{27CFEAD5-BAE7-48A7-949C-394F8C8DC63A}"/>
              </a:ext>
            </a:extLst>
          </p:cNvPr>
          <p:cNvSpPr/>
          <p:nvPr/>
        </p:nvSpPr>
        <p:spPr>
          <a:xfrm>
            <a:off x="1357092" y="4276189"/>
            <a:ext cx="914399" cy="212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33004</a:t>
            </a:r>
          </a:p>
        </p:txBody>
      </p:sp>
      <p:sp>
        <p:nvSpPr>
          <p:cNvPr id="1338" name="Rectangle 1337">
            <a:extLst>
              <a:ext uri="{FF2B5EF4-FFF2-40B4-BE49-F238E27FC236}">
                <a16:creationId xmlns:a16="http://schemas.microsoft.com/office/drawing/2014/main" id="{20AA2D8A-02CE-4A03-9A97-5725B25D7435}"/>
              </a:ext>
            </a:extLst>
          </p:cNvPr>
          <p:cNvSpPr/>
          <p:nvPr/>
        </p:nvSpPr>
        <p:spPr>
          <a:xfrm>
            <a:off x="2269044" y="4278354"/>
            <a:ext cx="493925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39" name="Rectangle 1338">
            <a:extLst>
              <a:ext uri="{FF2B5EF4-FFF2-40B4-BE49-F238E27FC236}">
                <a16:creationId xmlns:a16="http://schemas.microsoft.com/office/drawing/2014/main" id="{D904AF32-8CA5-4E15-A46D-1D28650BAD49}"/>
              </a:ext>
            </a:extLst>
          </p:cNvPr>
          <p:cNvSpPr/>
          <p:nvPr/>
        </p:nvSpPr>
        <p:spPr>
          <a:xfrm>
            <a:off x="1357092" y="4481808"/>
            <a:ext cx="914399" cy="212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33004</a:t>
            </a:r>
          </a:p>
        </p:txBody>
      </p:sp>
      <p:sp>
        <p:nvSpPr>
          <p:cNvPr id="1340" name="Rectangle 1339">
            <a:extLst>
              <a:ext uri="{FF2B5EF4-FFF2-40B4-BE49-F238E27FC236}">
                <a16:creationId xmlns:a16="http://schemas.microsoft.com/office/drawing/2014/main" id="{6CB37179-FD0B-4E6E-B342-ABED4981DA6A}"/>
              </a:ext>
            </a:extLst>
          </p:cNvPr>
          <p:cNvSpPr/>
          <p:nvPr/>
        </p:nvSpPr>
        <p:spPr>
          <a:xfrm>
            <a:off x="2269044" y="4483973"/>
            <a:ext cx="493925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53" name="Rectangle 1352">
            <a:extLst>
              <a:ext uri="{FF2B5EF4-FFF2-40B4-BE49-F238E27FC236}">
                <a16:creationId xmlns:a16="http://schemas.microsoft.com/office/drawing/2014/main" id="{39FC5068-BAF5-4E5C-9A4D-BD55F791D46C}"/>
              </a:ext>
            </a:extLst>
          </p:cNvPr>
          <p:cNvSpPr/>
          <p:nvPr/>
        </p:nvSpPr>
        <p:spPr>
          <a:xfrm>
            <a:off x="8310439" y="3964825"/>
            <a:ext cx="977823" cy="65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54" name="Rectangle 1353">
            <a:extLst>
              <a:ext uri="{FF2B5EF4-FFF2-40B4-BE49-F238E27FC236}">
                <a16:creationId xmlns:a16="http://schemas.microsoft.com/office/drawing/2014/main" id="{B4846CD9-E362-4D79-B480-ABE59C4DA610}"/>
              </a:ext>
            </a:extLst>
          </p:cNvPr>
          <p:cNvSpPr/>
          <p:nvPr/>
        </p:nvSpPr>
        <p:spPr>
          <a:xfrm>
            <a:off x="9286627" y="3964825"/>
            <a:ext cx="977823" cy="653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00 00 00 </a:t>
            </a:r>
            <a:r>
              <a:rPr lang="en-US" sz="12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55" name="Rectangle 1354">
            <a:extLst>
              <a:ext uri="{FF2B5EF4-FFF2-40B4-BE49-F238E27FC236}">
                <a16:creationId xmlns:a16="http://schemas.microsoft.com/office/drawing/2014/main" id="{57A63B2E-40E8-40A6-860C-A473ED05DA1E}"/>
              </a:ext>
            </a:extLst>
          </p:cNvPr>
          <p:cNvSpPr/>
          <p:nvPr/>
        </p:nvSpPr>
        <p:spPr>
          <a:xfrm>
            <a:off x="10254106" y="3964825"/>
            <a:ext cx="977823" cy="653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11</a:t>
            </a:r>
            <a:r>
              <a:rPr lang="en-US" sz="1200" dirty="0">
                <a:solidFill>
                  <a:schemeClr val="tx1"/>
                </a:solidFill>
              </a:rPr>
              <a:t> 00 00 00</a:t>
            </a:r>
          </a:p>
        </p:txBody>
      </p:sp>
      <p:sp>
        <p:nvSpPr>
          <p:cNvPr id="1357" name="Rectangle 1356">
            <a:extLst>
              <a:ext uri="{FF2B5EF4-FFF2-40B4-BE49-F238E27FC236}">
                <a16:creationId xmlns:a16="http://schemas.microsoft.com/office/drawing/2014/main" id="{2CABA08D-46C4-4B45-B433-D6D273DC0175}"/>
              </a:ext>
            </a:extLst>
          </p:cNvPr>
          <p:cNvSpPr/>
          <p:nvPr/>
        </p:nvSpPr>
        <p:spPr>
          <a:xfrm>
            <a:off x="8317512" y="4621858"/>
            <a:ext cx="977823" cy="65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58" name="Rectangle 1357">
            <a:extLst>
              <a:ext uri="{FF2B5EF4-FFF2-40B4-BE49-F238E27FC236}">
                <a16:creationId xmlns:a16="http://schemas.microsoft.com/office/drawing/2014/main" id="{E78FB45B-345C-4C05-847F-8F8F5225EA3E}"/>
              </a:ext>
            </a:extLst>
          </p:cNvPr>
          <p:cNvSpPr/>
          <p:nvPr/>
        </p:nvSpPr>
        <p:spPr>
          <a:xfrm>
            <a:off x="9293700" y="4621858"/>
            <a:ext cx="977823" cy="65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59" name="Rectangle 1358">
            <a:extLst>
              <a:ext uri="{FF2B5EF4-FFF2-40B4-BE49-F238E27FC236}">
                <a16:creationId xmlns:a16="http://schemas.microsoft.com/office/drawing/2014/main" id="{683F3836-B20A-4955-8E4E-B4D32AA958B2}"/>
              </a:ext>
            </a:extLst>
          </p:cNvPr>
          <p:cNvSpPr/>
          <p:nvPr/>
        </p:nvSpPr>
        <p:spPr>
          <a:xfrm>
            <a:off x="10261179" y="4621858"/>
            <a:ext cx="977823" cy="653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11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11</a:t>
            </a:r>
            <a:r>
              <a:rPr lang="en-US" sz="1200" dirty="0">
                <a:solidFill>
                  <a:schemeClr val="tx1"/>
                </a:solidFill>
              </a:rPr>
              <a:t> 00 00</a:t>
            </a:r>
          </a:p>
        </p:txBody>
      </p:sp>
      <p:cxnSp>
        <p:nvCxnSpPr>
          <p:cNvPr id="1364" name="Straight Arrow Connector 1363">
            <a:extLst>
              <a:ext uri="{FF2B5EF4-FFF2-40B4-BE49-F238E27FC236}">
                <a16:creationId xmlns:a16="http://schemas.microsoft.com/office/drawing/2014/main" id="{4D515E3F-F6C4-40AD-8EC7-37ADBC4362D2}"/>
              </a:ext>
            </a:extLst>
          </p:cNvPr>
          <p:cNvCxnSpPr>
            <a:stCxn id="1201" idx="2"/>
            <a:endCxn id="1355" idx="3"/>
          </p:cNvCxnSpPr>
          <p:nvPr/>
        </p:nvCxnSpPr>
        <p:spPr>
          <a:xfrm flipH="1">
            <a:off x="11231929" y="2114865"/>
            <a:ext cx="783432" cy="217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5" name="TextBox 1364">
            <a:extLst>
              <a:ext uri="{FF2B5EF4-FFF2-40B4-BE49-F238E27FC236}">
                <a16:creationId xmlns:a16="http://schemas.microsoft.com/office/drawing/2014/main" id="{8424321D-6E95-46F2-9F1F-58DBF07E2CD4}"/>
              </a:ext>
            </a:extLst>
          </p:cNvPr>
          <p:cNvSpPr txBox="1"/>
          <p:nvPr/>
        </p:nvSpPr>
        <p:spPr>
          <a:xfrm>
            <a:off x="3061349" y="3520852"/>
            <a:ext cx="5122499" cy="1818959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static unsigned char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or_equal_modifier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[] = {0xC0,0x30,0x0C,0x03};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  0xC0 == 1100 0000   (value “3” at first “half nibble” *)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  0x30 == 0011 0000   (value “3” at second “half nibble” *)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  0x0C == 0000 1100   (value “3” at third “half nibble” *)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  0x03 == 0000 0011   (value “3” at fourth “half nibble” *)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div4_table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(0 to 40) / 4 stored sequentially in an array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mod4_table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(0 to 40) % 4 stored sequentially in an array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MARK_LOCATION_AS_DRAWN(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data_x,data_y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\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ptr_pvec_value0[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 = TRUE; \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cell_state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div4_table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]] |=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or_equal_modifier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mod4_table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]];</a:t>
            </a:r>
          </a:p>
        </p:txBody>
      </p:sp>
      <p:sp>
        <p:nvSpPr>
          <p:cNvPr id="1366" name="TextBox 1365">
            <a:extLst>
              <a:ext uri="{FF2B5EF4-FFF2-40B4-BE49-F238E27FC236}">
                <a16:creationId xmlns:a16="http://schemas.microsoft.com/office/drawing/2014/main" id="{DDC5BB02-2600-4D5A-90FB-252DF600D8D1}"/>
              </a:ext>
            </a:extLst>
          </p:cNvPr>
          <p:cNvSpPr txBox="1"/>
          <p:nvPr/>
        </p:nvSpPr>
        <p:spPr>
          <a:xfrm>
            <a:off x="401089" y="2984408"/>
            <a:ext cx="3602781" cy="433965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 across the size of the icon,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do some work to figure out the relative x/y offset..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e.g. want to place 3x2 size icon at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35,4</a:t>
            </a:r>
          </a:p>
        </p:txBody>
      </p:sp>
      <p:sp>
        <p:nvSpPr>
          <p:cNvPr id="1367" name="TextBox 1366">
            <a:extLst>
              <a:ext uri="{FF2B5EF4-FFF2-40B4-BE49-F238E27FC236}">
                <a16:creationId xmlns:a16="http://schemas.microsoft.com/office/drawing/2014/main" id="{7808AD90-83AD-4543-A395-A127F3C98080}"/>
              </a:ext>
            </a:extLst>
          </p:cNvPr>
          <p:cNvSpPr txBox="1"/>
          <p:nvPr/>
        </p:nvSpPr>
        <p:spPr>
          <a:xfrm>
            <a:off x="5438338" y="5391598"/>
            <a:ext cx="3147139" cy="7109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We don’t draw these immediately. We first apply the process described in the next slide.  If you draw them now, you end up with a slight “shadow-sliding” effect (which could be useful for ghost-type icons).</a:t>
            </a:r>
          </a:p>
        </p:txBody>
      </p:sp>
      <p:cxnSp>
        <p:nvCxnSpPr>
          <p:cNvPr id="1369" name="Straight Arrow Connector 1368">
            <a:extLst>
              <a:ext uri="{FF2B5EF4-FFF2-40B4-BE49-F238E27FC236}">
                <a16:creationId xmlns:a16="http://schemas.microsoft.com/office/drawing/2014/main" id="{379829D5-C1DF-43D1-B4EE-2148F9215ACB}"/>
              </a:ext>
            </a:extLst>
          </p:cNvPr>
          <p:cNvCxnSpPr>
            <a:cxnSpLocks/>
            <a:stCxn id="1367" idx="1"/>
            <a:endCxn id="1332" idx="2"/>
          </p:cNvCxnSpPr>
          <p:nvPr/>
        </p:nvCxnSpPr>
        <p:spPr>
          <a:xfrm rot="10800000">
            <a:off x="2176548" y="4942562"/>
            <a:ext cx="3261791" cy="804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0" name="TextBox 1369">
            <a:extLst>
              <a:ext uri="{FF2B5EF4-FFF2-40B4-BE49-F238E27FC236}">
                <a16:creationId xmlns:a16="http://schemas.microsoft.com/office/drawing/2014/main" id="{1E5579FA-287F-42F5-802F-CBCA555AB0DF}"/>
              </a:ext>
            </a:extLst>
          </p:cNvPr>
          <p:cNvSpPr txBox="1"/>
          <p:nvPr/>
        </p:nvSpPr>
        <p:spPr>
          <a:xfrm>
            <a:off x="9177199" y="5384790"/>
            <a:ext cx="2838161" cy="5724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* Could use “10”(2) instead of “11” (3).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Either way, one value is “wasted.”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But don’t use “01” or “00”, those mean something in the next step.</a:t>
            </a:r>
          </a:p>
        </p:txBody>
      </p:sp>
      <p:sp>
        <p:nvSpPr>
          <p:cNvPr id="1373" name="TextBox 1372">
            <a:extLst>
              <a:ext uri="{FF2B5EF4-FFF2-40B4-BE49-F238E27FC236}">
                <a16:creationId xmlns:a16="http://schemas.microsoft.com/office/drawing/2014/main" id="{32C52B57-BD7D-475B-B42C-8C35CB7246DE}"/>
              </a:ext>
            </a:extLst>
          </p:cNvPr>
          <p:cNvSpPr txBox="1"/>
          <p:nvPr/>
        </p:nvSpPr>
        <p:spPr>
          <a:xfrm>
            <a:off x="8981870" y="453601"/>
            <a:ext cx="1672766" cy="156966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(column count reference)</a:t>
            </a:r>
          </a:p>
        </p:txBody>
      </p:sp>
      <p:sp>
        <p:nvSpPr>
          <p:cNvPr id="1374" name="TextBox 1373">
            <a:extLst>
              <a:ext uri="{FF2B5EF4-FFF2-40B4-BE49-F238E27FC236}">
                <a16:creationId xmlns:a16="http://schemas.microsoft.com/office/drawing/2014/main" id="{D9F1B23F-C0CF-4EFD-8EAB-166646AA8F8A}"/>
              </a:ext>
            </a:extLst>
          </p:cNvPr>
          <p:cNvSpPr txBox="1"/>
          <p:nvPr/>
        </p:nvSpPr>
        <p:spPr>
          <a:xfrm>
            <a:off x="1302414" y="882969"/>
            <a:ext cx="6635663" cy="156966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 v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dirty-bits for modified </a:t>
            </a:r>
            <a:r>
              <a:rPr lang="en-US" sz="9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– this memory in the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pvec_map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isn’t being used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anway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!)</a:t>
            </a:r>
          </a:p>
        </p:txBody>
      </p:sp>
      <p:sp>
        <p:nvSpPr>
          <p:cNvPr id="1375" name="Rectangle 1374">
            <a:extLst>
              <a:ext uri="{FF2B5EF4-FFF2-40B4-BE49-F238E27FC236}">
                <a16:creationId xmlns:a16="http://schemas.microsoft.com/office/drawing/2014/main" id="{51FFAC9C-2E2C-4B24-ACAD-1817791CEC28}"/>
              </a:ext>
            </a:extLst>
          </p:cNvPr>
          <p:cNvSpPr/>
          <p:nvPr/>
        </p:nvSpPr>
        <p:spPr>
          <a:xfrm>
            <a:off x="8310439" y="3050760"/>
            <a:ext cx="969113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76" name="Rectangle 1375">
            <a:extLst>
              <a:ext uri="{FF2B5EF4-FFF2-40B4-BE49-F238E27FC236}">
                <a16:creationId xmlns:a16="http://schemas.microsoft.com/office/drawing/2014/main" id="{4B84AE8E-43E9-4675-9B5B-FBA9B446B4D8}"/>
              </a:ext>
            </a:extLst>
          </p:cNvPr>
          <p:cNvSpPr/>
          <p:nvPr/>
        </p:nvSpPr>
        <p:spPr>
          <a:xfrm>
            <a:off x="9261716" y="3050760"/>
            <a:ext cx="969113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77" name="Rectangle 1376">
            <a:extLst>
              <a:ext uri="{FF2B5EF4-FFF2-40B4-BE49-F238E27FC236}">
                <a16:creationId xmlns:a16="http://schemas.microsoft.com/office/drawing/2014/main" id="{39F7DAFE-204D-4F1F-9103-986CA203ADF5}"/>
              </a:ext>
            </a:extLst>
          </p:cNvPr>
          <p:cNvSpPr/>
          <p:nvPr/>
        </p:nvSpPr>
        <p:spPr>
          <a:xfrm>
            <a:off x="10222539" y="3050760"/>
            <a:ext cx="969113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78" name="Rectangle 1377">
            <a:extLst>
              <a:ext uri="{FF2B5EF4-FFF2-40B4-BE49-F238E27FC236}">
                <a16:creationId xmlns:a16="http://schemas.microsoft.com/office/drawing/2014/main" id="{AE8B3778-5D6F-475A-BC77-362BCC6B07D4}"/>
              </a:ext>
            </a:extLst>
          </p:cNvPr>
          <p:cNvSpPr/>
          <p:nvPr/>
        </p:nvSpPr>
        <p:spPr>
          <a:xfrm>
            <a:off x="8304450" y="3324586"/>
            <a:ext cx="977823" cy="65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79" name="Rectangle 1378">
            <a:extLst>
              <a:ext uri="{FF2B5EF4-FFF2-40B4-BE49-F238E27FC236}">
                <a16:creationId xmlns:a16="http://schemas.microsoft.com/office/drawing/2014/main" id="{1A3F0F01-E7F1-4B75-B3E1-B7A424170B10}"/>
              </a:ext>
            </a:extLst>
          </p:cNvPr>
          <p:cNvSpPr/>
          <p:nvPr/>
        </p:nvSpPr>
        <p:spPr>
          <a:xfrm>
            <a:off x="9280638" y="3324586"/>
            <a:ext cx="977823" cy="65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00 00 00 00</a:t>
            </a:r>
          </a:p>
        </p:txBody>
      </p:sp>
      <p:sp>
        <p:nvSpPr>
          <p:cNvPr id="1380" name="Rectangle 1379">
            <a:extLst>
              <a:ext uri="{FF2B5EF4-FFF2-40B4-BE49-F238E27FC236}">
                <a16:creationId xmlns:a16="http://schemas.microsoft.com/office/drawing/2014/main" id="{4B08AB63-0731-46B3-B33F-DDCA1775223B}"/>
              </a:ext>
            </a:extLst>
          </p:cNvPr>
          <p:cNvSpPr/>
          <p:nvPr/>
        </p:nvSpPr>
        <p:spPr>
          <a:xfrm>
            <a:off x="10248117" y="3324586"/>
            <a:ext cx="977823" cy="65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00 00 00 00</a:t>
            </a:r>
          </a:p>
        </p:txBody>
      </p:sp>
      <p:sp>
        <p:nvSpPr>
          <p:cNvPr id="1381" name="TextBox 1380">
            <a:extLst>
              <a:ext uri="{FF2B5EF4-FFF2-40B4-BE49-F238E27FC236}">
                <a16:creationId xmlns:a16="http://schemas.microsoft.com/office/drawing/2014/main" id="{4DFA0FE8-7B3D-4C18-B493-63078416925F}"/>
              </a:ext>
            </a:extLst>
          </p:cNvPr>
          <p:cNvSpPr txBox="1"/>
          <p:nvPr/>
        </p:nvSpPr>
        <p:spPr>
          <a:xfrm>
            <a:off x="4383399" y="3035647"/>
            <a:ext cx="3528100" cy="2954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Game logic happens here.. Initial location of object is set to be at 35,4</a:t>
            </a:r>
          </a:p>
        </p:txBody>
      </p:sp>
      <p:sp>
        <p:nvSpPr>
          <p:cNvPr id="1382" name="TextBox 1381">
            <a:extLst>
              <a:ext uri="{FF2B5EF4-FFF2-40B4-BE49-F238E27FC236}">
                <a16:creationId xmlns:a16="http://schemas.microsoft.com/office/drawing/2014/main" id="{6E98B07B-5F9C-40B6-9FC7-896B1185E0AB}"/>
              </a:ext>
            </a:extLst>
          </p:cNvPr>
          <p:cNvSpPr txBox="1"/>
          <p:nvPr/>
        </p:nvSpPr>
        <p:spPr>
          <a:xfrm>
            <a:off x="5453872" y="2268328"/>
            <a:ext cx="1782292" cy="2339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PHASE 1: MARK</a:t>
            </a:r>
          </a:p>
        </p:txBody>
      </p:sp>
      <p:sp>
        <p:nvSpPr>
          <p:cNvPr id="1383" name="TextBox 1382">
            <a:extLst>
              <a:ext uri="{FF2B5EF4-FFF2-40B4-BE49-F238E27FC236}">
                <a16:creationId xmlns:a16="http://schemas.microsoft.com/office/drawing/2014/main" id="{FC7DFAF6-5502-47EA-9EFC-A1D060B76267}"/>
              </a:ext>
            </a:extLst>
          </p:cNvPr>
          <p:cNvSpPr txBox="1"/>
          <p:nvPr/>
        </p:nvSpPr>
        <p:spPr>
          <a:xfrm>
            <a:off x="3064324" y="5831555"/>
            <a:ext cx="1782292" cy="2339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PHASE 2: QUEUE</a:t>
            </a:r>
          </a:p>
        </p:txBody>
      </p:sp>
      <p:sp>
        <p:nvSpPr>
          <p:cNvPr id="1384" name="TextBox 1383">
            <a:extLst>
              <a:ext uri="{FF2B5EF4-FFF2-40B4-BE49-F238E27FC236}">
                <a16:creationId xmlns:a16="http://schemas.microsoft.com/office/drawing/2014/main" id="{809364B7-5266-4DBA-93F8-F82E957B36F8}"/>
              </a:ext>
            </a:extLst>
          </p:cNvPr>
          <p:cNvSpPr txBox="1"/>
          <p:nvPr/>
        </p:nvSpPr>
        <p:spPr>
          <a:xfrm>
            <a:off x="971517" y="6139658"/>
            <a:ext cx="5851585" cy="572464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BUFFER_LOCATION_TO_DRAW(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target_symbol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\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locations_to_draw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num_locations_to_draw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].symbol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target_symbol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  \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locations_to_draw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num_locations_to_draw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].offset = 0x8000+(40*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  \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++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num_locations_to_draw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 		</a:t>
            </a:r>
          </a:p>
        </p:txBody>
      </p:sp>
      <p:cxnSp>
        <p:nvCxnSpPr>
          <p:cNvPr id="1390" name="Straight Arrow Connector 1389">
            <a:extLst>
              <a:ext uri="{FF2B5EF4-FFF2-40B4-BE49-F238E27FC236}">
                <a16:creationId xmlns:a16="http://schemas.microsoft.com/office/drawing/2014/main" id="{43240511-A5AB-4719-AE93-3CD5CBF85E89}"/>
              </a:ext>
            </a:extLst>
          </p:cNvPr>
          <p:cNvCxnSpPr>
            <a:cxnSpLocks/>
            <a:stCxn id="1382" idx="3"/>
            <a:endCxn id="1354" idx="1"/>
          </p:cNvCxnSpPr>
          <p:nvPr/>
        </p:nvCxnSpPr>
        <p:spPr>
          <a:xfrm>
            <a:off x="7236164" y="2385283"/>
            <a:ext cx="2050463" cy="1906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85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4" name="Straight Arrow Connector 1313">
            <a:extLst>
              <a:ext uri="{FF2B5EF4-FFF2-40B4-BE49-F238E27FC236}">
                <a16:creationId xmlns:a16="http://schemas.microsoft.com/office/drawing/2014/main" id="{54854F91-0F68-4EB5-8917-BE03673117FA}"/>
              </a:ext>
            </a:extLst>
          </p:cNvPr>
          <p:cNvCxnSpPr>
            <a:cxnSpLocks/>
            <a:stCxn id="1312" idx="1"/>
            <a:endCxn id="5" idx="1"/>
          </p:cNvCxnSpPr>
          <p:nvPr/>
        </p:nvCxnSpPr>
        <p:spPr>
          <a:xfrm rot="10800000" flipH="1" flipV="1">
            <a:off x="371279" y="283134"/>
            <a:ext cx="175469" cy="868131"/>
          </a:xfrm>
          <a:prstGeom prst="bentConnector3">
            <a:avLst>
              <a:gd name="adj1" fmla="val -1302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7A9EF15-86BE-48C3-B551-46304631F0BF}"/>
              </a:ext>
            </a:extLst>
          </p:cNvPr>
          <p:cNvSpPr/>
          <p:nvPr/>
        </p:nvSpPr>
        <p:spPr>
          <a:xfrm>
            <a:off x="5467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90CE7D-7114-47FF-A0B6-7DFA3B3337E5}"/>
              </a:ext>
            </a:extLst>
          </p:cNvPr>
          <p:cNvSpPr/>
          <p:nvPr/>
        </p:nvSpPr>
        <p:spPr>
          <a:xfrm>
            <a:off x="7753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E92C06-7886-425C-966F-6FB2E3C15AEE}"/>
              </a:ext>
            </a:extLst>
          </p:cNvPr>
          <p:cNvSpPr/>
          <p:nvPr/>
        </p:nvSpPr>
        <p:spPr>
          <a:xfrm>
            <a:off x="10039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577F2-BE79-4F75-BA3E-4F8B386263A2}"/>
              </a:ext>
            </a:extLst>
          </p:cNvPr>
          <p:cNvSpPr/>
          <p:nvPr/>
        </p:nvSpPr>
        <p:spPr>
          <a:xfrm>
            <a:off x="12325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CE600-23A5-4936-AFB0-E795AD5EE04C}"/>
              </a:ext>
            </a:extLst>
          </p:cNvPr>
          <p:cNvSpPr/>
          <p:nvPr/>
        </p:nvSpPr>
        <p:spPr>
          <a:xfrm>
            <a:off x="1461149" y="1046110"/>
            <a:ext cx="228600" cy="2103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6A279B-7C82-4124-BC57-7E094475A6A5}"/>
              </a:ext>
            </a:extLst>
          </p:cNvPr>
          <p:cNvSpPr/>
          <p:nvPr/>
        </p:nvSpPr>
        <p:spPr>
          <a:xfrm>
            <a:off x="1689749" y="1046110"/>
            <a:ext cx="228600" cy="2103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5B0120-BFBE-4221-8D80-705FA88D8464}"/>
              </a:ext>
            </a:extLst>
          </p:cNvPr>
          <p:cNvSpPr/>
          <p:nvPr/>
        </p:nvSpPr>
        <p:spPr>
          <a:xfrm>
            <a:off x="19183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C2E869-5FF3-4952-9299-3F32893DDC48}"/>
              </a:ext>
            </a:extLst>
          </p:cNvPr>
          <p:cNvSpPr/>
          <p:nvPr/>
        </p:nvSpPr>
        <p:spPr>
          <a:xfrm>
            <a:off x="21469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EB77B2-9D76-4A35-B230-3F0960AC5E54}"/>
              </a:ext>
            </a:extLst>
          </p:cNvPr>
          <p:cNvSpPr/>
          <p:nvPr/>
        </p:nvSpPr>
        <p:spPr>
          <a:xfrm>
            <a:off x="23755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A0669-7A6D-4AEB-8AEC-D9727AB63A32}"/>
              </a:ext>
            </a:extLst>
          </p:cNvPr>
          <p:cNvSpPr/>
          <p:nvPr/>
        </p:nvSpPr>
        <p:spPr>
          <a:xfrm>
            <a:off x="26041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1E41CF-D0CE-4BA4-9A26-38D5B4F4A9AE}"/>
              </a:ext>
            </a:extLst>
          </p:cNvPr>
          <p:cNvSpPr/>
          <p:nvPr/>
        </p:nvSpPr>
        <p:spPr>
          <a:xfrm>
            <a:off x="28327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5A07EF-1761-4A2A-AD06-FE33B5F68DD6}"/>
              </a:ext>
            </a:extLst>
          </p:cNvPr>
          <p:cNvSpPr/>
          <p:nvPr/>
        </p:nvSpPr>
        <p:spPr>
          <a:xfrm>
            <a:off x="30613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EA4807-4B96-46DC-8393-1820ADC799C5}"/>
              </a:ext>
            </a:extLst>
          </p:cNvPr>
          <p:cNvSpPr/>
          <p:nvPr/>
        </p:nvSpPr>
        <p:spPr>
          <a:xfrm>
            <a:off x="32899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FAA7E4-04A9-42B5-BADD-347363A7E511}"/>
              </a:ext>
            </a:extLst>
          </p:cNvPr>
          <p:cNvSpPr/>
          <p:nvPr/>
        </p:nvSpPr>
        <p:spPr>
          <a:xfrm>
            <a:off x="35185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FEB11B-AD91-427A-BC6E-671790FC68C1}"/>
              </a:ext>
            </a:extLst>
          </p:cNvPr>
          <p:cNvSpPr/>
          <p:nvPr/>
        </p:nvSpPr>
        <p:spPr>
          <a:xfrm>
            <a:off x="37471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F69182-4D95-4A8B-BA29-7BCE5182B9EE}"/>
              </a:ext>
            </a:extLst>
          </p:cNvPr>
          <p:cNvSpPr/>
          <p:nvPr/>
        </p:nvSpPr>
        <p:spPr>
          <a:xfrm>
            <a:off x="39757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46A91F-5D52-46A4-B6D2-91EF789951BD}"/>
              </a:ext>
            </a:extLst>
          </p:cNvPr>
          <p:cNvSpPr/>
          <p:nvPr/>
        </p:nvSpPr>
        <p:spPr>
          <a:xfrm>
            <a:off x="42043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5C83AC-0332-4173-BDD7-DBC24B422155}"/>
              </a:ext>
            </a:extLst>
          </p:cNvPr>
          <p:cNvSpPr/>
          <p:nvPr/>
        </p:nvSpPr>
        <p:spPr>
          <a:xfrm>
            <a:off x="44329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5EDD7-007E-46BB-9F6D-7556266CDB67}"/>
              </a:ext>
            </a:extLst>
          </p:cNvPr>
          <p:cNvSpPr/>
          <p:nvPr/>
        </p:nvSpPr>
        <p:spPr>
          <a:xfrm>
            <a:off x="46615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8AA0E4-BE78-4AB8-876D-022D07DD9E09}"/>
              </a:ext>
            </a:extLst>
          </p:cNvPr>
          <p:cNvSpPr/>
          <p:nvPr/>
        </p:nvSpPr>
        <p:spPr>
          <a:xfrm>
            <a:off x="48901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A8F79B-5E71-4871-B474-805E7BA4FAFC}"/>
              </a:ext>
            </a:extLst>
          </p:cNvPr>
          <p:cNvSpPr/>
          <p:nvPr/>
        </p:nvSpPr>
        <p:spPr>
          <a:xfrm>
            <a:off x="51187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BA552E-5260-48A6-B4FA-E895CE69A341}"/>
              </a:ext>
            </a:extLst>
          </p:cNvPr>
          <p:cNvSpPr/>
          <p:nvPr/>
        </p:nvSpPr>
        <p:spPr>
          <a:xfrm>
            <a:off x="53473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C97B1D-81F7-4629-B90C-53BABB94BBE5}"/>
              </a:ext>
            </a:extLst>
          </p:cNvPr>
          <p:cNvSpPr/>
          <p:nvPr/>
        </p:nvSpPr>
        <p:spPr>
          <a:xfrm>
            <a:off x="55759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F654DF-11C8-4E6E-B1EC-1366A717E9F4}"/>
              </a:ext>
            </a:extLst>
          </p:cNvPr>
          <p:cNvSpPr/>
          <p:nvPr/>
        </p:nvSpPr>
        <p:spPr>
          <a:xfrm>
            <a:off x="58045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DF732A-CFE0-4437-B236-7E3ED5E9A08E}"/>
              </a:ext>
            </a:extLst>
          </p:cNvPr>
          <p:cNvSpPr/>
          <p:nvPr/>
        </p:nvSpPr>
        <p:spPr>
          <a:xfrm>
            <a:off x="60331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82B3DF-D685-44E2-8BE8-2E6F59E1F3B3}"/>
              </a:ext>
            </a:extLst>
          </p:cNvPr>
          <p:cNvSpPr/>
          <p:nvPr/>
        </p:nvSpPr>
        <p:spPr>
          <a:xfrm>
            <a:off x="62617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A12D2D-E273-4050-BC63-F06C99F1181B}"/>
              </a:ext>
            </a:extLst>
          </p:cNvPr>
          <p:cNvSpPr/>
          <p:nvPr/>
        </p:nvSpPr>
        <p:spPr>
          <a:xfrm>
            <a:off x="64903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A419E5-EC03-496F-A85F-8FE6C3C8D1A3}"/>
              </a:ext>
            </a:extLst>
          </p:cNvPr>
          <p:cNvSpPr/>
          <p:nvPr/>
        </p:nvSpPr>
        <p:spPr>
          <a:xfrm>
            <a:off x="67189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D8220A-ED84-4EF4-9151-B9324F2C3BB1}"/>
              </a:ext>
            </a:extLst>
          </p:cNvPr>
          <p:cNvSpPr/>
          <p:nvPr/>
        </p:nvSpPr>
        <p:spPr>
          <a:xfrm>
            <a:off x="69475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95A198-DCA2-4425-985C-1AFF336130A4}"/>
              </a:ext>
            </a:extLst>
          </p:cNvPr>
          <p:cNvSpPr/>
          <p:nvPr/>
        </p:nvSpPr>
        <p:spPr>
          <a:xfrm>
            <a:off x="71761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B0FF8E-08C1-4B49-A69A-9DEC75644992}"/>
              </a:ext>
            </a:extLst>
          </p:cNvPr>
          <p:cNvSpPr/>
          <p:nvPr/>
        </p:nvSpPr>
        <p:spPr>
          <a:xfrm>
            <a:off x="74047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1FB448-484D-4E79-B95E-A4EA0B0A66A7}"/>
              </a:ext>
            </a:extLst>
          </p:cNvPr>
          <p:cNvSpPr/>
          <p:nvPr/>
        </p:nvSpPr>
        <p:spPr>
          <a:xfrm>
            <a:off x="76333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D63AEB-F1D1-4DEA-80C2-1F700893CAE3}"/>
              </a:ext>
            </a:extLst>
          </p:cNvPr>
          <p:cNvSpPr/>
          <p:nvPr/>
        </p:nvSpPr>
        <p:spPr>
          <a:xfrm>
            <a:off x="78619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3E3034-A6E2-44C9-9A53-9687E7B7C4BE}"/>
              </a:ext>
            </a:extLst>
          </p:cNvPr>
          <p:cNvSpPr/>
          <p:nvPr/>
        </p:nvSpPr>
        <p:spPr>
          <a:xfrm>
            <a:off x="80905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07A803-6622-4273-ACF6-F7E9BC86BF53}"/>
              </a:ext>
            </a:extLst>
          </p:cNvPr>
          <p:cNvSpPr/>
          <p:nvPr/>
        </p:nvSpPr>
        <p:spPr>
          <a:xfrm>
            <a:off x="83191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5312E1-DA0C-4817-8681-9C9D83D169B2}"/>
              </a:ext>
            </a:extLst>
          </p:cNvPr>
          <p:cNvSpPr/>
          <p:nvPr/>
        </p:nvSpPr>
        <p:spPr>
          <a:xfrm>
            <a:off x="85477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91EFF0-E8D0-4B52-8100-1D8C2899E92E}"/>
              </a:ext>
            </a:extLst>
          </p:cNvPr>
          <p:cNvSpPr/>
          <p:nvPr/>
        </p:nvSpPr>
        <p:spPr>
          <a:xfrm>
            <a:off x="87763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1757E6-CDCA-4FBD-B4AC-4FC4A34E1FD9}"/>
              </a:ext>
            </a:extLst>
          </p:cNvPr>
          <p:cNvSpPr/>
          <p:nvPr/>
        </p:nvSpPr>
        <p:spPr>
          <a:xfrm>
            <a:off x="90049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23C7685-91EC-4231-88C7-50D9E9BCE9CF}"/>
              </a:ext>
            </a:extLst>
          </p:cNvPr>
          <p:cNvSpPr/>
          <p:nvPr/>
        </p:nvSpPr>
        <p:spPr>
          <a:xfrm>
            <a:off x="92335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842542-7A73-48DE-8B8C-DCCAE83D5D20}"/>
              </a:ext>
            </a:extLst>
          </p:cNvPr>
          <p:cNvSpPr/>
          <p:nvPr/>
        </p:nvSpPr>
        <p:spPr>
          <a:xfrm>
            <a:off x="94621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B41AAF4-0C66-47D2-99DF-BEF929FB23C8}"/>
              </a:ext>
            </a:extLst>
          </p:cNvPr>
          <p:cNvSpPr/>
          <p:nvPr/>
        </p:nvSpPr>
        <p:spPr>
          <a:xfrm>
            <a:off x="546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1C45A7-3171-4A8F-BA70-D34C246A683B}"/>
              </a:ext>
            </a:extLst>
          </p:cNvPr>
          <p:cNvSpPr/>
          <p:nvPr/>
        </p:nvSpPr>
        <p:spPr>
          <a:xfrm>
            <a:off x="775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732415-AE9C-4374-89AC-A4EF562A6ACE}"/>
              </a:ext>
            </a:extLst>
          </p:cNvPr>
          <p:cNvSpPr/>
          <p:nvPr/>
        </p:nvSpPr>
        <p:spPr>
          <a:xfrm>
            <a:off x="1003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09BD067-1469-43EC-9790-DCC5A9139A0E}"/>
              </a:ext>
            </a:extLst>
          </p:cNvPr>
          <p:cNvSpPr/>
          <p:nvPr/>
        </p:nvSpPr>
        <p:spPr>
          <a:xfrm>
            <a:off x="1232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34BDD8A-0CD7-4DC0-BEF0-71EBA006CE27}"/>
              </a:ext>
            </a:extLst>
          </p:cNvPr>
          <p:cNvSpPr/>
          <p:nvPr/>
        </p:nvSpPr>
        <p:spPr>
          <a:xfrm>
            <a:off x="1461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1BA16BF-3E7C-42FA-BC71-0FB3DF84FB25}"/>
              </a:ext>
            </a:extLst>
          </p:cNvPr>
          <p:cNvSpPr/>
          <p:nvPr/>
        </p:nvSpPr>
        <p:spPr>
          <a:xfrm>
            <a:off x="1689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3549CE-31D4-4BB0-8358-BADD61D8B6B4}"/>
              </a:ext>
            </a:extLst>
          </p:cNvPr>
          <p:cNvSpPr/>
          <p:nvPr/>
        </p:nvSpPr>
        <p:spPr>
          <a:xfrm>
            <a:off x="1918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2C9B7E-788E-4373-A9FD-2A15A045E3D8}"/>
              </a:ext>
            </a:extLst>
          </p:cNvPr>
          <p:cNvSpPr/>
          <p:nvPr/>
        </p:nvSpPr>
        <p:spPr>
          <a:xfrm>
            <a:off x="2146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227232-8AAE-431D-877E-BEBD3C9FC95A}"/>
              </a:ext>
            </a:extLst>
          </p:cNvPr>
          <p:cNvSpPr/>
          <p:nvPr/>
        </p:nvSpPr>
        <p:spPr>
          <a:xfrm>
            <a:off x="2375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D69EA50-4C94-4706-BE42-128CE91D8EF6}"/>
              </a:ext>
            </a:extLst>
          </p:cNvPr>
          <p:cNvSpPr/>
          <p:nvPr/>
        </p:nvSpPr>
        <p:spPr>
          <a:xfrm>
            <a:off x="2604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E63D3C-C804-4804-AD8C-05F06FD7A2D7}"/>
              </a:ext>
            </a:extLst>
          </p:cNvPr>
          <p:cNvSpPr/>
          <p:nvPr/>
        </p:nvSpPr>
        <p:spPr>
          <a:xfrm>
            <a:off x="2832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5DC5EAC-6E85-472B-8FFD-37010132B9DF}"/>
              </a:ext>
            </a:extLst>
          </p:cNvPr>
          <p:cNvSpPr/>
          <p:nvPr/>
        </p:nvSpPr>
        <p:spPr>
          <a:xfrm>
            <a:off x="3061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B8F1B30-2742-46E7-95E6-2452206361C2}"/>
              </a:ext>
            </a:extLst>
          </p:cNvPr>
          <p:cNvSpPr/>
          <p:nvPr/>
        </p:nvSpPr>
        <p:spPr>
          <a:xfrm>
            <a:off x="3289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2985F19-CE87-4DFF-805B-119B00E7D664}"/>
              </a:ext>
            </a:extLst>
          </p:cNvPr>
          <p:cNvSpPr/>
          <p:nvPr/>
        </p:nvSpPr>
        <p:spPr>
          <a:xfrm>
            <a:off x="3518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C834C6-DCE9-447A-AB47-B806E9B16C35}"/>
              </a:ext>
            </a:extLst>
          </p:cNvPr>
          <p:cNvSpPr/>
          <p:nvPr/>
        </p:nvSpPr>
        <p:spPr>
          <a:xfrm>
            <a:off x="3747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9A718A-B6EC-410C-BE2D-5E3601FB21AE}"/>
              </a:ext>
            </a:extLst>
          </p:cNvPr>
          <p:cNvSpPr/>
          <p:nvPr/>
        </p:nvSpPr>
        <p:spPr>
          <a:xfrm>
            <a:off x="3975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BD14B6-76C1-486A-B99A-A348FA9A714A}"/>
              </a:ext>
            </a:extLst>
          </p:cNvPr>
          <p:cNvSpPr/>
          <p:nvPr/>
        </p:nvSpPr>
        <p:spPr>
          <a:xfrm>
            <a:off x="4204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5284D2C-F58C-47F9-8156-27B4AEC0C117}"/>
              </a:ext>
            </a:extLst>
          </p:cNvPr>
          <p:cNvSpPr/>
          <p:nvPr/>
        </p:nvSpPr>
        <p:spPr>
          <a:xfrm>
            <a:off x="4432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3DB532-26E9-4D2A-8698-1D0B40AA48B1}"/>
              </a:ext>
            </a:extLst>
          </p:cNvPr>
          <p:cNvSpPr/>
          <p:nvPr/>
        </p:nvSpPr>
        <p:spPr>
          <a:xfrm>
            <a:off x="4661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F212744-9B04-419C-8F76-9407364E3823}"/>
              </a:ext>
            </a:extLst>
          </p:cNvPr>
          <p:cNvSpPr/>
          <p:nvPr/>
        </p:nvSpPr>
        <p:spPr>
          <a:xfrm>
            <a:off x="4890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857200B-3DA2-4494-BCD1-04B4BC4959D7}"/>
              </a:ext>
            </a:extLst>
          </p:cNvPr>
          <p:cNvSpPr/>
          <p:nvPr/>
        </p:nvSpPr>
        <p:spPr>
          <a:xfrm>
            <a:off x="5118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EE5E35B-ADD0-41F5-8C79-577C91D9AFE7}"/>
              </a:ext>
            </a:extLst>
          </p:cNvPr>
          <p:cNvSpPr/>
          <p:nvPr/>
        </p:nvSpPr>
        <p:spPr>
          <a:xfrm>
            <a:off x="5347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761EA20-27A3-4DB3-AF87-BF90954958E3}"/>
              </a:ext>
            </a:extLst>
          </p:cNvPr>
          <p:cNvSpPr/>
          <p:nvPr/>
        </p:nvSpPr>
        <p:spPr>
          <a:xfrm>
            <a:off x="5575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5EA6D65-023E-4D35-8BC1-01848A2599BF}"/>
              </a:ext>
            </a:extLst>
          </p:cNvPr>
          <p:cNvSpPr/>
          <p:nvPr/>
        </p:nvSpPr>
        <p:spPr>
          <a:xfrm>
            <a:off x="5804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F740BAE-96F6-4D2A-9CD7-D2DAB48A8E45}"/>
              </a:ext>
            </a:extLst>
          </p:cNvPr>
          <p:cNvSpPr/>
          <p:nvPr/>
        </p:nvSpPr>
        <p:spPr>
          <a:xfrm>
            <a:off x="6033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C7999E-A009-42E2-A0C7-B98515550CA8}"/>
              </a:ext>
            </a:extLst>
          </p:cNvPr>
          <p:cNvSpPr/>
          <p:nvPr/>
        </p:nvSpPr>
        <p:spPr>
          <a:xfrm>
            <a:off x="6261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9678E4E-50E7-469A-A10D-9A61E597228A}"/>
              </a:ext>
            </a:extLst>
          </p:cNvPr>
          <p:cNvSpPr/>
          <p:nvPr/>
        </p:nvSpPr>
        <p:spPr>
          <a:xfrm>
            <a:off x="6490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94E7AE-4F73-4E68-93C8-E7C7C8712B39}"/>
              </a:ext>
            </a:extLst>
          </p:cNvPr>
          <p:cNvSpPr/>
          <p:nvPr/>
        </p:nvSpPr>
        <p:spPr>
          <a:xfrm>
            <a:off x="6718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AB55824-5808-41E3-98DB-C6FC137D5107}"/>
              </a:ext>
            </a:extLst>
          </p:cNvPr>
          <p:cNvSpPr/>
          <p:nvPr/>
        </p:nvSpPr>
        <p:spPr>
          <a:xfrm>
            <a:off x="6947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CB2C21-0691-4392-B54C-078D65A913BA}"/>
              </a:ext>
            </a:extLst>
          </p:cNvPr>
          <p:cNvSpPr/>
          <p:nvPr/>
        </p:nvSpPr>
        <p:spPr>
          <a:xfrm>
            <a:off x="7176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E108E0-6401-4699-989F-9148BC79F7BF}"/>
              </a:ext>
            </a:extLst>
          </p:cNvPr>
          <p:cNvSpPr/>
          <p:nvPr/>
        </p:nvSpPr>
        <p:spPr>
          <a:xfrm>
            <a:off x="7404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D2E504-2E6F-4ACC-AB0C-D42F9A3958E6}"/>
              </a:ext>
            </a:extLst>
          </p:cNvPr>
          <p:cNvSpPr/>
          <p:nvPr/>
        </p:nvSpPr>
        <p:spPr>
          <a:xfrm>
            <a:off x="7633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7E200B-EF39-4A1D-ABF6-AB69970EE492}"/>
              </a:ext>
            </a:extLst>
          </p:cNvPr>
          <p:cNvSpPr/>
          <p:nvPr/>
        </p:nvSpPr>
        <p:spPr>
          <a:xfrm>
            <a:off x="7861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96EF978-169C-4D16-BE50-C4439038C68B}"/>
              </a:ext>
            </a:extLst>
          </p:cNvPr>
          <p:cNvSpPr/>
          <p:nvPr/>
        </p:nvSpPr>
        <p:spPr>
          <a:xfrm>
            <a:off x="8090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CD0F4A2-BB9D-40F0-996E-29BE3224A137}"/>
              </a:ext>
            </a:extLst>
          </p:cNvPr>
          <p:cNvSpPr/>
          <p:nvPr/>
        </p:nvSpPr>
        <p:spPr>
          <a:xfrm>
            <a:off x="8319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8E0303-97C9-479A-83F9-D1CE7EE318E6}"/>
              </a:ext>
            </a:extLst>
          </p:cNvPr>
          <p:cNvSpPr/>
          <p:nvPr/>
        </p:nvSpPr>
        <p:spPr>
          <a:xfrm>
            <a:off x="8547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BF44C0D-E2F1-404F-911A-2DAFA844CD62}"/>
              </a:ext>
            </a:extLst>
          </p:cNvPr>
          <p:cNvSpPr/>
          <p:nvPr/>
        </p:nvSpPr>
        <p:spPr>
          <a:xfrm>
            <a:off x="8776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C3F6208-261F-4E0B-A896-5CAA795B7C6F}"/>
              </a:ext>
            </a:extLst>
          </p:cNvPr>
          <p:cNvSpPr/>
          <p:nvPr/>
        </p:nvSpPr>
        <p:spPr>
          <a:xfrm>
            <a:off x="9004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80E7489-23F6-439A-B0AD-7C7780965683}"/>
              </a:ext>
            </a:extLst>
          </p:cNvPr>
          <p:cNvSpPr/>
          <p:nvPr/>
        </p:nvSpPr>
        <p:spPr>
          <a:xfrm>
            <a:off x="9233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5C317B7-59AE-49F9-8FDA-5FAEB22F92A6}"/>
              </a:ext>
            </a:extLst>
          </p:cNvPr>
          <p:cNvSpPr/>
          <p:nvPr/>
        </p:nvSpPr>
        <p:spPr>
          <a:xfrm>
            <a:off x="9462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838592E-FFF7-4529-ACE7-880DEEC434C6}"/>
              </a:ext>
            </a:extLst>
          </p:cNvPr>
          <p:cNvSpPr/>
          <p:nvPr/>
        </p:nvSpPr>
        <p:spPr>
          <a:xfrm>
            <a:off x="546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065CE84-27D3-4583-A55F-97E409C00251}"/>
              </a:ext>
            </a:extLst>
          </p:cNvPr>
          <p:cNvSpPr/>
          <p:nvPr/>
        </p:nvSpPr>
        <p:spPr>
          <a:xfrm>
            <a:off x="775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4DDECFB-FC44-4866-A2B9-77187B294005}"/>
              </a:ext>
            </a:extLst>
          </p:cNvPr>
          <p:cNvSpPr/>
          <p:nvPr/>
        </p:nvSpPr>
        <p:spPr>
          <a:xfrm>
            <a:off x="1003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84116B5-3935-4828-B580-1ABB5BD47C5B}"/>
              </a:ext>
            </a:extLst>
          </p:cNvPr>
          <p:cNvSpPr/>
          <p:nvPr/>
        </p:nvSpPr>
        <p:spPr>
          <a:xfrm>
            <a:off x="1232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8EBC954-8A9A-490A-84BB-03BD9425FE2D}"/>
              </a:ext>
            </a:extLst>
          </p:cNvPr>
          <p:cNvSpPr/>
          <p:nvPr/>
        </p:nvSpPr>
        <p:spPr>
          <a:xfrm>
            <a:off x="1461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EEFF23-E86D-476A-A136-6641EDFE9D70}"/>
              </a:ext>
            </a:extLst>
          </p:cNvPr>
          <p:cNvSpPr/>
          <p:nvPr/>
        </p:nvSpPr>
        <p:spPr>
          <a:xfrm>
            <a:off x="1689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CA3E386-4A38-4E38-AECF-C0316738871A}"/>
              </a:ext>
            </a:extLst>
          </p:cNvPr>
          <p:cNvSpPr/>
          <p:nvPr/>
        </p:nvSpPr>
        <p:spPr>
          <a:xfrm>
            <a:off x="1918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184855-A443-4A6C-9186-2C5A54F59808}"/>
              </a:ext>
            </a:extLst>
          </p:cNvPr>
          <p:cNvSpPr/>
          <p:nvPr/>
        </p:nvSpPr>
        <p:spPr>
          <a:xfrm>
            <a:off x="2146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594C6A0-6B5A-456F-A5E8-FCEF3584376E}"/>
              </a:ext>
            </a:extLst>
          </p:cNvPr>
          <p:cNvSpPr/>
          <p:nvPr/>
        </p:nvSpPr>
        <p:spPr>
          <a:xfrm>
            <a:off x="2375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59715C6-FF02-426B-BBD6-44882412E282}"/>
              </a:ext>
            </a:extLst>
          </p:cNvPr>
          <p:cNvSpPr/>
          <p:nvPr/>
        </p:nvSpPr>
        <p:spPr>
          <a:xfrm>
            <a:off x="2604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D8379EA-A657-4408-8E63-6D625FD283E4}"/>
              </a:ext>
            </a:extLst>
          </p:cNvPr>
          <p:cNvSpPr/>
          <p:nvPr/>
        </p:nvSpPr>
        <p:spPr>
          <a:xfrm>
            <a:off x="2832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FE79A42-ED6B-43F3-A2F5-8487B002ABAE}"/>
              </a:ext>
            </a:extLst>
          </p:cNvPr>
          <p:cNvSpPr/>
          <p:nvPr/>
        </p:nvSpPr>
        <p:spPr>
          <a:xfrm>
            <a:off x="3061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20BDEDC-9215-4DFD-ACD0-BD40AAA171AE}"/>
              </a:ext>
            </a:extLst>
          </p:cNvPr>
          <p:cNvSpPr/>
          <p:nvPr/>
        </p:nvSpPr>
        <p:spPr>
          <a:xfrm>
            <a:off x="3289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A66119F-A79D-43B6-86B0-B7E922AB5F4C}"/>
              </a:ext>
            </a:extLst>
          </p:cNvPr>
          <p:cNvSpPr/>
          <p:nvPr/>
        </p:nvSpPr>
        <p:spPr>
          <a:xfrm>
            <a:off x="3518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511F15C-9B7B-4DBF-90F8-B0915257ACF0}"/>
              </a:ext>
            </a:extLst>
          </p:cNvPr>
          <p:cNvSpPr/>
          <p:nvPr/>
        </p:nvSpPr>
        <p:spPr>
          <a:xfrm>
            <a:off x="3747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8F10C7D-0357-4239-996E-5C6816A7ED4C}"/>
              </a:ext>
            </a:extLst>
          </p:cNvPr>
          <p:cNvSpPr/>
          <p:nvPr/>
        </p:nvSpPr>
        <p:spPr>
          <a:xfrm>
            <a:off x="3975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9E2422E-3FD6-401F-B09B-6788B7A43E9A}"/>
              </a:ext>
            </a:extLst>
          </p:cNvPr>
          <p:cNvSpPr/>
          <p:nvPr/>
        </p:nvSpPr>
        <p:spPr>
          <a:xfrm>
            <a:off x="4204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3E73570-2398-472A-88D1-16F2CCB3C031}"/>
              </a:ext>
            </a:extLst>
          </p:cNvPr>
          <p:cNvSpPr/>
          <p:nvPr/>
        </p:nvSpPr>
        <p:spPr>
          <a:xfrm>
            <a:off x="4432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4DE0803-8F73-472E-985C-01BF6FB355C5}"/>
              </a:ext>
            </a:extLst>
          </p:cNvPr>
          <p:cNvSpPr/>
          <p:nvPr/>
        </p:nvSpPr>
        <p:spPr>
          <a:xfrm>
            <a:off x="4661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672184A-6E18-4DE1-987E-376E575699AB}"/>
              </a:ext>
            </a:extLst>
          </p:cNvPr>
          <p:cNvSpPr/>
          <p:nvPr/>
        </p:nvSpPr>
        <p:spPr>
          <a:xfrm>
            <a:off x="4890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BFD3193-A8A9-4EBF-95B7-BEDAB4F600EB}"/>
              </a:ext>
            </a:extLst>
          </p:cNvPr>
          <p:cNvSpPr/>
          <p:nvPr/>
        </p:nvSpPr>
        <p:spPr>
          <a:xfrm>
            <a:off x="5118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83F2CA8-2749-41BB-9F8A-1340990C6673}"/>
              </a:ext>
            </a:extLst>
          </p:cNvPr>
          <p:cNvSpPr/>
          <p:nvPr/>
        </p:nvSpPr>
        <p:spPr>
          <a:xfrm>
            <a:off x="5347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115D871-A6D2-4439-B6DE-86D661BB0E2E}"/>
              </a:ext>
            </a:extLst>
          </p:cNvPr>
          <p:cNvSpPr/>
          <p:nvPr/>
        </p:nvSpPr>
        <p:spPr>
          <a:xfrm>
            <a:off x="5575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3306917-34FA-42B9-AC3A-6907DB090A08}"/>
              </a:ext>
            </a:extLst>
          </p:cNvPr>
          <p:cNvSpPr/>
          <p:nvPr/>
        </p:nvSpPr>
        <p:spPr>
          <a:xfrm>
            <a:off x="5804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6C4B93B-54B1-4D23-AEAC-858C8CA2D787}"/>
              </a:ext>
            </a:extLst>
          </p:cNvPr>
          <p:cNvSpPr/>
          <p:nvPr/>
        </p:nvSpPr>
        <p:spPr>
          <a:xfrm>
            <a:off x="6033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49BA6AC-4072-4870-8BF0-445B9EFF0A32}"/>
              </a:ext>
            </a:extLst>
          </p:cNvPr>
          <p:cNvSpPr/>
          <p:nvPr/>
        </p:nvSpPr>
        <p:spPr>
          <a:xfrm>
            <a:off x="6261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1541542-29A0-4429-9C19-8CAFDE0C20A2}"/>
              </a:ext>
            </a:extLst>
          </p:cNvPr>
          <p:cNvSpPr/>
          <p:nvPr/>
        </p:nvSpPr>
        <p:spPr>
          <a:xfrm>
            <a:off x="6490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AEE73B5-F530-42E1-A16D-B95115FB9A86}"/>
              </a:ext>
            </a:extLst>
          </p:cNvPr>
          <p:cNvSpPr/>
          <p:nvPr/>
        </p:nvSpPr>
        <p:spPr>
          <a:xfrm>
            <a:off x="6718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A2F560A-8014-4203-98C2-A7F5B2095280}"/>
              </a:ext>
            </a:extLst>
          </p:cNvPr>
          <p:cNvSpPr/>
          <p:nvPr/>
        </p:nvSpPr>
        <p:spPr>
          <a:xfrm>
            <a:off x="6947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3A4A6DA-B5F4-45B3-94E2-D91DBD29E69D}"/>
              </a:ext>
            </a:extLst>
          </p:cNvPr>
          <p:cNvSpPr/>
          <p:nvPr/>
        </p:nvSpPr>
        <p:spPr>
          <a:xfrm>
            <a:off x="7176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4EDDD3E-61EE-448F-BC6A-7B0B62572030}"/>
              </a:ext>
            </a:extLst>
          </p:cNvPr>
          <p:cNvSpPr/>
          <p:nvPr/>
        </p:nvSpPr>
        <p:spPr>
          <a:xfrm>
            <a:off x="7404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4E3394C-B84D-4712-AFC3-AAA67A3A0D4D}"/>
              </a:ext>
            </a:extLst>
          </p:cNvPr>
          <p:cNvSpPr/>
          <p:nvPr/>
        </p:nvSpPr>
        <p:spPr>
          <a:xfrm>
            <a:off x="7633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8840F3E-00E1-4838-9A94-9CE77626D52C}"/>
              </a:ext>
            </a:extLst>
          </p:cNvPr>
          <p:cNvSpPr/>
          <p:nvPr/>
        </p:nvSpPr>
        <p:spPr>
          <a:xfrm>
            <a:off x="7861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B9E6BDE-E154-4960-8388-36313CF1C0E0}"/>
              </a:ext>
            </a:extLst>
          </p:cNvPr>
          <p:cNvSpPr/>
          <p:nvPr/>
        </p:nvSpPr>
        <p:spPr>
          <a:xfrm>
            <a:off x="8090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1F75DC2-9D91-4321-A736-D22CF2A8C7A1}"/>
              </a:ext>
            </a:extLst>
          </p:cNvPr>
          <p:cNvSpPr/>
          <p:nvPr/>
        </p:nvSpPr>
        <p:spPr>
          <a:xfrm>
            <a:off x="8319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E6EC6B7-FA3E-42FD-91EB-4F707DB7345E}"/>
              </a:ext>
            </a:extLst>
          </p:cNvPr>
          <p:cNvSpPr/>
          <p:nvPr/>
        </p:nvSpPr>
        <p:spPr>
          <a:xfrm>
            <a:off x="8547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4362563-9B22-40EA-B916-A22DE4E55E5C}"/>
              </a:ext>
            </a:extLst>
          </p:cNvPr>
          <p:cNvSpPr/>
          <p:nvPr/>
        </p:nvSpPr>
        <p:spPr>
          <a:xfrm>
            <a:off x="8776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BB5CE12-C5CD-4D70-8B9B-8B5BB4892272}"/>
              </a:ext>
            </a:extLst>
          </p:cNvPr>
          <p:cNvSpPr/>
          <p:nvPr/>
        </p:nvSpPr>
        <p:spPr>
          <a:xfrm>
            <a:off x="9004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7DF0F46-4D19-42DF-B758-4BEF1A0D9DCD}"/>
              </a:ext>
            </a:extLst>
          </p:cNvPr>
          <p:cNvSpPr/>
          <p:nvPr/>
        </p:nvSpPr>
        <p:spPr>
          <a:xfrm>
            <a:off x="9233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F4DF07F-A6FE-42DE-968E-60A53AD0A54F}"/>
              </a:ext>
            </a:extLst>
          </p:cNvPr>
          <p:cNvSpPr/>
          <p:nvPr/>
        </p:nvSpPr>
        <p:spPr>
          <a:xfrm>
            <a:off x="9462149" y="1479686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38EBA04-7078-4A3D-8EA7-05F4174CCAC9}"/>
              </a:ext>
            </a:extLst>
          </p:cNvPr>
          <p:cNvSpPr/>
          <p:nvPr/>
        </p:nvSpPr>
        <p:spPr>
          <a:xfrm>
            <a:off x="546749" y="1696474"/>
            <a:ext cx="228600" cy="210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7C8D600-4578-4EFC-96FE-812C127EF158}"/>
              </a:ext>
            </a:extLst>
          </p:cNvPr>
          <p:cNvSpPr/>
          <p:nvPr/>
        </p:nvSpPr>
        <p:spPr>
          <a:xfrm>
            <a:off x="775349" y="1696474"/>
            <a:ext cx="228600" cy="210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B373CCE-A99E-4048-B330-BC7DEA94136A}"/>
              </a:ext>
            </a:extLst>
          </p:cNvPr>
          <p:cNvSpPr/>
          <p:nvPr/>
        </p:nvSpPr>
        <p:spPr>
          <a:xfrm>
            <a:off x="1003949" y="1696474"/>
            <a:ext cx="228600" cy="210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DB035BE-37C4-4EBA-9781-03F62311E33E}"/>
              </a:ext>
            </a:extLst>
          </p:cNvPr>
          <p:cNvSpPr/>
          <p:nvPr/>
        </p:nvSpPr>
        <p:spPr>
          <a:xfrm>
            <a:off x="1232549" y="1696474"/>
            <a:ext cx="228600" cy="210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8EA1BE6-927F-4481-8879-F8539F8BA734}"/>
              </a:ext>
            </a:extLst>
          </p:cNvPr>
          <p:cNvSpPr/>
          <p:nvPr/>
        </p:nvSpPr>
        <p:spPr>
          <a:xfrm>
            <a:off x="14611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41ED12B-3993-4101-B2FF-8AF175BE5F5F}"/>
              </a:ext>
            </a:extLst>
          </p:cNvPr>
          <p:cNvSpPr/>
          <p:nvPr/>
        </p:nvSpPr>
        <p:spPr>
          <a:xfrm>
            <a:off x="16897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7664523-F6FD-4830-8934-1601F55FCC2E}"/>
              </a:ext>
            </a:extLst>
          </p:cNvPr>
          <p:cNvSpPr/>
          <p:nvPr/>
        </p:nvSpPr>
        <p:spPr>
          <a:xfrm>
            <a:off x="1918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6767E8B-24C1-4959-BF50-3652389E007F}"/>
              </a:ext>
            </a:extLst>
          </p:cNvPr>
          <p:cNvSpPr/>
          <p:nvPr/>
        </p:nvSpPr>
        <p:spPr>
          <a:xfrm>
            <a:off x="2146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A9B5D8C-2F43-4292-9F9B-2E5B01152D92}"/>
              </a:ext>
            </a:extLst>
          </p:cNvPr>
          <p:cNvSpPr/>
          <p:nvPr/>
        </p:nvSpPr>
        <p:spPr>
          <a:xfrm>
            <a:off x="2375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301A811-9A21-42B0-B59A-9016FEB0B212}"/>
              </a:ext>
            </a:extLst>
          </p:cNvPr>
          <p:cNvSpPr/>
          <p:nvPr/>
        </p:nvSpPr>
        <p:spPr>
          <a:xfrm>
            <a:off x="26041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1DEA242-3A87-4A4C-8BB3-43A7D043B188}"/>
              </a:ext>
            </a:extLst>
          </p:cNvPr>
          <p:cNvSpPr/>
          <p:nvPr/>
        </p:nvSpPr>
        <p:spPr>
          <a:xfrm>
            <a:off x="28327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8CE0A63-B366-41A3-9514-BE038004D247}"/>
              </a:ext>
            </a:extLst>
          </p:cNvPr>
          <p:cNvSpPr/>
          <p:nvPr/>
        </p:nvSpPr>
        <p:spPr>
          <a:xfrm>
            <a:off x="3061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029546E-A77A-4C33-8C3B-BE93D4F2D110}"/>
              </a:ext>
            </a:extLst>
          </p:cNvPr>
          <p:cNvSpPr/>
          <p:nvPr/>
        </p:nvSpPr>
        <p:spPr>
          <a:xfrm>
            <a:off x="3289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59C0561-BD3B-415D-9D95-E08A1048E9B7}"/>
              </a:ext>
            </a:extLst>
          </p:cNvPr>
          <p:cNvSpPr/>
          <p:nvPr/>
        </p:nvSpPr>
        <p:spPr>
          <a:xfrm>
            <a:off x="3518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8E273D9-793A-4A56-9CEE-A761448EA05C}"/>
              </a:ext>
            </a:extLst>
          </p:cNvPr>
          <p:cNvSpPr/>
          <p:nvPr/>
        </p:nvSpPr>
        <p:spPr>
          <a:xfrm>
            <a:off x="37471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EA47C58-F568-4E51-88CA-D1540E92FCD5}"/>
              </a:ext>
            </a:extLst>
          </p:cNvPr>
          <p:cNvSpPr/>
          <p:nvPr/>
        </p:nvSpPr>
        <p:spPr>
          <a:xfrm>
            <a:off x="39757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4F4E753-13E1-44DC-83B1-74DDB9E2AEEA}"/>
              </a:ext>
            </a:extLst>
          </p:cNvPr>
          <p:cNvSpPr/>
          <p:nvPr/>
        </p:nvSpPr>
        <p:spPr>
          <a:xfrm>
            <a:off x="4204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C3178A4-A58B-47AD-B1FB-00F6B6CECA6A}"/>
              </a:ext>
            </a:extLst>
          </p:cNvPr>
          <p:cNvSpPr/>
          <p:nvPr/>
        </p:nvSpPr>
        <p:spPr>
          <a:xfrm>
            <a:off x="4432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59DEA78-74F8-4CD0-ACC2-EDAE21A3E8BF}"/>
              </a:ext>
            </a:extLst>
          </p:cNvPr>
          <p:cNvSpPr/>
          <p:nvPr/>
        </p:nvSpPr>
        <p:spPr>
          <a:xfrm>
            <a:off x="4661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72EB709-4776-4E8E-A72E-D3F32A0AE56B}"/>
              </a:ext>
            </a:extLst>
          </p:cNvPr>
          <p:cNvSpPr/>
          <p:nvPr/>
        </p:nvSpPr>
        <p:spPr>
          <a:xfrm>
            <a:off x="48901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CCFB671-EFAE-493C-866E-C180289A87BB}"/>
              </a:ext>
            </a:extLst>
          </p:cNvPr>
          <p:cNvSpPr/>
          <p:nvPr/>
        </p:nvSpPr>
        <p:spPr>
          <a:xfrm>
            <a:off x="51187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09EA89F-544F-4774-B882-5068D1E261DC}"/>
              </a:ext>
            </a:extLst>
          </p:cNvPr>
          <p:cNvSpPr/>
          <p:nvPr/>
        </p:nvSpPr>
        <p:spPr>
          <a:xfrm>
            <a:off x="5347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C8A8F36-7DB3-45D8-B5C9-797B09790727}"/>
              </a:ext>
            </a:extLst>
          </p:cNvPr>
          <p:cNvSpPr/>
          <p:nvPr/>
        </p:nvSpPr>
        <p:spPr>
          <a:xfrm>
            <a:off x="5575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C9B5B1D-EC49-4898-BEAE-D5AF0573E261}"/>
              </a:ext>
            </a:extLst>
          </p:cNvPr>
          <p:cNvSpPr/>
          <p:nvPr/>
        </p:nvSpPr>
        <p:spPr>
          <a:xfrm>
            <a:off x="5804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830869A-7DA5-43EB-8CDE-E29AEEC248B8}"/>
              </a:ext>
            </a:extLst>
          </p:cNvPr>
          <p:cNvSpPr/>
          <p:nvPr/>
        </p:nvSpPr>
        <p:spPr>
          <a:xfrm>
            <a:off x="60331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79FCCC-FF7A-4381-9DA7-D8F3C65B0549}"/>
              </a:ext>
            </a:extLst>
          </p:cNvPr>
          <p:cNvSpPr/>
          <p:nvPr/>
        </p:nvSpPr>
        <p:spPr>
          <a:xfrm>
            <a:off x="62617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45539C8-8F35-47A8-A330-C6842489F396}"/>
              </a:ext>
            </a:extLst>
          </p:cNvPr>
          <p:cNvSpPr/>
          <p:nvPr/>
        </p:nvSpPr>
        <p:spPr>
          <a:xfrm>
            <a:off x="6490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163E25F-5279-47E5-B479-7282646C7989}"/>
              </a:ext>
            </a:extLst>
          </p:cNvPr>
          <p:cNvSpPr/>
          <p:nvPr/>
        </p:nvSpPr>
        <p:spPr>
          <a:xfrm>
            <a:off x="6718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71ABEEC-C478-4682-805B-B152E5ECF39A}"/>
              </a:ext>
            </a:extLst>
          </p:cNvPr>
          <p:cNvSpPr/>
          <p:nvPr/>
        </p:nvSpPr>
        <p:spPr>
          <a:xfrm>
            <a:off x="6947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4E364E2-AFBC-4423-AFD2-213F2577A88C}"/>
              </a:ext>
            </a:extLst>
          </p:cNvPr>
          <p:cNvSpPr/>
          <p:nvPr/>
        </p:nvSpPr>
        <p:spPr>
          <a:xfrm>
            <a:off x="71761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D85A8F5-E18D-4247-BFD0-0E627A12B6C8}"/>
              </a:ext>
            </a:extLst>
          </p:cNvPr>
          <p:cNvSpPr/>
          <p:nvPr/>
        </p:nvSpPr>
        <p:spPr>
          <a:xfrm>
            <a:off x="74047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FBB1755-163E-466A-A718-E248B5C373E2}"/>
              </a:ext>
            </a:extLst>
          </p:cNvPr>
          <p:cNvSpPr/>
          <p:nvPr/>
        </p:nvSpPr>
        <p:spPr>
          <a:xfrm>
            <a:off x="7633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478A5A6-2288-4F9B-BA97-F5FBB8BAC51C}"/>
              </a:ext>
            </a:extLst>
          </p:cNvPr>
          <p:cNvSpPr/>
          <p:nvPr/>
        </p:nvSpPr>
        <p:spPr>
          <a:xfrm>
            <a:off x="7861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2748D85-9490-48AC-9128-CCF4105D5808}"/>
              </a:ext>
            </a:extLst>
          </p:cNvPr>
          <p:cNvSpPr/>
          <p:nvPr/>
        </p:nvSpPr>
        <p:spPr>
          <a:xfrm>
            <a:off x="8090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EF52352-920E-4443-B300-6278A61D6093}"/>
              </a:ext>
            </a:extLst>
          </p:cNvPr>
          <p:cNvSpPr/>
          <p:nvPr/>
        </p:nvSpPr>
        <p:spPr>
          <a:xfrm>
            <a:off x="83191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DEE5510-92D5-4DFC-A430-35F545786435}"/>
              </a:ext>
            </a:extLst>
          </p:cNvPr>
          <p:cNvSpPr/>
          <p:nvPr/>
        </p:nvSpPr>
        <p:spPr>
          <a:xfrm>
            <a:off x="85477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958C916-D3E0-4A60-8DE1-358858440664}"/>
              </a:ext>
            </a:extLst>
          </p:cNvPr>
          <p:cNvSpPr/>
          <p:nvPr/>
        </p:nvSpPr>
        <p:spPr>
          <a:xfrm>
            <a:off x="8776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AEC8E1D-280C-463C-83C0-17D59085186F}"/>
              </a:ext>
            </a:extLst>
          </p:cNvPr>
          <p:cNvSpPr/>
          <p:nvPr/>
        </p:nvSpPr>
        <p:spPr>
          <a:xfrm>
            <a:off x="9004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1A07C74-274D-43B3-8003-C8A7C91CFEB0}"/>
              </a:ext>
            </a:extLst>
          </p:cNvPr>
          <p:cNvSpPr/>
          <p:nvPr/>
        </p:nvSpPr>
        <p:spPr>
          <a:xfrm>
            <a:off x="9233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D928FD3-83C1-452A-806B-7E26F257F47E}"/>
              </a:ext>
            </a:extLst>
          </p:cNvPr>
          <p:cNvSpPr/>
          <p:nvPr/>
        </p:nvSpPr>
        <p:spPr>
          <a:xfrm>
            <a:off x="9462149" y="1696474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F139DEB-390D-4CD6-9D27-9569F48EA78B}"/>
              </a:ext>
            </a:extLst>
          </p:cNvPr>
          <p:cNvSpPr/>
          <p:nvPr/>
        </p:nvSpPr>
        <p:spPr>
          <a:xfrm>
            <a:off x="546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7BACF6A-267A-42FA-96D1-389551CB96B6}"/>
              </a:ext>
            </a:extLst>
          </p:cNvPr>
          <p:cNvSpPr/>
          <p:nvPr/>
        </p:nvSpPr>
        <p:spPr>
          <a:xfrm>
            <a:off x="775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0D2301E-FE3E-47C2-AD3B-8A90F05E2368}"/>
              </a:ext>
            </a:extLst>
          </p:cNvPr>
          <p:cNvSpPr/>
          <p:nvPr/>
        </p:nvSpPr>
        <p:spPr>
          <a:xfrm>
            <a:off x="1003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C49ECA5-0662-4A95-9EC3-4BC39436606C}"/>
              </a:ext>
            </a:extLst>
          </p:cNvPr>
          <p:cNvSpPr/>
          <p:nvPr/>
        </p:nvSpPr>
        <p:spPr>
          <a:xfrm>
            <a:off x="1232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472C17A-826B-40D7-810B-61C3815C7FAD}"/>
              </a:ext>
            </a:extLst>
          </p:cNvPr>
          <p:cNvSpPr/>
          <p:nvPr/>
        </p:nvSpPr>
        <p:spPr>
          <a:xfrm>
            <a:off x="1461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A9474DB-098C-4221-AFC1-98A88E7D2F02}"/>
              </a:ext>
            </a:extLst>
          </p:cNvPr>
          <p:cNvSpPr/>
          <p:nvPr/>
        </p:nvSpPr>
        <p:spPr>
          <a:xfrm>
            <a:off x="1689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3E151DF-52E1-43DD-974C-69EBABED269B}"/>
              </a:ext>
            </a:extLst>
          </p:cNvPr>
          <p:cNvSpPr/>
          <p:nvPr/>
        </p:nvSpPr>
        <p:spPr>
          <a:xfrm>
            <a:off x="1918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6404FD7-4DA0-4C41-818E-53F24490CEA1}"/>
              </a:ext>
            </a:extLst>
          </p:cNvPr>
          <p:cNvSpPr/>
          <p:nvPr/>
        </p:nvSpPr>
        <p:spPr>
          <a:xfrm>
            <a:off x="2146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1811A27-F067-4F03-898E-46D5FD0848B1}"/>
              </a:ext>
            </a:extLst>
          </p:cNvPr>
          <p:cNvSpPr/>
          <p:nvPr/>
        </p:nvSpPr>
        <p:spPr>
          <a:xfrm>
            <a:off x="2375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FF09EAD-D3D1-4A15-9E13-9FAFFD1442E5}"/>
              </a:ext>
            </a:extLst>
          </p:cNvPr>
          <p:cNvSpPr/>
          <p:nvPr/>
        </p:nvSpPr>
        <p:spPr>
          <a:xfrm>
            <a:off x="2604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9397548-416D-441E-928C-0C43DEA70382}"/>
              </a:ext>
            </a:extLst>
          </p:cNvPr>
          <p:cNvSpPr/>
          <p:nvPr/>
        </p:nvSpPr>
        <p:spPr>
          <a:xfrm>
            <a:off x="2832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6C27B25-80FA-4613-A914-819091C6176C}"/>
              </a:ext>
            </a:extLst>
          </p:cNvPr>
          <p:cNvSpPr/>
          <p:nvPr/>
        </p:nvSpPr>
        <p:spPr>
          <a:xfrm>
            <a:off x="3061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27966A0-6ABF-4C37-92AA-6617294C681F}"/>
              </a:ext>
            </a:extLst>
          </p:cNvPr>
          <p:cNvSpPr/>
          <p:nvPr/>
        </p:nvSpPr>
        <p:spPr>
          <a:xfrm>
            <a:off x="3289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23E2187-A0E1-432D-A6B8-A3CFFA158B76}"/>
              </a:ext>
            </a:extLst>
          </p:cNvPr>
          <p:cNvSpPr/>
          <p:nvPr/>
        </p:nvSpPr>
        <p:spPr>
          <a:xfrm>
            <a:off x="3518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F224A3A-1C71-434C-BCEB-E5E8731AB160}"/>
              </a:ext>
            </a:extLst>
          </p:cNvPr>
          <p:cNvSpPr/>
          <p:nvPr/>
        </p:nvSpPr>
        <p:spPr>
          <a:xfrm>
            <a:off x="3747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3358917-7B09-4C7E-98D3-905C421558FA}"/>
              </a:ext>
            </a:extLst>
          </p:cNvPr>
          <p:cNvSpPr/>
          <p:nvPr/>
        </p:nvSpPr>
        <p:spPr>
          <a:xfrm>
            <a:off x="3975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EC241C64-08A3-4B9C-AC27-2E3516EAE608}"/>
              </a:ext>
            </a:extLst>
          </p:cNvPr>
          <p:cNvSpPr/>
          <p:nvPr/>
        </p:nvSpPr>
        <p:spPr>
          <a:xfrm>
            <a:off x="4204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F6FEE6-1317-43DA-84C3-51BE4958F6B5}"/>
              </a:ext>
            </a:extLst>
          </p:cNvPr>
          <p:cNvSpPr/>
          <p:nvPr/>
        </p:nvSpPr>
        <p:spPr>
          <a:xfrm>
            <a:off x="4432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DE4C72C-C41C-4C95-A2C7-7B48C26A106F}"/>
              </a:ext>
            </a:extLst>
          </p:cNvPr>
          <p:cNvSpPr/>
          <p:nvPr/>
        </p:nvSpPr>
        <p:spPr>
          <a:xfrm>
            <a:off x="4661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838065B-1BAC-4DC2-9738-11611BBE5A54}"/>
              </a:ext>
            </a:extLst>
          </p:cNvPr>
          <p:cNvSpPr/>
          <p:nvPr/>
        </p:nvSpPr>
        <p:spPr>
          <a:xfrm>
            <a:off x="4890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CB71F03-1D2D-49C8-BBB8-C03A38CA4792}"/>
              </a:ext>
            </a:extLst>
          </p:cNvPr>
          <p:cNvSpPr/>
          <p:nvPr/>
        </p:nvSpPr>
        <p:spPr>
          <a:xfrm>
            <a:off x="5118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9E96787-0906-438D-9278-0DBD1D170CE7}"/>
              </a:ext>
            </a:extLst>
          </p:cNvPr>
          <p:cNvSpPr/>
          <p:nvPr/>
        </p:nvSpPr>
        <p:spPr>
          <a:xfrm>
            <a:off x="5347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C880B4E-DFFF-45E0-BA49-554E55BF4670}"/>
              </a:ext>
            </a:extLst>
          </p:cNvPr>
          <p:cNvSpPr/>
          <p:nvPr/>
        </p:nvSpPr>
        <p:spPr>
          <a:xfrm>
            <a:off x="5575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4D2D637-9CA3-43FA-B309-B922C37095D3}"/>
              </a:ext>
            </a:extLst>
          </p:cNvPr>
          <p:cNvSpPr/>
          <p:nvPr/>
        </p:nvSpPr>
        <p:spPr>
          <a:xfrm>
            <a:off x="5804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6A10A31-54CA-414E-B373-D352BA7B0BE0}"/>
              </a:ext>
            </a:extLst>
          </p:cNvPr>
          <p:cNvSpPr/>
          <p:nvPr/>
        </p:nvSpPr>
        <p:spPr>
          <a:xfrm>
            <a:off x="6033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5769A3A-A2E4-4962-8362-4DB748109D98}"/>
              </a:ext>
            </a:extLst>
          </p:cNvPr>
          <p:cNvSpPr/>
          <p:nvPr/>
        </p:nvSpPr>
        <p:spPr>
          <a:xfrm>
            <a:off x="6261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F2B97B8-C176-411F-9033-3FA3F62D5804}"/>
              </a:ext>
            </a:extLst>
          </p:cNvPr>
          <p:cNvSpPr/>
          <p:nvPr/>
        </p:nvSpPr>
        <p:spPr>
          <a:xfrm>
            <a:off x="6490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4B7E41A-D55C-404E-AC77-503B98B07A72}"/>
              </a:ext>
            </a:extLst>
          </p:cNvPr>
          <p:cNvSpPr/>
          <p:nvPr/>
        </p:nvSpPr>
        <p:spPr>
          <a:xfrm>
            <a:off x="6718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BC0DCD8-4AF7-4B31-92AF-D484AD4ED91D}"/>
              </a:ext>
            </a:extLst>
          </p:cNvPr>
          <p:cNvSpPr/>
          <p:nvPr/>
        </p:nvSpPr>
        <p:spPr>
          <a:xfrm>
            <a:off x="6947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A377FEA-B15B-4CB5-AC25-3CF021929DD4}"/>
              </a:ext>
            </a:extLst>
          </p:cNvPr>
          <p:cNvSpPr/>
          <p:nvPr/>
        </p:nvSpPr>
        <p:spPr>
          <a:xfrm>
            <a:off x="7176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53154D1-0785-470B-A642-2E58E2BDCFE3}"/>
              </a:ext>
            </a:extLst>
          </p:cNvPr>
          <p:cNvSpPr/>
          <p:nvPr/>
        </p:nvSpPr>
        <p:spPr>
          <a:xfrm>
            <a:off x="7404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C76DC45-52CB-4C39-A90F-1344D64A5436}"/>
              </a:ext>
            </a:extLst>
          </p:cNvPr>
          <p:cNvSpPr/>
          <p:nvPr/>
        </p:nvSpPr>
        <p:spPr>
          <a:xfrm>
            <a:off x="7633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B0DFD6A3-7CF4-47A1-B9F2-A1FEC0DFC514}"/>
              </a:ext>
            </a:extLst>
          </p:cNvPr>
          <p:cNvSpPr/>
          <p:nvPr/>
        </p:nvSpPr>
        <p:spPr>
          <a:xfrm>
            <a:off x="7861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61ED2FB-9FA4-4129-984B-481D2DDACA2D}"/>
              </a:ext>
            </a:extLst>
          </p:cNvPr>
          <p:cNvSpPr/>
          <p:nvPr/>
        </p:nvSpPr>
        <p:spPr>
          <a:xfrm>
            <a:off x="8090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17FCF68-9683-4C53-A413-3A65D18D84EA}"/>
              </a:ext>
            </a:extLst>
          </p:cNvPr>
          <p:cNvSpPr/>
          <p:nvPr/>
        </p:nvSpPr>
        <p:spPr>
          <a:xfrm>
            <a:off x="8319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F33B3688-4F9E-4A56-B7BB-17D5CE7BBE02}"/>
              </a:ext>
            </a:extLst>
          </p:cNvPr>
          <p:cNvSpPr/>
          <p:nvPr/>
        </p:nvSpPr>
        <p:spPr>
          <a:xfrm>
            <a:off x="8547749" y="1913262"/>
            <a:ext cx="228600" cy="21031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F7583BE-C590-46BC-85AB-5235374BDE2F}"/>
              </a:ext>
            </a:extLst>
          </p:cNvPr>
          <p:cNvSpPr/>
          <p:nvPr/>
        </p:nvSpPr>
        <p:spPr>
          <a:xfrm>
            <a:off x="8776349" y="1913262"/>
            <a:ext cx="228600" cy="21031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2D147C61-DACC-4E28-ABC7-B3B5C32AB1F4}"/>
              </a:ext>
            </a:extLst>
          </p:cNvPr>
          <p:cNvSpPr/>
          <p:nvPr/>
        </p:nvSpPr>
        <p:spPr>
          <a:xfrm>
            <a:off x="9004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5AEB98F-C9EB-4CC8-8AC8-417A790C2B5B}"/>
              </a:ext>
            </a:extLst>
          </p:cNvPr>
          <p:cNvSpPr/>
          <p:nvPr/>
        </p:nvSpPr>
        <p:spPr>
          <a:xfrm>
            <a:off x="9233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2C2AFAA-B1EB-4EF7-A564-2404911A8D68}"/>
              </a:ext>
            </a:extLst>
          </p:cNvPr>
          <p:cNvSpPr/>
          <p:nvPr/>
        </p:nvSpPr>
        <p:spPr>
          <a:xfrm>
            <a:off x="9462149" y="1913262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50B901C-B9DE-4C35-9A70-F32DE3C149C5}"/>
              </a:ext>
            </a:extLst>
          </p:cNvPr>
          <p:cNvSpPr/>
          <p:nvPr/>
        </p:nvSpPr>
        <p:spPr>
          <a:xfrm>
            <a:off x="546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D45EF1B-E4C6-4AF0-A05F-F00311152AAD}"/>
              </a:ext>
            </a:extLst>
          </p:cNvPr>
          <p:cNvSpPr/>
          <p:nvPr/>
        </p:nvSpPr>
        <p:spPr>
          <a:xfrm>
            <a:off x="775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7725CE0E-DDC8-43AD-9E1D-17066E91BBE6}"/>
              </a:ext>
            </a:extLst>
          </p:cNvPr>
          <p:cNvSpPr/>
          <p:nvPr/>
        </p:nvSpPr>
        <p:spPr>
          <a:xfrm>
            <a:off x="1003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35EF2E5-3CE6-4121-A16F-BEFE6F33568B}"/>
              </a:ext>
            </a:extLst>
          </p:cNvPr>
          <p:cNvSpPr/>
          <p:nvPr/>
        </p:nvSpPr>
        <p:spPr>
          <a:xfrm>
            <a:off x="1232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B2A12F41-772A-47B4-9943-E4C8E9AAD8DE}"/>
              </a:ext>
            </a:extLst>
          </p:cNvPr>
          <p:cNvSpPr/>
          <p:nvPr/>
        </p:nvSpPr>
        <p:spPr>
          <a:xfrm>
            <a:off x="1461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69AF6EE-AD76-48F6-876E-2DAEEAB62BFA}"/>
              </a:ext>
            </a:extLst>
          </p:cNvPr>
          <p:cNvSpPr/>
          <p:nvPr/>
        </p:nvSpPr>
        <p:spPr>
          <a:xfrm>
            <a:off x="1689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78659B7-F4BD-4784-B711-C6F5DBF7B02F}"/>
              </a:ext>
            </a:extLst>
          </p:cNvPr>
          <p:cNvSpPr/>
          <p:nvPr/>
        </p:nvSpPr>
        <p:spPr>
          <a:xfrm>
            <a:off x="1918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4C5BD46-C25C-496E-81C1-F44CF3C9DB61}"/>
              </a:ext>
            </a:extLst>
          </p:cNvPr>
          <p:cNvSpPr/>
          <p:nvPr/>
        </p:nvSpPr>
        <p:spPr>
          <a:xfrm>
            <a:off x="2146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FCE3E10-E0C3-4FAC-B25F-73EB1F01C9C1}"/>
              </a:ext>
            </a:extLst>
          </p:cNvPr>
          <p:cNvSpPr/>
          <p:nvPr/>
        </p:nvSpPr>
        <p:spPr>
          <a:xfrm>
            <a:off x="2375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4F11E751-D53C-45EA-BA07-1B74A7C8F80A}"/>
              </a:ext>
            </a:extLst>
          </p:cNvPr>
          <p:cNvSpPr/>
          <p:nvPr/>
        </p:nvSpPr>
        <p:spPr>
          <a:xfrm>
            <a:off x="2604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B0E2042-D6DB-46A3-AFE3-A5B9FD553058}"/>
              </a:ext>
            </a:extLst>
          </p:cNvPr>
          <p:cNvSpPr/>
          <p:nvPr/>
        </p:nvSpPr>
        <p:spPr>
          <a:xfrm>
            <a:off x="2832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09629F33-4485-4C4B-AB0B-A01D0F630D60}"/>
              </a:ext>
            </a:extLst>
          </p:cNvPr>
          <p:cNvSpPr/>
          <p:nvPr/>
        </p:nvSpPr>
        <p:spPr>
          <a:xfrm>
            <a:off x="3061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D4EAC38E-2BA3-4C29-9971-18B76492F524}"/>
              </a:ext>
            </a:extLst>
          </p:cNvPr>
          <p:cNvSpPr/>
          <p:nvPr/>
        </p:nvSpPr>
        <p:spPr>
          <a:xfrm>
            <a:off x="3289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8DF3E895-CC6E-4E5A-A5FD-CCA142CA75DE}"/>
              </a:ext>
            </a:extLst>
          </p:cNvPr>
          <p:cNvSpPr/>
          <p:nvPr/>
        </p:nvSpPr>
        <p:spPr>
          <a:xfrm>
            <a:off x="3518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D99B4F45-895D-428C-9D3A-5136A814B59D}"/>
              </a:ext>
            </a:extLst>
          </p:cNvPr>
          <p:cNvSpPr/>
          <p:nvPr/>
        </p:nvSpPr>
        <p:spPr>
          <a:xfrm>
            <a:off x="3747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560E3AE-B7E6-4737-879A-AD33720E6AC4}"/>
              </a:ext>
            </a:extLst>
          </p:cNvPr>
          <p:cNvSpPr/>
          <p:nvPr/>
        </p:nvSpPr>
        <p:spPr>
          <a:xfrm>
            <a:off x="3975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AE90712-9FD0-4CD3-A3A1-FDCA8446D525}"/>
              </a:ext>
            </a:extLst>
          </p:cNvPr>
          <p:cNvSpPr/>
          <p:nvPr/>
        </p:nvSpPr>
        <p:spPr>
          <a:xfrm>
            <a:off x="4204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04433AB-DBC6-4DA6-A174-AEEC81A296E1}"/>
              </a:ext>
            </a:extLst>
          </p:cNvPr>
          <p:cNvSpPr/>
          <p:nvPr/>
        </p:nvSpPr>
        <p:spPr>
          <a:xfrm>
            <a:off x="4432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DB82230B-A13B-4577-B504-E2D8E41D73D2}"/>
              </a:ext>
            </a:extLst>
          </p:cNvPr>
          <p:cNvSpPr/>
          <p:nvPr/>
        </p:nvSpPr>
        <p:spPr>
          <a:xfrm>
            <a:off x="4661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6C61995-9798-4B51-BE23-BC60462E17C9}"/>
              </a:ext>
            </a:extLst>
          </p:cNvPr>
          <p:cNvSpPr/>
          <p:nvPr/>
        </p:nvSpPr>
        <p:spPr>
          <a:xfrm>
            <a:off x="4890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7B834EE1-1047-4EDE-A9CB-756B5B1B115B}"/>
              </a:ext>
            </a:extLst>
          </p:cNvPr>
          <p:cNvSpPr/>
          <p:nvPr/>
        </p:nvSpPr>
        <p:spPr>
          <a:xfrm>
            <a:off x="5118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42E12116-6C14-499C-A313-5035AE26DC48}"/>
              </a:ext>
            </a:extLst>
          </p:cNvPr>
          <p:cNvSpPr/>
          <p:nvPr/>
        </p:nvSpPr>
        <p:spPr>
          <a:xfrm>
            <a:off x="5347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0960C42-50FE-441B-A74E-F536B48C11E2}"/>
              </a:ext>
            </a:extLst>
          </p:cNvPr>
          <p:cNvSpPr/>
          <p:nvPr/>
        </p:nvSpPr>
        <p:spPr>
          <a:xfrm>
            <a:off x="5575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7204099-DC9A-4BEF-B1E5-A98ECE5A1FA1}"/>
              </a:ext>
            </a:extLst>
          </p:cNvPr>
          <p:cNvSpPr/>
          <p:nvPr/>
        </p:nvSpPr>
        <p:spPr>
          <a:xfrm>
            <a:off x="5804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AA58685C-A857-4F77-928E-24A20EF64A70}"/>
              </a:ext>
            </a:extLst>
          </p:cNvPr>
          <p:cNvSpPr/>
          <p:nvPr/>
        </p:nvSpPr>
        <p:spPr>
          <a:xfrm>
            <a:off x="6033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A9004E2-176A-4108-8E1F-8AFC4F5D985E}"/>
              </a:ext>
            </a:extLst>
          </p:cNvPr>
          <p:cNvSpPr/>
          <p:nvPr/>
        </p:nvSpPr>
        <p:spPr>
          <a:xfrm>
            <a:off x="6261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132436B2-CA93-4FB7-BDA0-158692104D07}"/>
              </a:ext>
            </a:extLst>
          </p:cNvPr>
          <p:cNvSpPr/>
          <p:nvPr/>
        </p:nvSpPr>
        <p:spPr>
          <a:xfrm>
            <a:off x="6490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1853F2E-0C1C-459E-AF7F-1BC5FA7E70CB}"/>
              </a:ext>
            </a:extLst>
          </p:cNvPr>
          <p:cNvSpPr/>
          <p:nvPr/>
        </p:nvSpPr>
        <p:spPr>
          <a:xfrm>
            <a:off x="6718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B9B21EC-DF54-418E-B9F1-AC941F07BE40}"/>
              </a:ext>
            </a:extLst>
          </p:cNvPr>
          <p:cNvSpPr/>
          <p:nvPr/>
        </p:nvSpPr>
        <p:spPr>
          <a:xfrm>
            <a:off x="6947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2C95DCD-EB57-457B-86B9-74BB8B5FF9A8}"/>
              </a:ext>
            </a:extLst>
          </p:cNvPr>
          <p:cNvSpPr/>
          <p:nvPr/>
        </p:nvSpPr>
        <p:spPr>
          <a:xfrm>
            <a:off x="7176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B900A370-6C24-406E-AD51-D9A60C4758D1}"/>
              </a:ext>
            </a:extLst>
          </p:cNvPr>
          <p:cNvSpPr/>
          <p:nvPr/>
        </p:nvSpPr>
        <p:spPr>
          <a:xfrm>
            <a:off x="7404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27FB58ED-6778-4D85-BC96-FC04F30FBC40}"/>
              </a:ext>
            </a:extLst>
          </p:cNvPr>
          <p:cNvSpPr/>
          <p:nvPr/>
        </p:nvSpPr>
        <p:spPr>
          <a:xfrm>
            <a:off x="7633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F8E79B01-56D0-4251-A258-2A6BAAF68C8E}"/>
              </a:ext>
            </a:extLst>
          </p:cNvPr>
          <p:cNvSpPr/>
          <p:nvPr/>
        </p:nvSpPr>
        <p:spPr>
          <a:xfrm>
            <a:off x="7861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3E739C4-19DB-4D46-A875-73AA67073282}"/>
              </a:ext>
            </a:extLst>
          </p:cNvPr>
          <p:cNvSpPr/>
          <p:nvPr/>
        </p:nvSpPr>
        <p:spPr>
          <a:xfrm>
            <a:off x="8090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F31EA6C-9CA6-4FA2-9BD7-734BCCBFE8EB}"/>
              </a:ext>
            </a:extLst>
          </p:cNvPr>
          <p:cNvSpPr/>
          <p:nvPr/>
        </p:nvSpPr>
        <p:spPr>
          <a:xfrm>
            <a:off x="8319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BC046E2-18D7-4AF6-9F9C-53AC4F975C3C}"/>
              </a:ext>
            </a:extLst>
          </p:cNvPr>
          <p:cNvSpPr/>
          <p:nvPr/>
        </p:nvSpPr>
        <p:spPr>
          <a:xfrm>
            <a:off x="8547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CFC6B218-D78E-4F5A-AFCC-CB63310F631F}"/>
              </a:ext>
            </a:extLst>
          </p:cNvPr>
          <p:cNvSpPr/>
          <p:nvPr/>
        </p:nvSpPr>
        <p:spPr>
          <a:xfrm>
            <a:off x="8776349" y="2130050"/>
            <a:ext cx="228600" cy="21031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812433FF-5248-4DE5-9443-1FA7AFFBAB72}"/>
              </a:ext>
            </a:extLst>
          </p:cNvPr>
          <p:cNvSpPr/>
          <p:nvPr/>
        </p:nvSpPr>
        <p:spPr>
          <a:xfrm>
            <a:off x="9004949" y="2130050"/>
            <a:ext cx="228600" cy="21031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C504C23-AFB8-4FA8-B909-168B7A24927A}"/>
              </a:ext>
            </a:extLst>
          </p:cNvPr>
          <p:cNvSpPr/>
          <p:nvPr/>
        </p:nvSpPr>
        <p:spPr>
          <a:xfrm>
            <a:off x="9233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221E2B91-F792-43EF-B608-DFBCF737BD82}"/>
              </a:ext>
            </a:extLst>
          </p:cNvPr>
          <p:cNvSpPr/>
          <p:nvPr/>
        </p:nvSpPr>
        <p:spPr>
          <a:xfrm>
            <a:off x="9462149" y="2130050"/>
            <a:ext cx="228600" cy="2103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2793F41E-FB14-4B94-9BDE-BEE994D9A3B2}"/>
              </a:ext>
            </a:extLst>
          </p:cNvPr>
          <p:cNvSpPr/>
          <p:nvPr/>
        </p:nvSpPr>
        <p:spPr>
          <a:xfrm>
            <a:off x="546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9345E0D9-737D-46A5-B6B6-951A60FDB5D2}"/>
              </a:ext>
            </a:extLst>
          </p:cNvPr>
          <p:cNvSpPr/>
          <p:nvPr/>
        </p:nvSpPr>
        <p:spPr>
          <a:xfrm>
            <a:off x="775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E454A8C-1754-427B-9464-DE013889FDD6}"/>
              </a:ext>
            </a:extLst>
          </p:cNvPr>
          <p:cNvSpPr/>
          <p:nvPr/>
        </p:nvSpPr>
        <p:spPr>
          <a:xfrm>
            <a:off x="1003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51C7C269-79AC-4CDE-9A24-68C4C8AC2C75}"/>
              </a:ext>
            </a:extLst>
          </p:cNvPr>
          <p:cNvSpPr/>
          <p:nvPr/>
        </p:nvSpPr>
        <p:spPr>
          <a:xfrm>
            <a:off x="1232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82608A82-4D6C-462E-A4E6-BC1EAB415960}"/>
              </a:ext>
            </a:extLst>
          </p:cNvPr>
          <p:cNvSpPr/>
          <p:nvPr/>
        </p:nvSpPr>
        <p:spPr>
          <a:xfrm>
            <a:off x="1461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AFD16ED5-B08B-494D-ACCA-3A9B9AC8E512}"/>
              </a:ext>
            </a:extLst>
          </p:cNvPr>
          <p:cNvSpPr/>
          <p:nvPr/>
        </p:nvSpPr>
        <p:spPr>
          <a:xfrm>
            <a:off x="1689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9290FF4F-7381-45FD-857A-6205C765ABB6}"/>
              </a:ext>
            </a:extLst>
          </p:cNvPr>
          <p:cNvSpPr/>
          <p:nvPr/>
        </p:nvSpPr>
        <p:spPr>
          <a:xfrm>
            <a:off x="1918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CE71E06B-D96F-47B9-A511-BCA7B3EEF920}"/>
              </a:ext>
            </a:extLst>
          </p:cNvPr>
          <p:cNvSpPr/>
          <p:nvPr/>
        </p:nvSpPr>
        <p:spPr>
          <a:xfrm>
            <a:off x="2146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501A9539-E6F1-400F-BBE1-9EE251F98B41}"/>
              </a:ext>
            </a:extLst>
          </p:cNvPr>
          <p:cNvSpPr/>
          <p:nvPr/>
        </p:nvSpPr>
        <p:spPr>
          <a:xfrm>
            <a:off x="2375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D6BC4B4F-DE58-4953-A3A3-1A59A0DA4583}"/>
              </a:ext>
            </a:extLst>
          </p:cNvPr>
          <p:cNvSpPr/>
          <p:nvPr/>
        </p:nvSpPr>
        <p:spPr>
          <a:xfrm>
            <a:off x="2604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C49ADA8-A9E6-4AA1-A4D2-AD3784F74237}"/>
              </a:ext>
            </a:extLst>
          </p:cNvPr>
          <p:cNvSpPr/>
          <p:nvPr/>
        </p:nvSpPr>
        <p:spPr>
          <a:xfrm>
            <a:off x="2832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3ABD7E82-8CA1-4551-AF52-DF54AD28D155}"/>
              </a:ext>
            </a:extLst>
          </p:cNvPr>
          <p:cNvSpPr/>
          <p:nvPr/>
        </p:nvSpPr>
        <p:spPr>
          <a:xfrm>
            <a:off x="3061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19D7E417-E131-4065-A6FA-6E9664D86057}"/>
              </a:ext>
            </a:extLst>
          </p:cNvPr>
          <p:cNvSpPr/>
          <p:nvPr/>
        </p:nvSpPr>
        <p:spPr>
          <a:xfrm>
            <a:off x="3289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9188CD61-CD42-4419-881C-AED681C0E4EC}"/>
              </a:ext>
            </a:extLst>
          </p:cNvPr>
          <p:cNvSpPr/>
          <p:nvPr/>
        </p:nvSpPr>
        <p:spPr>
          <a:xfrm>
            <a:off x="3518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0E5B0A67-BC99-4018-A9F4-925D147EBDD3}"/>
              </a:ext>
            </a:extLst>
          </p:cNvPr>
          <p:cNvSpPr/>
          <p:nvPr/>
        </p:nvSpPr>
        <p:spPr>
          <a:xfrm>
            <a:off x="3747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1D472CF4-2BEC-4A4D-A59A-D939EECA3E05}"/>
              </a:ext>
            </a:extLst>
          </p:cNvPr>
          <p:cNvSpPr/>
          <p:nvPr/>
        </p:nvSpPr>
        <p:spPr>
          <a:xfrm>
            <a:off x="3975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D70B7990-CF73-4433-836E-498E9934ACB5}"/>
              </a:ext>
            </a:extLst>
          </p:cNvPr>
          <p:cNvSpPr/>
          <p:nvPr/>
        </p:nvSpPr>
        <p:spPr>
          <a:xfrm>
            <a:off x="4204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F3E5D291-FDF2-48C8-BE31-0A0EEF3B227C}"/>
              </a:ext>
            </a:extLst>
          </p:cNvPr>
          <p:cNvSpPr/>
          <p:nvPr/>
        </p:nvSpPr>
        <p:spPr>
          <a:xfrm>
            <a:off x="4432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8BC196C5-A8AB-432A-B72F-CC815D117B45}"/>
              </a:ext>
            </a:extLst>
          </p:cNvPr>
          <p:cNvSpPr/>
          <p:nvPr/>
        </p:nvSpPr>
        <p:spPr>
          <a:xfrm>
            <a:off x="4661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54B39E62-0A05-4CCF-A969-E935E1011394}"/>
              </a:ext>
            </a:extLst>
          </p:cNvPr>
          <p:cNvSpPr/>
          <p:nvPr/>
        </p:nvSpPr>
        <p:spPr>
          <a:xfrm>
            <a:off x="4890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3C2ACBC-370A-4139-8AB2-16ED3A09308D}"/>
              </a:ext>
            </a:extLst>
          </p:cNvPr>
          <p:cNvSpPr/>
          <p:nvPr/>
        </p:nvSpPr>
        <p:spPr>
          <a:xfrm>
            <a:off x="5118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361F7297-BC74-457F-A600-57E76C49EABD}"/>
              </a:ext>
            </a:extLst>
          </p:cNvPr>
          <p:cNvSpPr/>
          <p:nvPr/>
        </p:nvSpPr>
        <p:spPr>
          <a:xfrm>
            <a:off x="5347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25BC5463-A226-453F-A98D-2131CBC1D5A8}"/>
              </a:ext>
            </a:extLst>
          </p:cNvPr>
          <p:cNvSpPr/>
          <p:nvPr/>
        </p:nvSpPr>
        <p:spPr>
          <a:xfrm>
            <a:off x="5575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0690E77-9A0E-44DD-B137-DEA6C5C7F0A4}"/>
              </a:ext>
            </a:extLst>
          </p:cNvPr>
          <p:cNvSpPr/>
          <p:nvPr/>
        </p:nvSpPr>
        <p:spPr>
          <a:xfrm>
            <a:off x="5804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2BC1D542-3A58-4099-8A0C-816923DE93E4}"/>
              </a:ext>
            </a:extLst>
          </p:cNvPr>
          <p:cNvSpPr/>
          <p:nvPr/>
        </p:nvSpPr>
        <p:spPr>
          <a:xfrm>
            <a:off x="6033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2C7F6D73-BDEF-42AA-9D58-E65EF283D28D}"/>
              </a:ext>
            </a:extLst>
          </p:cNvPr>
          <p:cNvSpPr/>
          <p:nvPr/>
        </p:nvSpPr>
        <p:spPr>
          <a:xfrm>
            <a:off x="6261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5D9CB5BC-3203-44D2-BB42-3352E7C1DD1D}"/>
              </a:ext>
            </a:extLst>
          </p:cNvPr>
          <p:cNvSpPr/>
          <p:nvPr/>
        </p:nvSpPr>
        <p:spPr>
          <a:xfrm>
            <a:off x="6490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88444EC-4C5E-4278-A51E-E6E8BC792348}"/>
              </a:ext>
            </a:extLst>
          </p:cNvPr>
          <p:cNvSpPr/>
          <p:nvPr/>
        </p:nvSpPr>
        <p:spPr>
          <a:xfrm>
            <a:off x="6718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20D57A59-6516-4069-AA29-2069B2906A60}"/>
              </a:ext>
            </a:extLst>
          </p:cNvPr>
          <p:cNvSpPr/>
          <p:nvPr/>
        </p:nvSpPr>
        <p:spPr>
          <a:xfrm>
            <a:off x="6947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21C80FE-896A-4CAE-A4E1-789BCB25580A}"/>
              </a:ext>
            </a:extLst>
          </p:cNvPr>
          <p:cNvSpPr/>
          <p:nvPr/>
        </p:nvSpPr>
        <p:spPr>
          <a:xfrm>
            <a:off x="7176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CDCFE5D2-253A-4DA6-839B-9BE3EE22FD54}"/>
              </a:ext>
            </a:extLst>
          </p:cNvPr>
          <p:cNvSpPr/>
          <p:nvPr/>
        </p:nvSpPr>
        <p:spPr>
          <a:xfrm>
            <a:off x="7404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58FBBA4-02B3-4D21-A5E9-DBC8588EDDF0}"/>
              </a:ext>
            </a:extLst>
          </p:cNvPr>
          <p:cNvSpPr/>
          <p:nvPr/>
        </p:nvSpPr>
        <p:spPr>
          <a:xfrm>
            <a:off x="7633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3EAFA8D-CE4F-404B-A6BB-C67A37FBEA2C}"/>
              </a:ext>
            </a:extLst>
          </p:cNvPr>
          <p:cNvSpPr/>
          <p:nvPr/>
        </p:nvSpPr>
        <p:spPr>
          <a:xfrm>
            <a:off x="7861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CA463510-E776-4B80-8681-0F8D69B011A7}"/>
              </a:ext>
            </a:extLst>
          </p:cNvPr>
          <p:cNvSpPr/>
          <p:nvPr/>
        </p:nvSpPr>
        <p:spPr>
          <a:xfrm>
            <a:off x="8090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85A50F5-FDBB-48BE-B1CA-A71A6A7146EE}"/>
              </a:ext>
            </a:extLst>
          </p:cNvPr>
          <p:cNvSpPr/>
          <p:nvPr/>
        </p:nvSpPr>
        <p:spPr>
          <a:xfrm>
            <a:off x="8319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3254388-D8EB-4040-9DB7-9F87723B40FB}"/>
              </a:ext>
            </a:extLst>
          </p:cNvPr>
          <p:cNvSpPr/>
          <p:nvPr/>
        </p:nvSpPr>
        <p:spPr>
          <a:xfrm>
            <a:off x="8547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3C0F4E92-B529-4B88-B786-77F4B4954D39}"/>
              </a:ext>
            </a:extLst>
          </p:cNvPr>
          <p:cNvSpPr/>
          <p:nvPr/>
        </p:nvSpPr>
        <p:spPr>
          <a:xfrm>
            <a:off x="8776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7832C3D5-3AF4-4FA9-AAF1-78363434161A}"/>
              </a:ext>
            </a:extLst>
          </p:cNvPr>
          <p:cNvSpPr/>
          <p:nvPr/>
        </p:nvSpPr>
        <p:spPr>
          <a:xfrm>
            <a:off x="9004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6C79AA93-4295-42A0-A437-3F2D10588828}"/>
              </a:ext>
            </a:extLst>
          </p:cNvPr>
          <p:cNvSpPr/>
          <p:nvPr/>
        </p:nvSpPr>
        <p:spPr>
          <a:xfrm>
            <a:off x="9233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EA70D376-3CFD-4278-90E4-AF0A4ED9D6F5}"/>
              </a:ext>
            </a:extLst>
          </p:cNvPr>
          <p:cNvSpPr/>
          <p:nvPr/>
        </p:nvSpPr>
        <p:spPr>
          <a:xfrm>
            <a:off x="9462149" y="2346838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BDDEAB7-108A-421C-81E1-FB50D79D720A}"/>
              </a:ext>
            </a:extLst>
          </p:cNvPr>
          <p:cNvSpPr/>
          <p:nvPr/>
        </p:nvSpPr>
        <p:spPr>
          <a:xfrm>
            <a:off x="546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4A4EBB50-F87C-4099-A051-C3BA98234442}"/>
              </a:ext>
            </a:extLst>
          </p:cNvPr>
          <p:cNvSpPr/>
          <p:nvPr/>
        </p:nvSpPr>
        <p:spPr>
          <a:xfrm>
            <a:off x="775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99D21FE7-B512-49BA-997C-6AA0622F53C9}"/>
              </a:ext>
            </a:extLst>
          </p:cNvPr>
          <p:cNvSpPr/>
          <p:nvPr/>
        </p:nvSpPr>
        <p:spPr>
          <a:xfrm>
            <a:off x="1003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52D93C0A-B915-4C20-B7AA-C105D8FD23BB}"/>
              </a:ext>
            </a:extLst>
          </p:cNvPr>
          <p:cNvSpPr/>
          <p:nvPr/>
        </p:nvSpPr>
        <p:spPr>
          <a:xfrm>
            <a:off x="1232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41CB565A-0FD1-4F07-928A-3AF75C6DBA53}"/>
              </a:ext>
            </a:extLst>
          </p:cNvPr>
          <p:cNvSpPr/>
          <p:nvPr/>
        </p:nvSpPr>
        <p:spPr>
          <a:xfrm>
            <a:off x="1461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483CF830-6225-46EC-903E-3D7960402873}"/>
              </a:ext>
            </a:extLst>
          </p:cNvPr>
          <p:cNvSpPr/>
          <p:nvPr/>
        </p:nvSpPr>
        <p:spPr>
          <a:xfrm>
            <a:off x="1689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C918EA63-2AC4-487A-A613-03F245BD35DF}"/>
              </a:ext>
            </a:extLst>
          </p:cNvPr>
          <p:cNvSpPr/>
          <p:nvPr/>
        </p:nvSpPr>
        <p:spPr>
          <a:xfrm>
            <a:off x="1918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ED2CA015-8099-4274-BAC6-B135F65199B1}"/>
              </a:ext>
            </a:extLst>
          </p:cNvPr>
          <p:cNvSpPr/>
          <p:nvPr/>
        </p:nvSpPr>
        <p:spPr>
          <a:xfrm>
            <a:off x="2146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5D32F3A9-F0FC-425C-B69D-6D8649871D40}"/>
              </a:ext>
            </a:extLst>
          </p:cNvPr>
          <p:cNvSpPr/>
          <p:nvPr/>
        </p:nvSpPr>
        <p:spPr>
          <a:xfrm>
            <a:off x="2375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67EE6C2D-0A6A-4176-8E2F-1CAB40A47E42}"/>
              </a:ext>
            </a:extLst>
          </p:cNvPr>
          <p:cNvSpPr/>
          <p:nvPr/>
        </p:nvSpPr>
        <p:spPr>
          <a:xfrm>
            <a:off x="2604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46FA5C34-6608-480C-86E6-823D2D70E748}"/>
              </a:ext>
            </a:extLst>
          </p:cNvPr>
          <p:cNvSpPr/>
          <p:nvPr/>
        </p:nvSpPr>
        <p:spPr>
          <a:xfrm>
            <a:off x="2832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CAEBCB52-CA4D-458C-BB9B-57AD2B356C8C}"/>
              </a:ext>
            </a:extLst>
          </p:cNvPr>
          <p:cNvSpPr/>
          <p:nvPr/>
        </p:nvSpPr>
        <p:spPr>
          <a:xfrm>
            <a:off x="3061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BAF79592-EE59-4BB3-8749-9456433B5B83}"/>
              </a:ext>
            </a:extLst>
          </p:cNvPr>
          <p:cNvSpPr/>
          <p:nvPr/>
        </p:nvSpPr>
        <p:spPr>
          <a:xfrm>
            <a:off x="3289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5DD50D5C-FED2-45AD-96AC-127A83E18293}"/>
              </a:ext>
            </a:extLst>
          </p:cNvPr>
          <p:cNvSpPr/>
          <p:nvPr/>
        </p:nvSpPr>
        <p:spPr>
          <a:xfrm>
            <a:off x="3518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5FBBB409-19B0-4885-BB10-255F10A83302}"/>
              </a:ext>
            </a:extLst>
          </p:cNvPr>
          <p:cNvSpPr/>
          <p:nvPr/>
        </p:nvSpPr>
        <p:spPr>
          <a:xfrm>
            <a:off x="3747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E5EBF03-267E-4715-ACE3-7B167C5CB511}"/>
              </a:ext>
            </a:extLst>
          </p:cNvPr>
          <p:cNvSpPr/>
          <p:nvPr/>
        </p:nvSpPr>
        <p:spPr>
          <a:xfrm>
            <a:off x="3975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47E4E137-575C-4741-94E8-63947902B311}"/>
              </a:ext>
            </a:extLst>
          </p:cNvPr>
          <p:cNvSpPr/>
          <p:nvPr/>
        </p:nvSpPr>
        <p:spPr>
          <a:xfrm>
            <a:off x="4204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20273F9-EFDD-43DE-98B4-0796E27BE650}"/>
              </a:ext>
            </a:extLst>
          </p:cNvPr>
          <p:cNvSpPr/>
          <p:nvPr/>
        </p:nvSpPr>
        <p:spPr>
          <a:xfrm>
            <a:off x="4432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99D16F4-AB96-4994-8312-804B0486155F}"/>
              </a:ext>
            </a:extLst>
          </p:cNvPr>
          <p:cNvSpPr/>
          <p:nvPr/>
        </p:nvSpPr>
        <p:spPr>
          <a:xfrm>
            <a:off x="4661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9F1AC06D-22AC-42D9-8D1B-9F20BCFFE511}"/>
              </a:ext>
            </a:extLst>
          </p:cNvPr>
          <p:cNvSpPr/>
          <p:nvPr/>
        </p:nvSpPr>
        <p:spPr>
          <a:xfrm>
            <a:off x="4890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5BCDD724-1E51-4909-A164-B24E50176E85}"/>
              </a:ext>
            </a:extLst>
          </p:cNvPr>
          <p:cNvSpPr/>
          <p:nvPr/>
        </p:nvSpPr>
        <p:spPr>
          <a:xfrm>
            <a:off x="5118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FB492F2C-5358-43A6-9CF1-4042878B8782}"/>
              </a:ext>
            </a:extLst>
          </p:cNvPr>
          <p:cNvSpPr/>
          <p:nvPr/>
        </p:nvSpPr>
        <p:spPr>
          <a:xfrm>
            <a:off x="5347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1523BC2C-88E3-440E-8CF3-9A1EEDEF6420}"/>
              </a:ext>
            </a:extLst>
          </p:cNvPr>
          <p:cNvSpPr/>
          <p:nvPr/>
        </p:nvSpPr>
        <p:spPr>
          <a:xfrm>
            <a:off x="5575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3C540E7F-5610-4EC4-87CA-6EF80A20B9DF}"/>
              </a:ext>
            </a:extLst>
          </p:cNvPr>
          <p:cNvSpPr/>
          <p:nvPr/>
        </p:nvSpPr>
        <p:spPr>
          <a:xfrm>
            <a:off x="5804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EEE4FB3C-074E-4231-B8D5-E564F92DA695}"/>
              </a:ext>
            </a:extLst>
          </p:cNvPr>
          <p:cNvSpPr/>
          <p:nvPr/>
        </p:nvSpPr>
        <p:spPr>
          <a:xfrm>
            <a:off x="6033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3787550-8874-4802-A77E-B6FC9623553C}"/>
              </a:ext>
            </a:extLst>
          </p:cNvPr>
          <p:cNvSpPr/>
          <p:nvPr/>
        </p:nvSpPr>
        <p:spPr>
          <a:xfrm>
            <a:off x="6261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52F185DE-CBAD-43AD-A8B9-704C512C8FC0}"/>
              </a:ext>
            </a:extLst>
          </p:cNvPr>
          <p:cNvSpPr/>
          <p:nvPr/>
        </p:nvSpPr>
        <p:spPr>
          <a:xfrm>
            <a:off x="6490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BF4666C-8524-4AB9-95F0-3853F048DA0B}"/>
              </a:ext>
            </a:extLst>
          </p:cNvPr>
          <p:cNvSpPr/>
          <p:nvPr/>
        </p:nvSpPr>
        <p:spPr>
          <a:xfrm>
            <a:off x="6718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4D4088C7-7A67-482C-AC08-60CBA109D95A}"/>
              </a:ext>
            </a:extLst>
          </p:cNvPr>
          <p:cNvSpPr/>
          <p:nvPr/>
        </p:nvSpPr>
        <p:spPr>
          <a:xfrm>
            <a:off x="6947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C92E2AD5-73CB-4631-95B9-8F02C99EEF2F}"/>
              </a:ext>
            </a:extLst>
          </p:cNvPr>
          <p:cNvSpPr/>
          <p:nvPr/>
        </p:nvSpPr>
        <p:spPr>
          <a:xfrm>
            <a:off x="7176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953BD264-FDA7-46EE-B8F5-214E622D351C}"/>
              </a:ext>
            </a:extLst>
          </p:cNvPr>
          <p:cNvSpPr/>
          <p:nvPr/>
        </p:nvSpPr>
        <p:spPr>
          <a:xfrm>
            <a:off x="7404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3894DC7C-9651-42A2-B419-38D67C6CC833}"/>
              </a:ext>
            </a:extLst>
          </p:cNvPr>
          <p:cNvSpPr/>
          <p:nvPr/>
        </p:nvSpPr>
        <p:spPr>
          <a:xfrm>
            <a:off x="7633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E72707DB-6024-477F-BA01-0D52DC1C3759}"/>
              </a:ext>
            </a:extLst>
          </p:cNvPr>
          <p:cNvSpPr/>
          <p:nvPr/>
        </p:nvSpPr>
        <p:spPr>
          <a:xfrm>
            <a:off x="7861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06C2381F-CA63-4A27-B9FF-AB5F4E512382}"/>
              </a:ext>
            </a:extLst>
          </p:cNvPr>
          <p:cNvSpPr/>
          <p:nvPr/>
        </p:nvSpPr>
        <p:spPr>
          <a:xfrm>
            <a:off x="8090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2DEEF5E4-2CAC-4B36-B14F-D7C5F4604CB5}"/>
              </a:ext>
            </a:extLst>
          </p:cNvPr>
          <p:cNvSpPr/>
          <p:nvPr/>
        </p:nvSpPr>
        <p:spPr>
          <a:xfrm>
            <a:off x="8319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E26F7268-D287-43DD-8FAF-EE63258512A7}"/>
              </a:ext>
            </a:extLst>
          </p:cNvPr>
          <p:cNvSpPr/>
          <p:nvPr/>
        </p:nvSpPr>
        <p:spPr>
          <a:xfrm>
            <a:off x="8547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FE46534C-994A-40E9-844F-630123CD539A}"/>
              </a:ext>
            </a:extLst>
          </p:cNvPr>
          <p:cNvSpPr/>
          <p:nvPr/>
        </p:nvSpPr>
        <p:spPr>
          <a:xfrm>
            <a:off x="8776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B981A8C8-78F3-4EF9-BE92-DD994EC37ECD}"/>
              </a:ext>
            </a:extLst>
          </p:cNvPr>
          <p:cNvSpPr/>
          <p:nvPr/>
        </p:nvSpPr>
        <p:spPr>
          <a:xfrm>
            <a:off x="9004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F425370C-027C-4E18-B1BB-B36CE1B064E7}"/>
              </a:ext>
            </a:extLst>
          </p:cNvPr>
          <p:cNvSpPr/>
          <p:nvPr/>
        </p:nvSpPr>
        <p:spPr>
          <a:xfrm>
            <a:off x="9233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0B4E5209-052A-4FF9-9C5A-F39F531A32C4}"/>
              </a:ext>
            </a:extLst>
          </p:cNvPr>
          <p:cNvSpPr/>
          <p:nvPr/>
        </p:nvSpPr>
        <p:spPr>
          <a:xfrm>
            <a:off x="9462149" y="2563626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05" name="Rectangle 1004">
            <a:extLst>
              <a:ext uri="{FF2B5EF4-FFF2-40B4-BE49-F238E27FC236}">
                <a16:creationId xmlns:a16="http://schemas.microsoft.com/office/drawing/2014/main" id="{13FDB46B-93C7-4A1E-A531-7CCD5551E3D9}"/>
              </a:ext>
            </a:extLst>
          </p:cNvPr>
          <p:cNvSpPr/>
          <p:nvPr/>
        </p:nvSpPr>
        <p:spPr>
          <a:xfrm>
            <a:off x="167930" y="10525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6" name="Rectangle 1005">
            <a:extLst>
              <a:ext uri="{FF2B5EF4-FFF2-40B4-BE49-F238E27FC236}">
                <a16:creationId xmlns:a16="http://schemas.microsoft.com/office/drawing/2014/main" id="{80FBE182-8E75-4EA3-9533-FE1FC2721EFD}"/>
              </a:ext>
            </a:extLst>
          </p:cNvPr>
          <p:cNvSpPr/>
          <p:nvPr/>
        </p:nvSpPr>
        <p:spPr>
          <a:xfrm>
            <a:off x="167930" y="12693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7" name="Rectangle 1006">
            <a:extLst>
              <a:ext uri="{FF2B5EF4-FFF2-40B4-BE49-F238E27FC236}">
                <a16:creationId xmlns:a16="http://schemas.microsoft.com/office/drawing/2014/main" id="{49206B11-770D-48FC-9780-76842F6E2B03}"/>
              </a:ext>
            </a:extLst>
          </p:cNvPr>
          <p:cNvSpPr/>
          <p:nvPr/>
        </p:nvSpPr>
        <p:spPr>
          <a:xfrm>
            <a:off x="167930" y="14861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08" name="Rectangle 1007">
            <a:extLst>
              <a:ext uri="{FF2B5EF4-FFF2-40B4-BE49-F238E27FC236}">
                <a16:creationId xmlns:a16="http://schemas.microsoft.com/office/drawing/2014/main" id="{CACFD813-845C-4313-B0BF-3AF40DA55A4B}"/>
              </a:ext>
            </a:extLst>
          </p:cNvPr>
          <p:cNvSpPr/>
          <p:nvPr/>
        </p:nvSpPr>
        <p:spPr>
          <a:xfrm>
            <a:off x="167930" y="17029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09" name="Rectangle 1008">
            <a:extLst>
              <a:ext uri="{FF2B5EF4-FFF2-40B4-BE49-F238E27FC236}">
                <a16:creationId xmlns:a16="http://schemas.microsoft.com/office/drawing/2014/main" id="{3CF2409A-0CA8-41D3-A925-D41101FEBFD8}"/>
              </a:ext>
            </a:extLst>
          </p:cNvPr>
          <p:cNvSpPr/>
          <p:nvPr/>
        </p:nvSpPr>
        <p:spPr>
          <a:xfrm>
            <a:off x="167930" y="19197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10" name="Rectangle 1009">
            <a:extLst>
              <a:ext uri="{FF2B5EF4-FFF2-40B4-BE49-F238E27FC236}">
                <a16:creationId xmlns:a16="http://schemas.microsoft.com/office/drawing/2014/main" id="{77BADF50-CB9E-46B6-ABE3-9A4B473ED612}"/>
              </a:ext>
            </a:extLst>
          </p:cNvPr>
          <p:cNvSpPr/>
          <p:nvPr/>
        </p:nvSpPr>
        <p:spPr>
          <a:xfrm>
            <a:off x="167930" y="21365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11" name="Rectangle 1010">
            <a:extLst>
              <a:ext uri="{FF2B5EF4-FFF2-40B4-BE49-F238E27FC236}">
                <a16:creationId xmlns:a16="http://schemas.microsoft.com/office/drawing/2014/main" id="{0558FFAA-8F12-47EF-AC66-78E5A3066F43}"/>
              </a:ext>
            </a:extLst>
          </p:cNvPr>
          <p:cNvSpPr/>
          <p:nvPr/>
        </p:nvSpPr>
        <p:spPr>
          <a:xfrm>
            <a:off x="167930" y="235331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12" name="Rectangle 1011">
            <a:extLst>
              <a:ext uri="{FF2B5EF4-FFF2-40B4-BE49-F238E27FC236}">
                <a16:creationId xmlns:a16="http://schemas.microsoft.com/office/drawing/2014/main" id="{354C3B11-35DE-4143-9F61-9DB608F0247A}"/>
              </a:ext>
            </a:extLst>
          </p:cNvPr>
          <p:cNvSpPr/>
          <p:nvPr/>
        </p:nvSpPr>
        <p:spPr>
          <a:xfrm>
            <a:off x="167930" y="257010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18A52A2D-126D-4FF9-AE24-5D9D9D00AAEF}"/>
              </a:ext>
            </a:extLst>
          </p:cNvPr>
          <p:cNvSpPr/>
          <p:nvPr/>
        </p:nvSpPr>
        <p:spPr>
          <a:xfrm>
            <a:off x="546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78ABCCE-C14B-4EDA-96E0-E76E1866B439}"/>
              </a:ext>
            </a:extLst>
          </p:cNvPr>
          <p:cNvSpPr/>
          <p:nvPr/>
        </p:nvSpPr>
        <p:spPr>
          <a:xfrm>
            <a:off x="775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1D5B2704-8897-4BC5-B887-52A2F0273579}"/>
              </a:ext>
            </a:extLst>
          </p:cNvPr>
          <p:cNvSpPr/>
          <p:nvPr/>
        </p:nvSpPr>
        <p:spPr>
          <a:xfrm>
            <a:off x="1003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6427A97-188E-4863-9992-2C0F4BDD3182}"/>
              </a:ext>
            </a:extLst>
          </p:cNvPr>
          <p:cNvSpPr/>
          <p:nvPr/>
        </p:nvSpPr>
        <p:spPr>
          <a:xfrm>
            <a:off x="1232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0BEEE7E2-E8E5-4381-899E-CAF731E372DF}"/>
              </a:ext>
            </a:extLst>
          </p:cNvPr>
          <p:cNvSpPr/>
          <p:nvPr/>
        </p:nvSpPr>
        <p:spPr>
          <a:xfrm>
            <a:off x="1461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DDBCA8E-16E4-4EEC-8FD2-956210297802}"/>
              </a:ext>
            </a:extLst>
          </p:cNvPr>
          <p:cNvSpPr/>
          <p:nvPr/>
        </p:nvSpPr>
        <p:spPr>
          <a:xfrm>
            <a:off x="1689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D80D1CD6-2E6B-4C08-8BB7-E3DB3CB6B359}"/>
              </a:ext>
            </a:extLst>
          </p:cNvPr>
          <p:cNvSpPr/>
          <p:nvPr/>
        </p:nvSpPr>
        <p:spPr>
          <a:xfrm>
            <a:off x="1918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053AE7-6609-4731-B192-B3345B06B227}"/>
              </a:ext>
            </a:extLst>
          </p:cNvPr>
          <p:cNvSpPr/>
          <p:nvPr/>
        </p:nvSpPr>
        <p:spPr>
          <a:xfrm>
            <a:off x="2146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2D93678C-F465-4D96-A114-8440B2F512CA}"/>
              </a:ext>
            </a:extLst>
          </p:cNvPr>
          <p:cNvSpPr/>
          <p:nvPr/>
        </p:nvSpPr>
        <p:spPr>
          <a:xfrm>
            <a:off x="2375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70D0D7A-B9D8-409F-950F-10F605096A6E}"/>
              </a:ext>
            </a:extLst>
          </p:cNvPr>
          <p:cNvSpPr/>
          <p:nvPr/>
        </p:nvSpPr>
        <p:spPr>
          <a:xfrm>
            <a:off x="2604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835D7A51-07E2-45BD-9623-B6AA53BFADDF}"/>
              </a:ext>
            </a:extLst>
          </p:cNvPr>
          <p:cNvSpPr/>
          <p:nvPr/>
        </p:nvSpPr>
        <p:spPr>
          <a:xfrm>
            <a:off x="2832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B7289310-16BB-49A9-AC2C-5D2B24B1BA9A}"/>
              </a:ext>
            </a:extLst>
          </p:cNvPr>
          <p:cNvSpPr/>
          <p:nvPr/>
        </p:nvSpPr>
        <p:spPr>
          <a:xfrm>
            <a:off x="3061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C3E6377B-C2DC-4492-B82B-6FB454C85649}"/>
              </a:ext>
            </a:extLst>
          </p:cNvPr>
          <p:cNvSpPr/>
          <p:nvPr/>
        </p:nvSpPr>
        <p:spPr>
          <a:xfrm>
            <a:off x="3289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7011F4ED-A071-42D0-87FD-5C4FA50625B0}"/>
              </a:ext>
            </a:extLst>
          </p:cNvPr>
          <p:cNvSpPr/>
          <p:nvPr/>
        </p:nvSpPr>
        <p:spPr>
          <a:xfrm>
            <a:off x="3518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915BE40-E81D-47AA-BBC7-8E769D894BA5}"/>
              </a:ext>
            </a:extLst>
          </p:cNvPr>
          <p:cNvSpPr/>
          <p:nvPr/>
        </p:nvSpPr>
        <p:spPr>
          <a:xfrm>
            <a:off x="3747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CCD7CB88-5CD0-423A-AD9B-73FC8E277F8D}"/>
              </a:ext>
            </a:extLst>
          </p:cNvPr>
          <p:cNvSpPr/>
          <p:nvPr/>
        </p:nvSpPr>
        <p:spPr>
          <a:xfrm>
            <a:off x="3975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8239D05F-337F-475C-B9AB-16B61A28BDC5}"/>
              </a:ext>
            </a:extLst>
          </p:cNvPr>
          <p:cNvSpPr/>
          <p:nvPr/>
        </p:nvSpPr>
        <p:spPr>
          <a:xfrm>
            <a:off x="4204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470C3A7D-D462-493D-9A37-3B2B42AFC6F4}"/>
              </a:ext>
            </a:extLst>
          </p:cNvPr>
          <p:cNvSpPr/>
          <p:nvPr/>
        </p:nvSpPr>
        <p:spPr>
          <a:xfrm>
            <a:off x="4432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1A6EEE27-8BE7-43C6-B1C4-B07D464D16BF}"/>
              </a:ext>
            </a:extLst>
          </p:cNvPr>
          <p:cNvSpPr/>
          <p:nvPr/>
        </p:nvSpPr>
        <p:spPr>
          <a:xfrm>
            <a:off x="4661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2346CA9-C6F4-48B7-B769-BFEE8D20A3A9}"/>
              </a:ext>
            </a:extLst>
          </p:cNvPr>
          <p:cNvSpPr/>
          <p:nvPr/>
        </p:nvSpPr>
        <p:spPr>
          <a:xfrm>
            <a:off x="4890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F037BE2F-5C5F-4007-AC30-9CFCA2B05202}"/>
              </a:ext>
            </a:extLst>
          </p:cNvPr>
          <p:cNvSpPr/>
          <p:nvPr/>
        </p:nvSpPr>
        <p:spPr>
          <a:xfrm>
            <a:off x="5118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9C1EDFEB-B722-4477-9D0B-408304C7DDC7}"/>
              </a:ext>
            </a:extLst>
          </p:cNvPr>
          <p:cNvSpPr/>
          <p:nvPr/>
        </p:nvSpPr>
        <p:spPr>
          <a:xfrm>
            <a:off x="5347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7EBFD28A-425A-4DA5-B1EF-E92A38665F5D}"/>
              </a:ext>
            </a:extLst>
          </p:cNvPr>
          <p:cNvSpPr/>
          <p:nvPr/>
        </p:nvSpPr>
        <p:spPr>
          <a:xfrm>
            <a:off x="5575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B38F593C-1F60-4D3E-85AD-3DDA35BD2749}"/>
              </a:ext>
            </a:extLst>
          </p:cNvPr>
          <p:cNvSpPr/>
          <p:nvPr/>
        </p:nvSpPr>
        <p:spPr>
          <a:xfrm>
            <a:off x="5804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CAE71510-FDDA-421A-9BF7-3D1769F02A78}"/>
              </a:ext>
            </a:extLst>
          </p:cNvPr>
          <p:cNvSpPr/>
          <p:nvPr/>
        </p:nvSpPr>
        <p:spPr>
          <a:xfrm>
            <a:off x="6033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EFF3EF8F-7308-43E7-B5C0-6A453CC2DD55}"/>
              </a:ext>
            </a:extLst>
          </p:cNvPr>
          <p:cNvSpPr/>
          <p:nvPr/>
        </p:nvSpPr>
        <p:spPr>
          <a:xfrm>
            <a:off x="6261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A81E35E7-5AE6-429E-832E-B6A8CF71CA74}"/>
              </a:ext>
            </a:extLst>
          </p:cNvPr>
          <p:cNvSpPr/>
          <p:nvPr/>
        </p:nvSpPr>
        <p:spPr>
          <a:xfrm>
            <a:off x="6490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67637CAF-DF4B-4868-8718-385F53A72355}"/>
              </a:ext>
            </a:extLst>
          </p:cNvPr>
          <p:cNvSpPr/>
          <p:nvPr/>
        </p:nvSpPr>
        <p:spPr>
          <a:xfrm>
            <a:off x="6718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1839DAFE-DAC8-4836-84F0-6FE0E241D961}"/>
              </a:ext>
            </a:extLst>
          </p:cNvPr>
          <p:cNvSpPr/>
          <p:nvPr/>
        </p:nvSpPr>
        <p:spPr>
          <a:xfrm>
            <a:off x="6947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49FD2148-0AA0-46D0-B7AB-BAA701D96159}"/>
              </a:ext>
            </a:extLst>
          </p:cNvPr>
          <p:cNvSpPr/>
          <p:nvPr/>
        </p:nvSpPr>
        <p:spPr>
          <a:xfrm>
            <a:off x="7176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CAC2B728-EADC-4837-B938-50147E5A87C7}"/>
              </a:ext>
            </a:extLst>
          </p:cNvPr>
          <p:cNvSpPr/>
          <p:nvPr/>
        </p:nvSpPr>
        <p:spPr>
          <a:xfrm>
            <a:off x="7404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5F0D6736-DFF4-4263-8EC6-51AAB0AB4A13}"/>
              </a:ext>
            </a:extLst>
          </p:cNvPr>
          <p:cNvSpPr/>
          <p:nvPr/>
        </p:nvSpPr>
        <p:spPr>
          <a:xfrm>
            <a:off x="7633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81024741-97DB-4A1C-AE64-D547C7DE2FBE}"/>
              </a:ext>
            </a:extLst>
          </p:cNvPr>
          <p:cNvSpPr/>
          <p:nvPr/>
        </p:nvSpPr>
        <p:spPr>
          <a:xfrm>
            <a:off x="7861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F24FFBC8-4AA2-4F7A-ADCF-01F7ACA67794}"/>
              </a:ext>
            </a:extLst>
          </p:cNvPr>
          <p:cNvSpPr/>
          <p:nvPr/>
        </p:nvSpPr>
        <p:spPr>
          <a:xfrm>
            <a:off x="8090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C556E91D-20FE-4B53-A5F4-C0E3F3F583A3}"/>
              </a:ext>
            </a:extLst>
          </p:cNvPr>
          <p:cNvSpPr/>
          <p:nvPr/>
        </p:nvSpPr>
        <p:spPr>
          <a:xfrm>
            <a:off x="8319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61391B98-20AD-435A-970A-E730213EA064}"/>
              </a:ext>
            </a:extLst>
          </p:cNvPr>
          <p:cNvSpPr/>
          <p:nvPr/>
        </p:nvSpPr>
        <p:spPr>
          <a:xfrm>
            <a:off x="8547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F06624FD-35E2-4890-82DD-EB1B1F3A2461}"/>
              </a:ext>
            </a:extLst>
          </p:cNvPr>
          <p:cNvSpPr/>
          <p:nvPr/>
        </p:nvSpPr>
        <p:spPr>
          <a:xfrm>
            <a:off x="8776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1BFCE7F8-A8E0-4674-A361-6540698B35AC}"/>
              </a:ext>
            </a:extLst>
          </p:cNvPr>
          <p:cNvSpPr/>
          <p:nvPr/>
        </p:nvSpPr>
        <p:spPr>
          <a:xfrm>
            <a:off x="9004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4B069409-C2C6-4B45-A390-F5935CA0366F}"/>
              </a:ext>
            </a:extLst>
          </p:cNvPr>
          <p:cNvSpPr/>
          <p:nvPr/>
        </p:nvSpPr>
        <p:spPr>
          <a:xfrm>
            <a:off x="9233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7FAC21A4-B93C-4DB6-A36B-A1F3385D1141}"/>
              </a:ext>
            </a:extLst>
          </p:cNvPr>
          <p:cNvSpPr/>
          <p:nvPr/>
        </p:nvSpPr>
        <p:spPr>
          <a:xfrm>
            <a:off x="9462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8ABC106E-2A84-4272-B144-F03006465991}"/>
              </a:ext>
            </a:extLst>
          </p:cNvPr>
          <p:cNvSpPr/>
          <p:nvPr/>
        </p:nvSpPr>
        <p:spPr>
          <a:xfrm>
            <a:off x="9845827" y="147321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F9EA2EDB-7864-4985-8AA8-D9968E8FE44E}"/>
              </a:ext>
            </a:extLst>
          </p:cNvPr>
          <p:cNvSpPr/>
          <p:nvPr/>
        </p:nvSpPr>
        <p:spPr>
          <a:xfrm>
            <a:off x="10074427" y="147321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C3C1AA62-DA4E-48ED-B342-B4BBB75298DC}"/>
              </a:ext>
            </a:extLst>
          </p:cNvPr>
          <p:cNvSpPr/>
          <p:nvPr/>
        </p:nvSpPr>
        <p:spPr>
          <a:xfrm>
            <a:off x="10303027" y="147321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55D44986-DFE3-40F8-B10D-05B6AB4000FA}"/>
              </a:ext>
            </a:extLst>
          </p:cNvPr>
          <p:cNvSpPr/>
          <p:nvPr/>
        </p:nvSpPr>
        <p:spPr>
          <a:xfrm>
            <a:off x="10531627" y="147321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1BDB5414-D53B-4A7C-9B27-95B0E65C6E0C}"/>
              </a:ext>
            </a:extLst>
          </p:cNvPr>
          <p:cNvSpPr/>
          <p:nvPr/>
        </p:nvSpPr>
        <p:spPr>
          <a:xfrm>
            <a:off x="10760227" y="147321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29645D77-38FF-4900-9E82-603913A59E7F}"/>
              </a:ext>
            </a:extLst>
          </p:cNvPr>
          <p:cNvSpPr/>
          <p:nvPr/>
        </p:nvSpPr>
        <p:spPr>
          <a:xfrm>
            <a:off x="9845827" y="1689998"/>
            <a:ext cx="228600" cy="210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28651B99-6C04-4D04-B33B-FE8780340479}"/>
              </a:ext>
            </a:extLst>
          </p:cNvPr>
          <p:cNvSpPr/>
          <p:nvPr/>
        </p:nvSpPr>
        <p:spPr>
          <a:xfrm>
            <a:off x="10074427" y="168999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3AF19F94-0FED-41D7-93FA-B9119E3140C2}"/>
              </a:ext>
            </a:extLst>
          </p:cNvPr>
          <p:cNvSpPr/>
          <p:nvPr/>
        </p:nvSpPr>
        <p:spPr>
          <a:xfrm>
            <a:off x="10303027" y="168999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0A61C1BA-7841-412E-84C4-8CE9EBEB231B}"/>
              </a:ext>
            </a:extLst>
          </p:cNvPr>
          <p:cNvSpPr/>
          <p:nvPr/>
        </p:nvSpPr>
        <p:spPr>
          <a:xfrm>
            <a:off x="10531627" y="168999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9610C5E6-6F96-4739-BBF6-6DDF89668806}"/>
              </a:ext>
            </a:extLst>
          </p:cNvPr>
          <p:cNvSpPr/>
          <p:nvPr/>
        </p:nvSpPr>
        <p:spPr>
          <a:xfrm>
            <a:off x="10760227" y="168999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AC044744-BC5D-4FE5-8B2B-69DC8BDF7405}"/>
              </a:ext>
            </a:extLst>
          </p:cNvPr>
          <p:cNvSpPr/>
          <p:nvPr/>
        </p:nvSpPr>
        <p:spPr>
          <a:xfrm>
            <a:off x="9845827" y="19067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79D35B39-D7B4-4E01-A21E-4D1117F9B5B1}"/>
              </a:ext>
            </a:extLst>
          </p:cNvPr>
          <p:cNvSpPr/>
          <p:nvPr/>
        </p:nvSpPr>
        <p:spPr>
          <a:xfrm>
            <a:off x="10074427" y="19067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87BE7EE9-0A21-44C9-9ADD-BF6F53217D41}"/>
              </a:ext>
            </a:extLst>
          </p:cNvPr>
          <p:cNvSpPr/>
          <p:nvPr/>
        </p:nvSpPr>
        <p:spPr>
          <a:xfrm>
            <a:off x="10303027" y="19067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A18ED24C-2961-4BA9-8215-BC91E1D9580E}"/>
              </a:ext>
            </a:extLst>
          </p:cNvPr>
          <p:cNvSpPr/>
          <p:nvPr/>
        </p:nvSpPr>
        <p:spPr>
          <a:xfrm>
            <a:off x="10531627" y="19067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DAB3B000-ADD2-4640-87FE-EA858A50B821}"/>
              </a:ext>
            </a:extLst>
          </p:cNvPr>
          <p:cNvSpPr/>
          <p:nvPr/>
        </p:nvSpPr>
        <p:spPr>
          <a:xfrm>
            <a:off x="10760227" y="19067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7D1CEB34-F55B-4BAC-ACE1-07F883453702}"/>
              </a:ext>
            </a:extLst>
          </p:cNvPr>
          <p:cNvSpPr/>
          <p:nvPr/>
        </p:nvSpPr>
        <p:spPr>
          <a:xfrm>
            <a:off x="9845827" y="21235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F7852168-9162-4739-BFB7-1396BA6F909A}"/>
              </a:ext>
            </a:extLst>
          </p:cNvPr>
          <p:cNvSpPr/>
          <p:nvPr/>
        </p:nvSpPr>
        <p:spPr>
          <a:xfrm>
            <a:off x="10074427" y="21235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7" name="Rectangle 1086">
            <a:extLst>
              <a:ext uri="{FF2B5EF4-FFF2-40B4-BE49-F238E27FC236}">
                <a16:creationId xmlns:a16="http://schemas.microsoft.com/office/drawing/2014/main" id="{3B5EC90D-4A16-46CD-ABFB-022614A668A5}"/>
              </a:ext>
            </a:extLst>
          </p:cNvPr>
          <p:cNvSpPr/>
          <p:nvPr/>
        </p:nvSpPr>
        <p:spPr>
          <a:xfrm>
            <a:off x="10303027" y="21235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B8C37824-2045-42BE-92FD-C78547B482DE}"/>
              </a:ext>
            </a:extLst>
          </p:cNvPr>
          <p:cNvSpPr/>
          <p:nvPr/>
        </p:nvSpPr>
        <p:spPr>
          <a:xfrm>
            <a:off x="10531627" y="21235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F7C80714-34ED-4FC9-A7A7-2DA48B7DDC4D}"/>
              </a:ext>
            </a:extLst>
          </p:cNvPr>
          <p:cNvSpPr/>
          <p:nvPr/>
        </p:nvSpPr>
        <p:spPr>
          <a:xfrm>
            <a:off x="10760227" y="21235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BB71694D-9537-4F7F-81A2-EC1A9032A8F6}"/>
              </a:ext>
            </a:extLst>
          </p:cNvPr>
          <p:cNvSpPr/>
          <p:nvPr/>
        </p:nvSpPr>
        <p:spPr>
          <a:xfrm>
            <a:off x="9845827" y="23403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2F627670-3FF9-47BB-807F-D671736F3843}"/>
              </a:ext>
            </a:extLst>
          </p:cNvPr>
          <p:cNvSpPr/>
          <p:nvPr/>
        </p:nvSpPr>
        <p:spPr>
          <a:xfrm>
            <a:off x="10074427" y="23403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73E1CDC2-1BF6-49CE-8EB7-F0B240A9C5A9}"/>
              </a:ext>
            </a:extLst>
          </p:cNvPr>
          <p:cNvSpPr/>
          <p:nvPr/>
        </p:nvSpPr>
        <p:spPr>
          <a:xfrm>
            <a:off x="10303027" y="23403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4D16679E-F0EF-4B84-8322-568F24BE456D}"/>
              </a:ext>
            </a:extLst>
          </p:cNvPr>
          <p:cNvSpPr/>
          <p:nvPr/>
        </p:nvSpPr>
        <p:spPr>
          <a:xfrm>
            <a:off x="10531627" y="23403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4CED5080-191E-4A1D-B760-CEB93A38528C}"/>
              </a:ext>
            </a:extLst>
          </p:cNvPr>
          <p:cNvSpPr/>
          <p:nvPr/>
        </p:nvSpPr>
        <p:spPr>
          <a:xfrm>
            <a:off x="10760227" y="23403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28ACC4D9-432B-4D61-8BA5-990D1CC66578}"/>
              </a:ext>
            </a:extLst>
          </p:cNvPr>
          <p:cNvSpPr/>
          <p:nvPr/>
        </p:nvSpPr>
        <p:spPr>
          <a:xfrm>
            <a:off x="9845827" y="25571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05C249C8-7E24-441C-A2C2-29A73660B83F}"/>
              </a:ext>
            </a:extLst>
          </p:cNvPr>
          <p:cNvSpPr/>
          <p:nvPr/>
        </p:nvSpPr>
        <p:spPr>
          <a:xfrm>
            <a:off x="10074427" y="25571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4BB18EA7-1ED3-442E-8BA9-891A09AB182F}"/>
              </a:ext>
            </a:extLst>
          </p:cNvPr>
          <p:cNvSpPr/>
          <p:nvPr/>
        </p:nvSpPr>
        <p:spPr>
          <a:xfrm>
            <a:off x="10303027" y="25571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05193A51-F23A-44B6-BE87-D9F5911B98F4}"/>
              </a:ext>
            </a:extLst>
          </p:cNvPr>
          <p:cNvSpPr/>
          <p:nvPr/>
        </p:nvSpPr>
        <p:spPr>
          <a:xfrm>
            <a:off x="10531627" y="25571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162C4951-416E-4C36-A0FA-C0CE271BB1E1}"/>
              </a:ext>
            </a:extLst>
          </p:cNvPr>
          <p:cNvSpPr/>
          <p:nvPr/>
        </p:nvSpPr>
        <p:spPr>
          <a:xfrm>
            <a:off x="10760227" y="25571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75" name="Rectangle 1174">
            <a:extLst>
              <a:ext uri="{FF2B5EF4-FFF2-40B4-BE49-F238E27FC236}">
                <a16:creationId xmlns:a16="http://schemas.microsoft.com/office/drawing/2014/main" id="{762267CF-78D5-4715-8CBA-ACDF1D57F423}"/>
              </a:ext>
            </a:extLst>
          </p:cNvPr>
          <p:cNvSpPr/>
          <p:nvPr/>
        </p:nvSpPr>
        <p:spPr>
          <a:xfrm>
            <a:off x="9848186" y="10396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76" name="Rectangle 1175">
            <a:extLst>
              <a:ext uri="{FF2B5EF4-FFF2-40B4-BE49-F238E27FC236}">
                <a16:creationId xmlns:a16="http://schemas.microsoft.com/office/drawing/2014/main" id="{26BC8830-8E3D-42F0-8485-CE563D955F13}"/>
              </a:ext>
            </a:extLst>
          </p:cNvPr>
          <p:cNvSpPr/>
          <p:nvPr/>
        </p:nvSpPr>
        <p:spPr>
          <a:xfrm>
            <a:off x="10076786" y="10396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77" name="Rectangle 1176">
            <a:extLst>
              <a:ext uri="{FF2B5EF4-FFF2-40B4-BE49-F238E27FC236}">
                <a16:creationId xmlns:a16="http://schemas.microsoft.com/office/drawing/2014/main" id="{8887E6D4-52ED-40B7-82FC-3375539919D8}"/>
              </a:ext>
            </a:extLst>
          </p:cNvPr>
          <p:cNvSpPr/>
          <p:nvPr/>
        </p:nvSpPr>
        <p:spPr>
          <a:xfrm>
            <a:off x="10305386" y="10396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78" name="Rectangle 1177">
            <a:extLst>
              <a:ext uri="{FF2B5EF4-FFF2-40B4-BE49-F238E27FC236}">
                <a16:creationId xmlns:a16="http://schemas.microsoft.com/office/drawing/2014/main" id="{859F873F-D955-4DE8-9DAC-463E1FD00492}"/>
              </a:ext>
            </a:extLst>
          </p:cNvPr>
          <p:cNvSpPr/>
          <p:nvPr/>
        </p:nvSpPr>
        <p:spPr>
          <a:xfrm>
            <a:off x="10533986" y="10396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79" name="Rectangle 1178">
            <a:extLst>
              <a:ext uri="{FF2B5EF4-FFF2-40B4-BE49-F238E27FC236}">
                <a16:creationId xmlns:a16="http://schemas.microsoft.com/office/drawing/2014/main" id="{D1D8216F-9C36-4C44-A471-F8B57145AC0C}"/>
              </a:ext>
            </a:extLst>
          </p:cNvPr>
          <p:cNvSpPr/>
          <p:nvPr/>
        </p:nvSpPr>
        <p:spPr>
          <a:xfrm>
            <a:off x="10762586" y="10396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0" name="Rectangle 1179">
            <a:extLst>
              <a:ext uri="{FF2B5EF4-FFF2-40B4-BE49-F238E27FC236}">
                <a16:creationId xmlns:a16="http://schemas.microsoft.com/office/drawing/2014/main" id="{7AB0EC33-ECF4-4A79-8B56-9FA7676E1DE4}"/>
              </a:ext>
            </a:extLst>
          </p:cNvPr>
          <p:cNvSpPr/>
          <p:nvPr/>
        </p:nvSpPr>
        <p:spPr>
          <a:xfrm>
            <a:off x="9848186" y="125642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81" name="Rectangle 1180">
            <a:extLst>
              <a:ext uri="{FF2B5EF4-FFF2-40B4-BE49-F238E27FC236}">
                <a16:creationId xmlns:a16="http://schemas.microsoft.com/office/drawing/2014/main" id="{C0247D62-A823-4264-9A26-6C6B21DB445D}"/>
              </a:ext>
            </a:extLst>
          </p:cNvPr>
          <p:cNvSpPr/>
          <p:nvPr/>
        </p:nvSpPr>
        <p:spPr>
          <a:xfrm>
            <a:off x="10076786" y="125642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2" name="Rectangle 1181">
            <a:extLst>
              <a:ext uri="{FF2B5EF4-FFF2-40B4-BE49-F238E27FC236}">
                <a16:creationId xmlns:a16="http://schemas.microsoft.com/office/drawing/2014/main" id="{A959A6CD-6185-4F0F-8A82-9E210FE07DD4}"/>
              </a:ext>
            </a:extLst>
          </p:cNvPr>
          <p:cNvSpPr/>
          <p:nvPr/>
        </p:nvSpPr>
        <p:spPr>
          <a:xfrm>
            <a:off x="10305386" y="125642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3" name="Rectangle 1182">
            <a:extLst>
              <a:ext uri="{FF2B5EF4-FFF2-40B4-BE49-F238E27FC236}">
                <a16:creationId xmlns:a16="http://schemas.microsoft.com/office/drawing/2014/main" id="{11667D5C-6FD7-4C85-9861-330ADF69B8D8}"/>
              </a:ext>
            </a:extLst>
          </p:cNvPr>
          <p:cNvSpPr/>
          <p:nvPr/>
        </p:nvSpPr>
        <p:spPr>
          <a:xfrm>
            <a:off x="10533986" y="125642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4" name="Rectangle 1183">
            <a:extLst>
              <a:ext uri="{FF2B5EF4-FFF2-40B4-BE49-F238E27FC236}">
                <a16:creationId xmlns:a16="http://schemas.microsoft.com/office/drawing/2014/main" id="{FB5DBEAE-D978-4C3B-A3C2-CE78633B9C69}"/>
              </a:ext>
            </a:extLst>
          </p:cNvPr>
          <p:cNvSpPr/>
          <p:nvPr/>
        </p:nvSpPr>
        <p:spPr>
          <a:xfrm>
            <a:off x="10762586" y="125642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5" name="TextBox 1184">
            <a:extLst>
              <a:ext uri="{FF2B5EF4-FFF2-40B4-BE49-F238E27FC236}">
                <a16:creationId xmlns:a16="http://schemas.microsoft.com/office/drawing/2014/main" id="{A53C0DE8-CCCF-436C-94FC-2605555C3593}"/>
              </a:ext>
            </a:extLst>
          </p:cNvPr>
          <p:cNvSpPr txBox="1"/>
          <p:nvPr/>
        </p:nvSpPr>
        <p:spPr>
          <a:xfrm>
            <a:off x="9177199" y="2837694"/>
            <a:ext cx="569900" cy="156966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pvec_map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6" name="TextBox 1185">
            <a:extLst>
              <a:ext uri="{FF2B5EF4-FFF2-40B4-BE49-F238E27FC236}">
                <a16:creationId xmlns:a16="http://schemas.microsoft.com/office/drawing/2014/main" id="{844852AB-C0E7-48DE-BF3F-745B0AD63CE3}"/>
              </a:ext>
            </a:extLst>
          </p:cNvPr>
          <p:cNvSpPr txBox="1"/>
          <p:nvPr/>
        </p:nvSpPr>
        <p:spPr>
          <a:xfrm>
            <a:off x="11424262" y="2837694"/>
            <a:ext cx="707758" cy="156966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cell_state</a:t>
            </a:r>
            <a:endParaRPr lang="en-US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3082223A-D97A-427A-A640-8EA4226C9FB9}"/>
              </a:ext>
            </a:extLst>
          </p:cNvPr>
          <p:cNvSpPr/>
          <p:nvPr/>
        </p:nvSpPr>
        <p:spPr>
          <a:xfrm>
            <a:off x="10986661" y="14709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986C9FBF-84C0-4401-9CEB-033526D27D13}"/>
              </a:ext>
            </a:extLst>
          </p:cNvPr>
          <p:cNvSpPr/>
          <p:nvPr/>
        </p:nvSpPr>
        <p:spPr>
          <a:xfrm>
            <a:off x="11215261" y="14709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9" name="Rectangle 1188">
            <a:extLst>
              <a:ext uri="{FF2B5EF4-FFF2-40B4-BE49-F238E27FC236}">
                <a16:creationId xmlns:a16="http://schemas.microsoft.com/office/drawing/2014/main" id="{41759347-0113-4D60-9972-FFAE53A88F59}"/>
              </a:ext>
            </a:extLst>
          </p:cNvPr>
          <p:cNvSpPr/>
          <p:nvPr/>
        </p:nvSpPr>
        <p:spPr>
          <a:xfrm>
            <a:off x="11443861" y="14709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0" name="Rectangle 1189">
            <a:extLst>
              <a:ext uri="{FF2B5EF4-FFF2-40B4-BE49-F238E27FC236}">
                <a16:creationId xmlns:a16="http://schemas.microsoft.com/office/drawing/2014/main" id="{D64FEB49-D70B-4BA5-9AF1-09D866E3192C}"/>
              </a:ext>
            </a:extLst>
          </p:cNvPr>
          <p:cNvSpPr/>
          <p:nvPr/>
        </p:nvSpPr>
        <p:spPr>
          <a:xfrm>
            <a:off x="11672461" y="14709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1" name="Rectangle 1190">
            <a:extLst>
              <a:ext uri="{FF2B5EF4-FFF2-40B4-BE49-F238E27FC236}">
                <a16:creationId xmlns:a16="http://schemas.microsoft.com/office/drawing/2014/main" id="{962F99D6-D6A6-45A8-87C0-7CA9D1E944CA}"/>
              </a:ext>
            </a:extLst>
          </p:cNvPr>
          <p:cNvSpPr/>
          <p:nvPr/>
        </p:nvSpPr>
        <p:spPr>
          <a:xfrm>
            <a:off x="11901061" y="14709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2" name="Rectangle 1191">
            <a:extLst>
              <a:ext uri="{FF2B5EF4-FFF2-40B4-BE49-F238E27FC236}">
                <a16:creationId xmlns:a16="http://schemas.microsoft.com/office/drawing/2014/main" id="{9C8E9592-8BE0-46C7-8902-D5E762F415AC}"/>
              </a:ext>
            </a:extLst>
          </p:cNvPr>
          <p:cNvSpPr/>
          <p:nvPr/>
        </p:nvSpPr>
        <p:spPr>
          <a:xfrm>
            <a:off x="10986661" y="16877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93" name="Rectangle 1192">
            <a:extLst>
              <a:ext uri="{FF2B5EF4-FFF2-40B4-BE49-F238E27FC236}">
                <a16:creationId xmlns:a16="http://schemas.microsoft.com/office/drawing/2014/main" id="{0B9DE4BE-6C6B-4AC2-97E9-2C553E77C150}"/>
              </a:ext>
            </a:extLst>
          </p:cNvPr>
          <p:cNvSpPr/>
          <p:nvPr/>
        </p:nvSpPr>
        <p:spPr>
          <a:xfrm>
            <a:off x="11215261" y="16877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4" name="Rectangle 1193">
            <a:extLst>
              <a:ext uri="{FF2B5EF4-FFF2-40B4-BE49-F238E27FC236}">
                <a16:creationId xmlns:a16="http://schemas.microsoft.com/office/drawing/2014/main" id="{11BA8670-3BD3-4B37-9750-8F7EAF1542B8}"/>
              </a:ext>
            </a:extLst>
          </p:cNvPr>
          <p:cNvSpPr/>
          <p:nvPr/>
        </p:nvSpPr>
        <p:spPr>
          <a:xfrm>
            <a:off x="11443861" y="16877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5" name="Rectangle 1194">
            <a:extLst>
              <a:ext uri="{FF2B5EF4-FFF2-40B4-BE49-F238E27FC236}">
                <a16:creationId xmlns:a16="http://schemas.microsoft.com/office/drawing/2014/main" id="{FB077571-FAB1-4AC6-AD34-2C59E51D294A}"/>
              </a:ext>
            </a:extLst>
          </p:cNvPr>
          <p:cNvSpPr/>
          <p:nvPr/>
        </p:nvSpPr>
        <p:spPr>
          <a:xfrm>
            <a:off x="11672461" y="16877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6" name="Rectangle 1195">
            <a:extLst>
              <a:ext uri="{FF2B5EF4-FFF2-40B4-BE49-F238E27FC236}">
                <a16:creationId xmlns:a16="http://schemas.microsoft.com/office/drawing/2014/main" id="{0E998D2E-B63D-486E-ABF7-DBBFFED7C846}"/>
              </a:ext>
            </a:extLst>
          </p:cNvPr>
          <p:cNvSpPr/>
          <p:nvPr/>
        </p:nvSpPr>
        <p:spPr>
          <a:xfrm>
            <a:off x="11901061" y="16877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7" name="Rectangle 1196">
            <a:extLst>
              <a:ext uri="{FF2B5EF4-FFF2-40B4-BE49-F238E27FC236}">
                <a16:creationId xmlns:a16="http://schemas.microsoft.com/office/drawing/2014/main" id="{AD0629D8-CCEA-449F-A099-A6B5B304229F}"/>
              </a:ext>
            </a:extLst>
          </p:cNvPr>
          <p:cNvSpPr/>
          <p:nvPr/>
        </p:nvSpPr>
        <p:spPr>
          <a:xfrm>
            <a:off x="10986661" y="19045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98" name="Rectangle 1197">
            <a:extLst>
              <a:ext uri="{FF2B5EF4-FFF2-40B4-BE49-F238E27FC236}">
                <a16:creationId xmlns:a16="http://schemas.microsoft.com/office/drawing/2014/main" id="{8CAE6AB3-1476-4DC3-B9FF-6AACC943FE04}"/>
              </a:ext>
            </a:extLst>
          </p:cNvPr>
          <p:cNvSpPr/>
          <p:nvPr/>
        </p:nvSpPr>
        <p:spPr>
          <a:xfrm>
            <a:off x="11215261" y="19045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9" name="Rectangle 1198">
            <a:extLst>
              <a:ext uri="{FF2B5EF4-FFF2-40B4-BE49-F238E27FC236}">
                <a16:creationId xmlns:a16="http://schemas.microsoft.com/office/drawing/2014/main" id="{B103D7CC-90E4-4852-9A7B-54FAFE7037A7}"/>
              </a:ext>
            </a:extLst>
          </p:cNvPr>
          <p:cNvSpPr/>
          <p:nvPr/>
        </p:nvSpPr>
        <p:spPr>
          <a:xfrm>
            <a:off x="11443861" y="19045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0" name="Rectangle 1199">
            <a:extLst>
              <a:ext uri="{FF2B5EF4-FFF2-40B4-BE49-F238E27FC236}">
                <a16:creationId xmlns:a16="http://schemas.microsoft.com/office/drawing/2014/main" id="{F2ECE274-E7C5-4379-94C1-3BFF75F44988}"/>
              </a:ext>
            </a:extLst>
          </p:cNvPr>
          <p:cNvSpPr/>
          <p:nvPr/>
        </p:nvSpPr>
        <p:spPr>
          <a:xfrm>
            <a:off x="11672461" y="1904553"/>
            <a:ext cx="228600" cy="210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1" name="Rectangle 1200">
            <a:extLst>
              <a:ext uri="{FF2B5EF4-FFF2-40B4-BE49-F238E27FC236}">
                <a16:creationId xmlns:a16="http://schemas.microsoft.com/office/drawing/2014/main" id="{AF3A0C74-DDAD-4FDC-AE46-B6770E175689}"/>
              </a:ext>
            </a:extLst>
          </p:cNvPr>
          <p:cNvSpPr/>
          <p:nvPr/>
        </p:nvSpPr>
        <p:spPr>
          <a:xfrm>
            <a:off x="11901061" y="1904553"/>
            <a:ext cx="228600" cy="210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2" name="Rectangle 1201">
            <a:extLst>
              <a:ext uri="{FF2B5EF4-FFF2-40B4-BE49-F238E27FC236}">
                <a16:creationId xmlns:a16="http://schemas.microsoft.com/office/drawing/2014/main" id="{B1BCC7F3-0984-4F78-8515-39835A7D8139}"/>
              </a:ext>
            </a:extLst>
          </p:cNvPr>
          <p:cNvSpPr/>
          <p:nvPr/>
        </p:nvSpPr>
        <p:spPr>
          <a:xfrm>
            <a:off x="10986661" y="21213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03" name="Rectangle 1202">
            <a:extLst>
              <a:ext uri="{FF2B5EF4-FFF2-40B4-BE49-F238E27FC236}">
                <a16:creationId xmlns:a16="http://schemas.microsoft.com/office/drawing/2014/main" id="{49D2E658-9099-4F01-820F-DB0E6E55FD85}"/>
              </a:ext>
            </a:extLst>
          </p:cNvPr>
          <p:cNvSpPr/>
          <p:nvPr/>
        </p:nvSpPr>
        <p:spPr>
          <a:xfrm>
            <a:off x="11215261" y="21213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4" name="Rectangle 1203">
            <a:extLst>
              <a:ext uri="{FF2B5EF4-FFF2-40B4-BE49-F238E27FC236}">
                <a16:creationId xmlns:a16="http://schemas.microsoft.com/office/drawing/2014/main" id="{F135A113-D68D-4765-8589-4D46B870F0BA}"/>
              </a:ext>
            </a:extLst>
          </p:cNvPr>
          <p:cNvSpPr/>
          <p:nvPr/>
        </p:nvSpPr>
        <p:spPr>
          <a:xfrm>
            <a:off x="11443861" y="21213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5" name="Rectangle 1204">
            <a:extLst>
              <a:ext uri="{FF2B5EF4-FFF2-40B4-BE49-F238E27FC236}">
                <a16:creationId xmlns:a16="http://schemas.microsoft.com/office/drawing/2014/main" id="{A0E69877-0DB7-4A7E-934D-6E06B0EFA7DD}"/>
              </a:ext>
            </a:extLst>
          </p:cNvPr>
          <p:cNvSpPr/>
          <p:nvPr/>
        </p:nvSpPr>
        <p:spPr>
          <a:xfrm>
            <a:off x="11672461" y="21213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6" name="Rectangle 1205">
            <a:extLst>
              <a:ext uri="{FF2B5EF4-FFF2-40B4-BE49-F238E27FC236}">
                <a16:creationId xmlns:a16="http://schemas.microsoft.com/office/drawing/2014/main" id="{0974A3F1-5E16-41A0-8CF4-298CC6ABAE0E}"/>
              </a:ext>
            </a:extLst>
          </p:cNvPr>
          <p:cNvSpPr/>
          <p:nvPr/>
        </p:nvSpPr>
        <p:spPr>
          <a:xfrm>
            <a:off x="11901061" y="2121341"/>
            <a:ext cx="228600" cy="210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7" name="Rectangle 1206">
            <a:extLst>
              <a:ext uri="{FF2B5EF4-FFF2-40B4-BE49-F238E27FC236}">
                <a16:creationId xmlns:a16="http://schemas.microsoft.com/office/drawing/2014/main" id="{83E42824-DF6B-4898-BF49-62C294ADF742}"/>
              </a:ext>
            </a:extLst>
          </p:cNvPr>
          <p:cNvSpPr/>
          <p:nvPr/>
        </p:nvSpPr>
        <p:spPr>
          <a:xfrm>
            <a:off x="10986661" y="23381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08" name="Rectangle 1207">
            <a:extLst>
              <a:ext uri="{FF2B5EF4-FFF2-40B4-BE49-F238E27FC236}">
                <a16:creationId xmlns:a16="http://schemas.microsoft.com/office/drawing/2014/main" id="{C991B1EB-50CB-4DE0-854D-472D014DBA2D}"/>
              </a:ext>
            </a:extLst>
          </p:cNvPr>
          <p:cNvSpPr/>
          <p:nvPr/>
        </p:nvSpPr>
        <p:spPr>
          <a:xfrm>
            <a:off x="11215261" y="23381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9" name="Rectangle 1208">
            <a:extLst>
              <a:ext uri="{FF2B5EF4-FFF2-40B4-BE49-F238E27FC236}">
                <a16:creationId xmlns:a16="http://schemas.microsoft.com/office/drawing/2014/main" id="{0F51F11D-512C-4C0D-8D7B-96A08EF65548}"/>
              </a:ext>
            </a:extLst>
          </p:cNvPr>
          <p:cNvSpPr/>
          <p:nvPr/>
        </p:nvSpPr>
        <p:spPr>
          <a:xfrm>
            <a:off x="11443861" y="23381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0" name="Rectangle 1209">
            <a:extLst>
              <a:ext uri="{FF2B5EF4-FFF2-40B4-BE49-F238E27FC236}">
                <a16:creationId xmlns:a16="http://schemas.microsoft.com/office/drawing/2014/main" id="{EC3B68E5-54EF-4273-8521-F72AE40D9CB9}"/>
              </a:ext>
            </a:extLst>
          </p:cNvPr>
          <p:cNvSpPr/>
          <p:nvPr/>
        </p:nvSpPr>
        <p:spPr>
          <a:xfrm>
            <a:off x="11672461" y="23381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1" name="Rectangle 1210">
            <a:extLst>
              <a:ext uri="{FF2B5EF4-FFF2-40B4-BE49-F238E27FC236}">
                <a16:creationId xmlns:a16="http://schemas.microsoft.com/office/drawing/2014/main" id="{A0FB871E-434E-4297-8099-565CD95FDF8C}"/>
              </a:ext>
            </a:extLst>
          </p:cNvPr>
          <p:cNvSpPr/>
          <p:nvPr/>
        </p:nvSpPr>
        <p:spPr>
          <a:xfrm>
            <a:off x="11901061" y="23381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2" name="Rectangle 1211">
            <a:extLst>
              <a:ext uri="{FF2B5EF4-FFF2-40B4-BE49-F238E27FC236}">
                <a16:creationId xmlns:a16="http://schemas.microsoft.com/office/drawing/2014/main" id="{D64C1235-8B54-4C87-A371-DACFC3BD643C}"/>
              </a:ext>
            </a:extLst>
          </p:cNvPr>
          <p:cNvSpPr/>
          <p:nvPr/>
        </p:nvSpPr>
        <p:spPr>
          <a:xfrm>
            <a:off x="10986661" y="25549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13" name="Rectangle 1212">
            <a:extLst>
              <a:ext uri="{FF2B5EF4-FFF2-40B4-BE49-F238E27FC236}">
                <a16:creationId xmlns:a16="http://schemas.microsoft.com/office/drawing/2014/main" id="{1C85CBBB-9A88-41FB-B165-9567192B4A69}"/>
              </a:ext>
            </a:extLst>
          </p:cNvPr>
          <p:cNvSpPr/>
          <p:nvPr/>
        </p:nvSpPr>
        <p:spPr>
          <a:xfrm>
            <a:off x="11215261" y="25549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4" name="Rectangle 1213">
            <a:extLst>
              <a:ext uri="{FF2B5EF4-FFF2-40B4-BE49-F238E27FC236}">
                <a16:creationId xmlns:a16="http://schemas.microsoft.com/office/drawing/2014/main" id="{C26698D6-97F2-4E65-91F9-FC6B5DB659E5}"/>
              </a:ext>
            </a:extLst>
          </p:cNvPr>
          <p:cNvSpPr/>
          <p:nvPr/>
        </p:nvSpPr>
        <p:spPr>
          <a:xfrm>
            <a:off x="11443861" y="25549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5" name="Rectangle 1214">
            <a:extLst>
              <a:ext uri="{FF2B5EF4-FFF2-40B4-BE49-F238E27FC236}">
                <a16:creationId xmlns:a16="http://schemas.microsoft.com/office/drawing/2014/main" id="{EFB7D7E9-7213-4494-A502-E0428EB0E8E4}"/>
              </a:ext>
            </a:extLst>
          </p:cNvPr>
          <p:cNvSpPr/>
          <p:nvPr/>
        </p:nvSpPr>
        <p:spPr>
          <a:xfrm>
            <a:off x="11672461" y="25549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6" name="Rectangle 1215">
            <a:extLst>
              <a:ext uri="{FF2B5EF4-FFF2-40B4-BE49-F238E27FC236}">
                <a16:creationId xmlns:a16="http://schemas.microsoft.com/office/drawing/2014/main" id="{EDB6F470-8DB8-4D75-B379-578B6BFC757B}"/>
              </a:ext>
            </a:extLst>
          </p:cNvPr>
          <p:cNvSpPr/>
          <p:nvPr/>
        </p:nvSpPr>
        <p:spPr>
          <a:xfrm>
            <a:off x="11901061" y="25549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2" name="Rectangle 1291">
            <a:extLst>
              <a:ext uri="{FF2B5EF4-FFF2-40B4-BE49-F238E27FC236}">
                <a16:creationId xmlns:a16="http://schemas.microsoft.com/office/drawing/2014/main" id="{AD70D7CB-FF87-47BE-9A54-1725780BA5A0}"/>
              </a:ext>
            </a:extLst>
          </p:cNvPr>
          <p:cNvSpPr/>
          <p:nvPr/>
        </p:nvSpPr>
        <p:spPr>
          <a:xfrm>
            <a:off x="10982670" y="104375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F96B7C53-0622-43DA-B642-E25945C6D947}"/>
              </a:ext>
            </a:extLst>
          </p:cNvPr>
          <p:cNvSpPr/>
          <p:nvPr/>
        </p:nvSpPr>
        <p:spPr>
          <a:xfrm>
            <a:off x="11211270" y="104375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4" name="Rectangle 1293">
            <a:extLst>
              <a:ext uri="{FF2B5EF4-FFF2-40B4-BE49-F238E27FC236}">
                <a16:creationId xmlns:a16="http://schemas.microsoft.com/office/drawing/2014/main" id="{DE009329-D41A-445F-8349-703BF2582662}"/>
              </a:ext>
            </a:extLst>
          </p:cNvPr>
          <p:cNvSpPr/>
          <p:nvPr/>
        </p:nvSpPr>
        <p:spPr>
          <a:xfrm>
            <a:off x="11439870" y="104375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5" name="Rectangle 1294">
            <a:extLst>
              <a:ext uri="{FF2B5EF4-FFF2-40B4-BE49-F238E27FC236}">
                <a16:creationId xmlns:a16="http://schemas.microsoft.com/office/drawing/2014/main" id="{D22C84B2-9097-4FA7-9F99-3318A5AA6EB7}"/>
              </a:ext>
            </a:extLst>
          </p:cNvPr>
          <p:cNvSpPr/>
          <p:nvPr/>
        </p:nvSpPr>
        <p:spPr>
          <a:xfrm>
            <a:off x="11668470" y="104375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6" name="Rectangle 1295">
            <a:extLst>
              <a:ext uri="{FF2B5EF4-FFF2-40B4-BE49-F238E27FC236}">
                <a16:creationId xmlns:a16="http://schemas.microsoft.com/office/drawing/2014/main" id="{3CBC1F8E-9E93-4F8E-AA01-29C430ED2B52}"/>
              </a:ext>
            </a:extLst>
          </p:cNvPr>
          <p:cNvSpPr/>
          <p:nvPr/>
        </p:nvSpPr>
        <p:spPr>
          <a:xfrm>
            <a:off x="11897070" y="104375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7" name="Rectangle 1296">
            <a:extLst>
              <a:ext uri="{FF2B5EF4-FFF2-40B4-BE49-F238E27FC236}">
                <a16:creationId xmlns:a16="http://schemas.microsoft.com/office/drawing/2014/main" id="{9426E9CE-3CEE-4A61-80B3-755FB694DFBD}"/>
              </a:ext>
            </a:extLst>
          </p:cNvPr>
          <p:cNvSpPr/>
          <p:nvPr/>
        </p:nvSpPr>
        <p:spPr>
          <a:xfrm>
            <a:off x="10982670" y="125418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98" name="Rectangle 1297">
            <a:extLst>
              <a:ext uri="{FF2B5EF4-FFF2-40B4-BE49-F238E27FC236}">
                <a16:creationId xmlns:a16="http://schemas.microsoft.com/office/drawing/2014/main" id="{1309817F-8BC1-4581-BF8E-723F7202D128}"/>
              </a:ext>
            </a:extLst>
          </p:cNvPr>
          <p:cNvSpPr/>
          <p:nvPr/>
        </p:nvSpPr>
        <p:spPr>
          <a:xfrm>
            <a:off x="11211270" y="125418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9" name="Rectangle 1298">
            <a:extLst>
              <a:ext uri="{FF2B5EF4-FFF2-40B4-BE49-F238E27FC236}">
                <a16:creationId xmlns:a16="http://schemas.microsoft.com/office/drawing/2014/main" id="{188B8771-5402-46FA-BCC9-3D1BFEDA84F6}"/>
              </a:ext>
            </a:extLst>
          </p:cNvPr>
          <p:cNvSpPr/>
          <p:nvPr/>
        </p:nvSpPr>
        <p:spPr>
          <a:xfrm>
            <a:off x="11439870" y="125418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00" name="Rectangle 1299">
            <a:extLst>
              <a:ext uri="{FF2B5EF4-FFF2-40B4-BE49-F238E27FC236}">
                <a16:creationId xmlns:a16="http://schemas.microsoft.com/office/drawing/2014/main" id="{0EC655BC-7ABC-42B0-B844-F69B0BCDCAC8}"/>
              </a:ext>
            </a:extLst>
          </p:cNvPr>
          <p:cNvSpPr/>
          <p:nvPr/>
        </p:nvSpPr>
        <p:spPr>
          <a:xfrm>
            <a:off x="11668470" y="125418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01" name="Rectangle 1300">
            <a:extLst>
              <a:ext uri="{FF2B5EF4-FFF2-40B4-BE49-F238E27FC236}">
                <a16:creationId xmlns:a16="http://schemas.microsoft.com/office/drawing/2014/main" id="{0666903F-70D4-47B6-8442-E3C577E283EB}"/>
              </a:ext>
            </a:extLst>
          </p:cNvPr>
          <p:cNvSpPr/>
          <p:nvPr/>
        </p:nvSpPr>
        <p:spPr>
          <a:xfrm>
            <a:off x="11897070" y="125418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02" name="Rectangle 1301">
            <a:extLst>
              <a:ext uri="{FF2B5EF4-FFF2-40B4-BE49-F238E27FC236}">
                <a16:creationId xmlns:a16="http://schemas.microsoft.com/office/drawing/2014/main" id="{63B51A8D-FF3A-42C0-A91E-F07D23C44B93}"/>
              </a:ext>
            </a:extLst>
          </p:cNvPr>
          <p:cNvSpPr/>
          <p:nvPr/>
        </p:nvSpPr>
        <p:spPr>
          <a:xfrm>
            <a:off x="9854536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3" name="Rectangle 1302">
            <a:extLst>
              <a:ext uri="{FF2B5EF4-FFF2-40B4-BE49-F238E27FC236}">
                <a16:creationId xmlns:a16="http://schemas.microsoft.com/office/drawing/2014/main" id="{E96A206A-5A8E-490F-B03E-E9A51DB08E65}"/>
              </a:ext>
            </a:extLst>
          </p:cNvPr>
          <p:cNvSpPr/>
          <p:nvPr/>
        </p:nvSpPr>
        <p:spPr>
          <a:xfrm>
            <a:off x="10083136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04" name="Rectangle 1303">
            <a:extLst>
              <a:ext uri="{FF2B5EF4-FFF2-40B4-BE49-F238E27FC236}">
                <a16:creationId xmlns:a16="http://schemas.microsoft.com/office/drawing/2014/main" id="{7D45B46C-D7F3-4759-8526-4CC0B04595F9}"/>
              </a:ext>
            </a:extLst>
          </p:cNvPr>
          <p:cNvSpPr/>
          <p:nvPr/>
        </p:nvSpPr>
        <p:spPr>
          <a:xfrm>
            <a:off x="10311736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05" name="Rectangle 1304">
            <a:extLst>
              <a:ext uri="{FF2B5EF4-FFF2-40B4-BE49-F238E27FC236}">
                <a16:creationId xmlns:a16="http://schemas.microsoft.com/office/drawing/2014/main" id="{A0C4A40A-51DF-462B-B144-FDB98D9A6A90}"/>
              </a:ext>
            </a:extLst>
          </p:cNvPr>
          <p:cNvSpPr/>
          <p:nvPr/>
        </p:nvSpPr>
        <p:spPr>
          <a:xfrm>
            <a:off x="10540336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06" name="Rectangle 1305">
            <a:extLst>
              <a:ext uri="{FF2B5EF4-FFF2-40B4-BE49-F238E27FC236}">
                <a16:creationId xmlns:a16="http://schemas.microsoft.com/office/drawing/2014/main" id="{92B1B35F-7FB9-439E-AB0A-E71C4C8C0355}"/>
              </a:ext>
            </a:extLst>
          </p:cNvPr>
          <p:cNvSpPr/>
          <p:nvPr/>
        </p:nvSpPr>
        <p:spPr>
          <a:xfrm>
            <a:off x="10768936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07" name="Rectangle 1306">
            <a:extLst>
              <a:ext uri="{FF2B5EF4-FFF2-40B4-BE49-F238E27FC236}">
                <a16:creationId xmlns:a16="http://schemas.microsoft.com/office/drawing/2014/main" id="{2E6C67BA-A91D-40B2-A679-C4C11A25D515}"/>
              </a:ext>
            </a:extLst>
          </p:cNvPr>
          <p:cNvSpPr/>
          <p:nvPr/>
        </p:nvSpPr>
        <p:spPr>
          <a:xfrm>
            <a:off x="10989020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08" name="Rectangle 1307">
            <a:extLst>
              <a:ext uri="{FF2B5EF4-FFF2-40B4-BE49-F238E27FC236}">
                <a16:creationId xmlns:a16="http://schemas.microsoft.com/office/drawing/2014/main" id="{C23F9672-C139-4F03-B0B5-CAA4697AFE82}"/>
              </a:ext>
            </a:extLst>
          </p:cNvPr>
          <p:cNvSpPr/>
          <p:nvPr/>
        </p:nvSpPr>
        <p:spPr>
          <a:xfrm>
            <a:off x="11217620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09" name="Rectangle 1308">
            <a:extLst>
              <a:ext uri="{FF2B5EF4-FFF2-40B4-BE49-F238E27FC236}">
                <a16:creationId xmlns:a16="http://schemas.microsoft.com/office/drawing/2014/main" id="{012653DD-CF37-491C-AFB5-8A3ED1705DD4}"/>
              </a:ext>
            </a:extLst>
          </p:cNvPr>
          <p:cNvSpPr/>
          <p:nvPr/>
        </p:nvSpPr>
        <p:spPr>
          <a:xfrm>
            <a:off x="11446220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10" name="Rectangle 1309">
            <a:extLst>
              <a:ext uri="{FF2B5EF4-FFF2-40B4-BE49-F238E27FC236}">
                <a16:creationId xmlns:a16="http://schemas.microsoft.com/office/drawing/2014/main" id="{370AD879-4743-4A94-AE4D-3661816B6B54}"/>
              </a:ext>
            </a:extLst>
          </p:cNvPr>
          <p:cNvSpPr/>
          <p:nvPr/>
        </p:nvSpPr>
        <p:spPr>
          <a:xfrm>
            <a:off x="11674820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564C0EF3-AD9D-442C-985F-A480C0D4E331}"/>
              </a:ext>
            </a:extLst>
          </p:cNvPr>
          <p:cNvSpPr/>
          <p:nvPr/>
        </p:nvSpPr>
        <p:spPr>
          <a:xfrm>
            <a:off x="11903420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935CCFC5-CCA6-42C2-86E9-52594B677F9A}"/>
              </a:ext>
            </a:extLst>
          </p:cNvPr>
          <p:cNvSpPr txBox="1"/>
          <p:nvPr/>
        </p:nvSpPr>
        <p:spPr>
          <a:xfrm>
            <a:off x="371280" y="204652"/>
            <a:ext cx="776687" cy="156966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pvec_value0</a:t>
            </a:r>
          </a:p>
        </p:txBody>
      </p:sp>
      <p:sp>
        <p:nvSpPr>
          <p:cNvPr id="1316" name="Rectangle 1315">
            <a:extLst>
              <a:ext uri="{FF2B5EF4-FFF2-40B4-BE49-F238E27FC236}">
                <a16:creationId xmlns:a16="http://schemas.microsoft.com/office/drawing/2014/main" id="{059E637B-3357-4688-B2AD-B7C264E3FA08}"/>
              </a:ext>
            </a:extLst>
          </p:cNvPr>
          <p:cNvSpPr/>
          <p:nvPr/>
        </p:nvSpPr>
        <p:spPr>
          <a:xfrm>
            <a:off x="645162" y="3862423"/>
            <a:ext cx="914399" cy="212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32963</a:t>
            </a:r>
          </a:p>
        </p:txBody>
      </p:sp>
      <p:sp>
        <p:nvSpPr>
          <p:cNvPr id="1317" name="Rectangle 1316">
            <a:extLst>
              <a:ext uri="{FF2B5EF4-FFF2-40B4-BE49-F238E27FC236}">
                <a16:creationId xmlns:a16="http://schemas.microsoft.com/office/drawing/2014/main" id="{E0CDD517-F111-4D75-862C-17E06AA71BEC}"/>
              </a:ext>
            </a:extLst>
          </p:cNvPr>
          <p:cNvSpPr/>
          <p:nvPr/>
        </p:nvSpPr>
        <p:spPr>
          <a:xfrm>
            <a:off x="1557114" y="3864588"/>
            <a:ext cx="493925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32" name="TextBox 1331">
            <a:extLst>
              <a:ext uri="{FF2B5EF4-FFF2-40B4-BE49-F238E27FC236}">
                <a16:creationId xmlns:a16="http://schemas.microsoft.com/office/drawing/2014/main" id="{4888E501-47E5-4B2F-9BA5-ED38942E5615}"/>
              </a:ext>
            </a:extLst>
          </p:cNvPr>
          <p:cNvSpPr txBox="1"/>
          <p:nvPr/>
        </p:nvSpPr>
        <p:spPr>
          <a:xfrm>
            <a:off x="875987" y="4785596"/>
            <a:ext cx="1190262" cy="156966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locations_to_draw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3" name="TextBox 1332">
            <a:extLst>
              <a:ext uri="{FF2B5EF4-FFF2-40B4-BE49-F238E27FC236}">
                <a16:creationId xmlns:a16="http://schemas.microsoft.com/office/drawing/2014/main" id="{F4400D2B-A4AC-4B3E-8B59-39843BF690F5}"/>
              </a:ext>
            </a:extLst>
          </p:cNvPr>
          <p:cNvSpPr txBox="1"/>
          <p:nvPr/>
        </p:nvSpPr>
        <p:spPr>
          <a:xfrm>
            <a:off x="845466" y="3527535"/>
            <a:ext cx="983474" cy="295466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$8000+(40*y)+x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32768+(40*y)+x</a:t>
            </a:r>
          </a:p>
        </p:txBody>
      </p:sp>
      <p:sp>
        <p:nvSpPr>
          <p:cNvPr id="1335" name="Rectangle 1334">
            <a:extLst>
              <a:ext uri="{FF2B5EF4-FFF2-40B4-BE49-F238E27FC236}">
                <a16:creationId xmlns:a16="http://schemas.microsoft.com/office/drawing/2014/main" id="{3FD176B7-4915-4DCC-B4B2-A014B2A1E2A8}"/>
              </a:ext>
            </a:extLst>
          </p:cNvPr>
          <p:cNvSpPr/>
          <p:nvPr/>
        </p:nvSpPr>
        <p:spPr>
          <a:xfrm>
            <a:off x="645162" y="4068042"/>
            <a:ext cx="914399" cy="212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32964</a:t>
            </a:r>
          </a:p>
        </p:txBody>
      </p:sp>
      <p:sp>
        <p:nvSpPr>
          <p:cNvPr id="1336" name="Rectangle 1335">
            <a:extLst>
              <a:ext uri="{FF2B5EF4-FFF2-40B4-BE49-F238E27FC236}">
                <a16:creationId xmlns:a16="http://schemas.microsoft.com/office/drawing/2014/main" id="{C1E60366-CAB1-47C0-877A-D99A8C40EDF7}"/>
              </a:ext>
            </a:extLst>
          </p:cNvPr>
          <p:cNvSpPr/>
          <p:nvPr/>
        </p:nvSpPr>
        <p:spPr>
          <a:xfrm>
            <a:off x="1557114" y="4070207"/>
            <a:ext cx="493925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37" name="Rectangle 1336">
            <a:extLst>
              <a:ext uri="{FF2B5EF4-FFF2-40B4-BE49-F238E27FC236}">
                <a16:creationId xmlns:a16="http://schemas.microsoft.com/office/drawing/2014/main" id="{27CFEAD5-BAE7-48A7-949C-394F8C8DC63A}"/>
              </a:ext>
            </a:extLst>
          </p:cNvPr>
          <p:cNvSpPr/>
          <p:nvPr/>
        </p:nvSpPr>
        <p:spPr>
          <a:xfrm>
            <a:off x="651663" y="4276189"/>
            <a:ext cx="914399" cy="212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33004</a:t>
            </a:r>
          </a:p>
        </p:txBody>
      </p:sp>
      <p:sp>
        <p:nvSpPr>
          <p:cNvPr id="1338" name="Rectangle 1337">
            <a:extLst>
              <a:ext uri="{FF2B5EF4-FFF2-40B4-BE49-F238E27FC236}">
                <a16:creationId xmlns:a16="http://schemas.microsoft.com/office/drawing/2014/main" id="{20AA2D8A-02CE-4A03-9A97-5725B25D7435}"/>
              </a:ext>
            </a:extLst>
          </p:cNvPr>
          <p:cNvSpPr/>
          <p:nvPr/>
        </p:nvSpPr>
        <p:spPr>
          <a:xfrm>
            <a:off x="1563615" y="4278354"/>
            <a:ext cx="493925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39" name="Rectangle 1338">
            <a:extLst>
              <a:ext uri="{FF2B5EF4-FFF2-40B4-BE49-F238E27FC236}">
                <a16:creationId xmlns:a16="http://schemas.microsoft.com/office/drawing/2014/main" id="{D904AF32-8CA5-4E15-A46D-1D28650BAD49}"/>
              </a:ext>
            </a:extLst>
          </p:cNvPr>
          <p:cNvSpPr/>
          <p:nvPr/>
        </p:nvSpPr>
        <p:spPr>
          <a:xfrm>
            <a:off x="651663" y="4481808"/>
            <a:ext cx="914399" cy="212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33004</a:t>
            </a:r>
          </a:p>
        </p:txBody>
      </p:sp>
      <p:sp>
        <p:nvSpPr>
          <p:cNvPr id="1340" name="Rectangle 1339">
            <a:extLst>
              <a:ext uri="{FF2B5EF4-FFF2-40B4-BE49-F238E27FC236}">
                <a16:creationId xmlns:a16="http://schemas.microsoft.com/office/drawing/2014/main" id="{6CB37179-FD0B-4E6E-B342-ABED4981DA6A}"/>
              </a:ext>
            </a:extLst>
          </p:cNvPr>
          <p:cNvSpPr/>
          <p:nvPr/>
        </p:nvSpPr>
        <p:spPr>
          <a:xfrm>
            <a:off x="1563615" y="4483973"/>
            <a:ext cx="493925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53" name="Rectangle 1352">
            <a:extLst>
              <a:ext uri="{FF2B5EF4-FFF2-40B4-BE49-F238E27FC236}">
                <a16:creationId xmlns:a16="http://schemas.microsoft.com/office/drawing/2014/main" id="{39FC5068-BAF5-4E5C-9A4D-BD55F791D46C}"/>
              </a:ext>
            </a:extLst>
          </p:cNvPr>
          <p:cNvSpPr/>
          <p:nvPr/>
        </p:nvSpPr>
        <p:spPr>
          <a:xfrm>
            <a:off x="8310439" y="3964825"/>
            <a:ext cx="977823" cy="65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54" name="Rectangle 1353">
            <a:extLst>
              <a:ext uri="{FF2B5EF4-FFF2-40B4-BE49-F238E27FC236}">
                <a16:creationId xmlns:a16="http://schemas.microsoft.com/office/drawing/2014/main" id="{B4846CD9-E362-4D79-B480-ABE59C4DA610}"/>
              </a:ext>
            </a:extLst>
          </p:cNvPr>
          <p:cNvSpPr/>
          <p:nvPr/>
        </p:nvSpPr>
        <p:spPr>
          <a:xfrm>
            <a:off x="9286627" y="3964825"/>
            <a:ext cx="977823" cy="653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00 00 00 </a:t>
            </a:r>
            <a:r>
              <a:rPr lang="en-US" sz="1200" b="1" u="sng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355" name="Rectangle 1354">
            <a:extLst>
              <a:ext uri="{FF2B5EF4-FFF2-40B4-BE49-F238E27FC236}">
                <a16:creationId xmlns:a16="http://schemas.microsoft.com/office/drawing/2014/main" id="{57A63B2E-40E8-40A6-860C-A473ED05DA1E}"/>
              </a:ext>
            </a:extLst>
          </p:cNvPr>
          <p:cNvSpPr/>
          <p:nvPr/>
        </p:nvSpPr>
        <p:spPr>
          <a:xfrm>
            <a:off x="10254106" y="3964825"/>
            <a:ext cx="977823" cy="653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01</a:t>
            </a:r>
            <a:r>
              <a:rPr lang="en-US" sz="1200" dirty="0">
                <a:solidFill>
                  <a:schemeClr val="tx1"/>
                </a:solidFill>
              </a:rPr>
              <a:t> 00 00 00</a:t>
            </a:r>
          </a:p>
        </p:txBody>
      </p:sp>
      <p:sp>
        <p:nvSpPr>
          <p:cNvPr id="1357" name="Rectangle 1356">
            <a:extLst>
              <a:ext uri="{FF2B5EF4-FFF2-40B4-BE49-F238E27FC236}">
                <a16:creationId xmlns:a16="http://schemas.microsoft.com/office/drawing/2014/main" id="{2CABA08D-46C4-4B45-B433-D6D273DC0175}"/>
              </a:ext>
            </a:extLst>
          </p:cNvPr>
          <p:cNvSpPr/>
          <p:nvPr/>
        </p:nvSpPr>
        <p:spPr>
          <a:xfrm>
            <a:off x="8317512" y="4621858"/>
            <a:ext cx="977823" cy="65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58" name="Rectangle 1357">
            <a:extLst>
              <a:ext uri="{FF2B5EF4-FFF2-40B4-BE49-F238E27FC236}">
                <a16:creationId xmlns:a16="http://schemas.microsoft.com/office/drawing/2014/main" id="{E78FB45B-345C-4C05-847F-8F8F5225EA3E}"/>
              </a:ext>
            </a:extLst>
          </p:cNvPr>
          <p:cNvSpPr/>
          <p:nvPr/>
        </p:nvSpPr>
        <p:spPr>
          <a:xfrm>
            <a:off x="9293700" y="4621858"/>
            <a:ext cx="977823" cy="65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59" name="Rectangle 1358">
            <a:extLst>
              <a:ext uri="{FF2B5EF4-FFF2-40B4-BE49-F238E27FC236}">
                <a16:creationId xmlns:a16="http://schemas.microsoft.com/office/drawing/2014/main" id="{683F3836-B20A-4955-8E4E-B4D32AA958B2}"/>
              </a:ext>
            </a:extLst>
          </p:cNvPr>
          <p:cNvSpPr/>
          <p:nvPr/>
        </p:nvSpPr>
        <p:spPr>
          <a:xfrm>
            <a:off x="10261179" y="4621858"/>
            <a:ext cx="977823" cy="653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01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u="sng" dirty="0">
                <a:solidFill>
                  <a:schemeClr val="tx1"/>
                </a:solidFill>
              </a:rPr>
              <a:t>01</a:t>
            </a:r>
            <a:r>
              <a:rPr lang="en-US" sz="1200" dirty="0">
                <a:solidFill>
                  <a:schemeClr val="tx1"/>
                </a:solidFill>
              </a:rPr>
              <a:t> 00 00</a:t>
            </a:r>
          </a:p>
        </p:txBody>
      </p:sp>
      <p:cxnSp>
        <p:nvCxnSpPr>
          <p:cNvPr id="1364" name="Straight Arrow Connector 1363">
            <a:extLst>
              <a:ext uri="{FF2B5EF4-FFF2-40B4-BE49-F238E27FC236}">
                <a16:creationId xmlns:a16="http://schemas.microsoft.com/office/drawing/2014/main" id="{4D515E3F-F6C4-40AD-8EC7-37ADBC4362D2}"/>
              </a:ext>
            </a:extLst>
          </p:cNvPr>
          <p:cNvCxnSpPr>
            <a:stCxn id="1201" idx="2"/>
            <a:endCxn id="1355" idx="3"/>
          </p:cNvCxnSpPr>
          <p:nvPr/>
        </p:nvCxnSpPr>
        <p:spPr>
          <a:xfrm flipH="1">
            <a:off x="11231929" y="2114865"/>
            <a:ext cx="783432" cy="217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5" name="TextBox 1364">
            <a:extLst>
              <a:ext uri="{FF2B5EF4-FFF2-40B4-BE49-F238E27FC236}">
                <a16:creationId xmlns:a16="http://schemas.microsoft.com/office/drawing/2014/main" id="{8424321D-6E95-46F2-9F1F-58DBF07E2CD4}"/>
              </a:ext>
            </a:extLst>
          </p:cNvPr>
          <p:cNvSpPr txBox="1"/>
          <p:nvPr/>
        </p:nvSpPr>
        <p:spPr>
          <a:xfrm>
            <a:off x="2465012" y="3000640"/>
            <a:ext cx="5735841" cy="3342453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2;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 MAX_MAP_ROWS; ++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if (ptr_pvec_value0[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 == TRUE) {  // something was drawn on this row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ptr_value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VEC_GET(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pvec_map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  //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to this row, be ready to restore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 NUM_CELL_STATES; ++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  // NUM_CELL_STATES=10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cell_state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nothing to do, no animation impacts this frame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&amp; 0xC0) == 0xC0)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&amp;= 0x3F;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|= 0x40; }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// “11” -&gt; “01”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&amp; 0XC0) == 0x40) {  // restore and do 1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0 for this half-nibble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(4*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+ 0;  // +0 is offset (this is “cell+0”)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ptr_value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];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TRANSLATE_MAP_SYMBOL(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&amp;symbol);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POKE(BASE_SCREEN_ADDRESS + (MAX_BOARD_WIDTH*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symbol);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&amp;= 0x3F;  //&lt;  reduce cell_1_state from 1 to 0 (important) 0011 1111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REPEAT FOR CELL+1   0x30      &amp;= 0xCF     |= 0x10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REPEAT FOR CELL+2   0x0C      &amp;= 0xF3     |= 0x04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REPEAT FOR CELL+3   0x03      &amp;= 0xFC     |= 0x01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cell_state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201B5426-15B4-474D-BA56-705078E383B8}"/>
              </a:ext>
            </a:extLst>
          </p:cNvPr>
          <p:cNvSpPr txBox="1"/>
          <p:nvPr/>
        </p:nvSpPr>
        <p:spPr>
          <a:xfrm>
            <a:off x="7176149" y="5527612"/>
            <a:ext cx="4949522" cy="5724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During the next iteration: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IF the icon stays idle, these same bits go back from “01” to “11”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IF the icon moves, only the overlapping portions go from “01” to “11”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New locations entirely will also go to “11”</a:t>
            </a: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B74B8811-E1F3-40C6-BBB1-04BD5AC73F77}"/>
              </a:ext>
            </a:extLst>
          </p:cNvPr>
          <p:cNvSpPr txBox="1"/>
          <p:nvPr/>
        </p:nvSpPr>
        <p:spPr>
          <a:xfrm>
            <a:off x="2489849" y="6363917"/>
            <a:ext cx="3314700" cy="4339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NOW draw all the buffered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locations_to_draw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… POKE them all onto the screen.  And set the location N count back to 0.</a:t>
            </a:r>
          </a:p>
        </p:txBody>
      </p:sp>
      <p:cxnSp>
        <p:nvCxnSpPr>
          <p:cNvPr id="491" name="Straight Arrow Connector 1368">
            <a:extLst>
              <a:ext uri="{FF2B5EF4-FFF2-40B4-BE49-F238E27FC236}">
                <a16:creationId xmlns:a16="http://schemas.microsoft.com/office/drawing/2014/main" id="{FDAD7CE9-47CB-4A6F-B6BE-67BEAC15C6F9}"/>
              </a:ext>
            </a:extLst>
          </p:cNvPr>
          <p:cNvCxnSpPr>
            <a:cxnSpLocks/>
            <a:stCxn id="490" idx="1"/>
            <a:endCxn id="1332" idx="2"/>
          </p:cNvCxnSpPr>
          <p:nvPr/>
        </p:nvCxnSpPr>
        <p:spPr>
          <a:xfrm rot="10800000">
            <a:off x="1471119" y="4942562"/>
            <a:ext cx="1018731" cy="1638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TextBox 493">
            <a:extLst>
              <a:ext uri="{FF2B5EF4-FFF2-40B4-BE49-F238E27FC236}">
                <a16:creationId xmlns:a16="http://schemas.microsoft.com/office/drawing/2014/main" id="{3EBC5659-3903-4490-8CDC-DB00B9EDDF68}"/>
              </a:ext>
            </a:extLst>
          </p:cNvPr>
          <p:cNvSpPr txBox="1"/>
          <p:nvPr/>
        </p:nvSpPr>
        <p:spPr>
          <a:xfrm>
            <a:off x="8981870" y="453601"/>
            <a:ext cx="1672766" cy="156966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(column count reference)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269B5D36-C826-4167-9F21-1232F6CBC0FF}"/>
              </a:ext>
            </a:extLst>
          </p:cNvPr>
          <p:cNvSpPr txBox="1"/>
          <p:nvPr/>
        </p:nvSpPr>
        <p:spPr>
          <a:xfrm>
            <a:off x="1302414" y="882969"/>
            <a:ext cx="6635663" cy="156966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 v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dirty-bits for modified </a:t>
            </a:r>
            <a:r>
              <a:rPr lang="en-US" sz="9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– this memory in the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pvec_map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isn’t being used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anway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!)</a:t>
            </a: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C71404BB-F2AF-4B53-B3B9-4EB34562762E}"/>
              </a:ext>
            </a:extLst>
          </p:cNvPr>
          <p:cNvSpPr/>
          <p:nvPr/>
        </p:nvSpPr>
        <p:spPr>
          <a:xfrm>
            <a:off x="8310439" y="3050760"/>
            <a:ext cx="969113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DE4FF6D2-D387-4BFB-8F7A-8B7F183DB6E8}"/>
              </a:ext>
            </a:extLst>
          </p:cNvPr>
          <p:cNvSpPr/>
          <p:nvPr/>
        </p:nvSpPr>
        <p:spPr>
          <a:xfrm>
            <a:off x="9261716" y="3050760"/>
            <a:ext cx="969113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703376E9-484F-4B31-ACDF-065C5BBE005F}"/>
              </a:ext>
            </a:extLst>
          </p:cNvPr>
          <p:cNvSpPr/>
          <p:nvPr/>
        </p:nvSpPr>
        <p:spPr>
          <a:xfrm>
            <a:off x="10222539" y="3050760"/>
            <a:ext cx="969113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43A5BE50-1234-4918-B74B-5ACF334FACB8}"/>
              </a:ext>
            </a:extLst>
          </p:cNvPr>
          <p:cNvSpPr/>
          <p:nvPr/>
        </p:nvSpPr>
        <p:spPr>
          <a:xfrm>
            <a:off x="8304450" y="3324586"/>
            <a:ext cx="977823" cy="65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F2EAFFB4-0527-4AA2-9713-8173383DC6F8}"/>
              </a:ext>
            </a:extLst>
          </p:cNvPr>
          <p:cNvSpPr/>
          <p:nvPr/>
        </p:nvSpPr>
        <p:spPr>
          <a:xfrm>
            <a:off x="9280638" y="3324586"/>
            <a:ext cx="977823" cy="65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00 00 00 00</a:t>
            </a: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9FC78435-7779-456C-818D-94F2AE8181C4}"/>
              </a:ext>
            </a:extLst>
          </p:cNvPr>
          <p:cNvSpPr/>
          <p:nvPr/>
        </p:nvSpPr>
        <p:spPr>
          <a:xfrm>
            <a:off x="10248117" y="3324586"/>
            <a:ext cx="977823" cy="65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00 00 00 00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97EF7534-1F83-45CA-AF30-07D7877369D8}"/>
              </a:ext>
            </a:extLst>
          </p:cNvPr>
          <p:cNvSpPr txBox="1"/>
          <p:nvPr/>
        </p:nvSpPr>
        <p:spPr>
          <a:xfrm>
            <a:off x="5453872" y="2268328"/>
            <a:ext cx="1646590" cy="2339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PHASE 3: SCRUB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889FF13D-BDDC-4D0A-B580-42158205517C}"/>
              </a:ext>
            </a:extLst>
          </p:cNvPr>
          <p:cNvSpPr txBox="1"/>
          <p:nvPr/>
        </p:nvSpPr>
        <p:spPr>
          <a:xfrm>
            <a:off x="4902926" y="6034692"/>
            <a:ext cx="1646590" cy="2339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PHASE 4: COMMIT</a:t>
            </a:r>
          </a:p>
        </p:txBody>
      </p: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9D6A35F8-D7B2-40B6-96CB-5C4FFFE1D4BC}"/>
              </a:ext>
            </a:extLst>
          </p:cNvPr>
          <p:cNvCxnSpPr>
            <a:cxnSpLocks/>
            <a:stCxn id="504" idx="3"/>
            <a:endCxn id="241" idx="2"/>
          </p:cNvCxnSpPr>
          <p:nvPr/>
        </p:nvCxnSpPr>
        <p:spPr>
          <a:xfrm flipV="1">
            <a:off x="6549516" y="2340362"/>
            <a:ext cx="2341133" cy="381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DC9564BE-6895-4993-B937-130FD55A8235}"/>
              </a:ext>
            </a:extLst>
          </p:cNvPr>
          <p:cNvCxnSpPr>
            <a:cxnSpLocks/>
            <a:stCxn id="503" idx="3"/>
            <a:endCxn id="1354" idx="1"/>
          </p:cNvCxnSpPr>
          <p:nvPr/>
        </p:nvCxnSpPr>
        <p:spPr>
          <a:xfrm>
            <a:off x="7100462" y="2385283"/>
            <a:ext cx="2186165" cy="1906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63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4" name="Straight Arrow Connector 1313">
            <a:extLst>
              <a:ext uri="{FF2B5EF4-FFF2-40B4-BE49-F238E27FC236}">
                <a16:creationId xmlns:a16="http://schemas.microsoft.com/office/drawing/2014/main" id="{54854F91-0F68-4EB5-8917-BE03673117FA}"/>
              </a:ext>
            </a:extLst>
          </p:cNvPr>
          <p:cNvCxnSpPr>
            <a:cxnSpLocks/>
            <a:stCxn id="1312" idx="1"/>
            <a:endCxn id="5" idx="1"/>
          </p:cNvCxnSpPr>
          <p:nvPr/>
        </p:nvCxnSpPr>
        <p:spPr>
          <a:xfrm rot="10800000" flipH="1" flipV="1">
            <a:off x="371279" y="283134"/>
            <a:ext cx="175469" cy="868131"/>
          </a:xfrm>
          <a:prstGeom prst="bentConnector3">
            <a:avLst>
              <a:gd name="adj1" fmla="val -1302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7A9EF15-86BE-48C3-B551-46304631F0BF}"/>
              </a:ext>
            </a:extLst>
          </p:cNvPr>
          <p:cNvSpPr/>
          <p:nvPr/>
        </p:nvSpPr>
        <p:spPr>
          <a:xfrm>
            <a:off x="5467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90CE7D-7114-47FF-A0B6-7DFA3B3337E5}"/>
              </a:ext>
            </a:extLst>
          </p:cNvPr>
          <p:cNvSpPr/>
          <p:nvPr/>
        </p:nvSpPr>
        <p:spPr>
          <a:xfrm>
            <a:off x="7753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E92C06-7886-425C-966F-6FB2E3C15AEE}"/>
              </a:ext>
            </a:extLst>
          </p:cNvPr>
          <p:cNvSpPr/>
          <p:nvPr/>
        </p:nvSpPr>
        <p:spPr>
          <a:xfrm>
            <a:off x="10039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577F2-BE79-4F75-BA3E-4F8B386263A2}"/>
              </a:ext>
            </a:extLst>
          </p:cNvPr>
          <p:cNvSpPr/>
          <p:nvPr/>
        </p:nvSpPr>
        <p:spPr>
          <a:xfrm>
            <a:off x="1232549" y="1046110"/>
            <a:ext cx="228600" cy="2103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CE600-23A5-4936-AFB0-E795AD5EE04C}"/>
              </a:ext>
            </a:extLst>
          </p:cNvPr>
          <p:cNvSpPr/>
          <p:nvPr/>
        </p:nvSpPr>
        <p:spPr>
          <a:xfrm>
            <a:off x="1461149" y="1046110"/>
            <a:ext cx="228600" cy="2103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6A279B-7C82-4124-BC57-7E094475A6A5}"/>
              </a:ext>
            </a:extLst>
          </p:cNvPr>
          <p:cNvSpPr/>
          <p:nvPr/>
        </p:nvSpPr>
        <p:spPr>
          <a:xfrm>
            <a:off x="1689749" y="1046110"/>
            <a:ext cx="228600" cy="2103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5B0120-BFBE-4221-8D80-705FA88D8464}"/>
              </a:ext>
            </a:extLst>
          </p:cNvPr>
          <p:cNvSpPr/>
          <p:nvPr/>
        </p:nvSpPr>
        <p:spPr>
          <a:xfrm>
            <a:off x="19183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C2E869-5FF3-4952-9299-3F32893DDC48}"/>
              </a:ext>
            </a:extLst>
          </p:cNvPr>
          <p:cNvSpPr/>
          <p:nvPr/>
        </p:nvSpPr>
        <p:spPr>
          <a:xfrm>
            <a:off x="21469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EB77B2-9D76-4A35-B230-3F0960AC5E54}"/>
              </a:ext>
            </a:extLst>
          </p:cNvPr>
          <p:cNvSpPr/>
          <p:nvPr/>
        </p:nvSpPr>
        <p:spPr>
          <a:xfrm>
            <a:off x="23755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A0669-7A6D-4AEB-8AEC-D9727AB63A32}"/>
              </a:ext>
            </a:extLst>
          </p:cNvPr>
          <p:cNvSpPr/>
          <p:nvPr/>
        </p:nvSpPr>
        <p:spPr>
          <a:xfrm>
            <a:off x="26041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1E41CF-D0CE-4BA4-9A26-38D5B4F4A9AE}"/>
              </a:ext>
            </a:extLst>
          </p:cNvPr>
          <p:cNvSpPr/>
          <p:nvPr/>
        </p:nvSpPr>
        <p:spPr>
          <a:xfrm>
            <a:off x="28327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5A07EF-1761-4A2A-AD06-FE33B5F68DD6}"/>
              </a:ext>
            </a:extLst>
          </p:cNvPr>
          <p:cNvSpPr/>
          <p:nvPr/>
        </p:nvSpPr>
        <p:spPr>
          <a:xfrm>
            <a:off x="30613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EA4807-4B96-46DC-8393-1820ADC799C5}"/>
              </a:ext>
            </a:extLst>
          </p:cNvPr>
          <p:cNvSpPr/>
          <p:nvPr/>
        </p:nvSpPr>
        <p:spPr>
          <a:xfrm>
            <a:off x="32899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FAA7E4-04A9-42B5-BADD-347363A7E511}"/>
              </a:ext>
            </a:extLst>
          </p:cNvPr>
          <p:cNvSpPr/>
          <p:nvPr/>
        </p:nvSpPr>
        <p:spPr>
          <a:xfrm>
            <a:off x="35185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FEB11B-AD91-427A-BC6E-671790FC68C1}"/>
              </a:ext>
            </a:extLst>
          </p:cNvPr>
          <p:cNvSpPr/>
          <p:nvPr/>
        </p:nvSpPr>
        <p:spPr>
          <a:xfrm>
            <a:off x="37471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F69182-4D95-4A8B-BA29-7BCE5182B9EE}"/>
              </a:ext>
            </a:extLst>
          </p:cNvPr>
          <p:cNvSpPr/>
          <p:nvPr/>
        </p:nvSpPr>
        <p:spPr>
          <a:xfrm>
            <a:off x="39757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46A91F-5D52-46A4-B6D2-91EF789951BD}"/>
              </a:ext>
            </a:extLst>
          </p:cNvPr>
          <p:cNvSpPr/>
          <p:nvPr/>
        </p:nvSpPr>
        <p:spPr>
          <a:xfrm>
            <a:off x="42043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5C83AC-0332-4173-BDD7-DBC24B422155}"/>
              </a:ext>
            </a:extLst>
          </p:cNvPr>
          <p:cNvSpPr/>
          <p:nvPr/>
        </p:nvSpPr>
        <p:spPr>
          <a:xfrm>
            <a:off x="44329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5EDD7-007E-46BB-9F6D-7556266CDB67}"/>
              </a:ext>
            </a:extLst>
          </p:cNvPr>
          <p:cNvSpPr/>
          <p:nvPr/>
        </p:nvSpPr>
        <p:spPr>
          <a:xfrm>
            <a:off x="46615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8AA0E4-BE78-4AB8-876D-022D07DD9E09}"/>
              </a:ext>
            </a:extLst>
          </p:cNvPr>
          <p:cNvSpPr/>
          <p:nvPr/>
        </p:nvSpPr>
        <p:spPr>
          <a:xfrm>
            <a:off x="48901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A8F79B-5E71-4871-B474-805E7BA4FAFC}"/>
              </a:ext>
            </a:extLst>
          </p:cNvPr>
          <p:cNvSpPr/>
          <p:nvPr/>
        </p:nvSpPr>
        <p:spPr>
          <a:xfrm>
            <a:off x="51187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BA552E-5260-48A6-B4FA-E895CE69A341}"/>
              </a:ext>
            </a:extLst>
          </p:cNvPr>
          <p:cNvSpPr/>
          <p:nvPr/>
        </p:nvSpPr>
        <p:spPr>
          <a:xfrm>
            <a:off x="53473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C97B1D-81F7-4629-B90C-53BABB94BBE5}"/>
              </a:ext>
            </a:extLst>
          </p:cNvPr>
          <p:cNvSpPr/>
          <p:nvPr/>
        </p:nvSpPr>
        <p:spPr>
          <a:xfrm>
            <a:off x="55759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F654DF-11C8-4E6E-B1EC-1366A717E9F4}"/>
              </a:ext>
            </a:extLst>
          </p:cNvPr>
          <p:cNvSpPr/>
          <p:nvPr/>
        </p:nvSpPr>
        <p:spPr>
          <a:xfrm>
            <a:off x="58045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DF732A-CFE0-4437-B236-7E3ED5E9A08E}"/>
              </a:ext>
            </a:extLst>
          </p:cNvPr>
          <p:cNvSpPr/>
          <p:nvPr/>
        </p:nvSpPr>
        <p:spPr>
          <a:xfrm>
            <a:off x="60331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82B3DF-D685-44E2-8BE8-2E6F59E1F3B3}"/>
              </a:ext>
            </a:extLst>
          </p:cNvPr>
          <p:cNvSpPr/>
          <p:nvPr/>
        </p:nvSpPr>
        <p:spPr>
          <a:xfrm>
            <a:off x="62617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A12D2D-E273-4050-BC63-F06C99F1181B}"/>
              </a:ext>
            </a:extLst>
          </p:cNvPr>
          <p:cNvSpPr/>
          <p:nvPr/>
        </p:nvSpPr>
        <p:spPr>
          <a:xfrm>
            <a:off x="64903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A419E5-EC03-496F-A85F-8FE6C3C8D1A3}"/>
              </a:ext>
            </a:extLst>
          </p:cNvPr>
          <p:cNvSpPr/>
          <p:nvPr/>
        </p:nvSpPr>
        <p:spPr>
          <a:xfrm>
            <a:off x="67189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D8220A-ED84-4EF4-9151-B9324F2C3BB1}"/>
              </a:ext>
            </a:extLst>
          </p:cNvPr>
          <p:cNvSpPr/>
          <p:nvPr/>
        </p:nvSpPr>
        <p:spPr>
          <a:xfrm>
            <a:off x="69475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95A198-DCA2-4425-985C-1AFF336130A4}"/>
              </a:ext>
            </a:extLst>
          </p:cNvPr>
          <p:cNvSpPr/>
          <p:nvPr/>
        </p:nvSpPr>
        <p:spPr>
          <a:xfrm>
            <a:off x="71761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B0FF8E-08C1-4B49-A69A-9DEC75644992}"/>
              </a:ext>
            </a:extLst>
          </p:cNvPr>
          <p:cNvSpPr/>
          <p:nvPr/>
        </p:nvSpPr>
        <p:spPr>
          <a:xfrm>
            <a:off x="74047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1FB448-484D-4E79-B95E-A4EA0B0A66A7}"/>
              </a:ext>
            </a:extLst>
          </p:cNvPr>
          <p:cNvSpPr/>
          <p:nvPr/>
        </p:nvSpPr>
        <p:spPr>
          <a:xfrm>
            <a:off x="76333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D63AEB-F1D1-4DEA-80C2-1F700893CAE3}"/>
              </a:ext>
            </a:extLst>
          </p:cNvPr>
          <p:cNvSpPr/>
          <p:nvPr/>
        </p:nvSpPr>
        <p:spPr>
          <a:xfrm>
            <a:off x="78619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3E3034-A6E2-44C9-9A53-9687E7B7C4BE}"/>
              </a:ext>
            </a:extLst>
          </p:cNvPr>
          <p:cNvSpPr/>
          <p:nvPr/>
        </p:nvSpPr>
        <p:spPr>
          <a:xfrm>
            <a:off x="80905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07A803-6622-4273-ACF6-F7E9BC86BF53}"/>
              </a:ext>
            </a:extLst>
          </p:cNvPr>
          <p:cNvSpPr/>
          <p:nvPr/>
        </p:nvSpPr>
        <p:spPr>
          <a:xfrm>
            <a:off x="83191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5312E1-DA0C-4817-8681-9C9D83D169B2}"/>
              </a:ext>
            </a:extLst>
          </p:cNvPr>
          <p:cNvSpPr/>
          <p:nvPr/>
        </p:nvSpPr>
        <p:spPr>
          <a:xfrm>
            <a:off x="85477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91EFF0-E8D0-4B52-8100-1D8C2899E92E}"/>
              </a:ext>
            </a:extLst>
          </p:cNvPr>
          <p:cNvSpPr/>
          <p:nvPr/>
        </p:nvSpPr>
        <p:spPr>
          <a:xfrm>
            <a:off x="87763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1757E6-CDCA-4FBD-B4AC-4FC4A34E1FD9}"/>
              </a:ext>
            </a:extLst>
          </p:cNvPr>
          <p:cNvSpPr/>
          <p:nvPr/>
        </p:nvSpPr>
        <p:spPr>
          <a:xfrm>
            <a:off x="90049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23C7685-91EC-4231-88C7-50D9E9BCE9CF}"/>
              </a:ext>
            </a:extLst>
          </p:cNvPr>
          <p:cNvSpPr/>
          <p:nvPr/>
        </p:nvSpPr>
        <p:spPr>
          <a:xfrm>
            <a:off x="92335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842542-7A73-48DE-8B8C-DCCAE83D5D20}"/>
              </a:ext>
            </a:extLst>
          </p:cNvPr>
          <p:cNvSpPr/>
          <p:nvPr/>
        </p:nvSpPr>
        <p:spPr>
          <a:xfrm>
            <a:off x="94621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B41AAF4-0C66-47D2-99DF-BEF929FB23C8}"/>
              </a:ext>
            </a:extLst>
          </p:cNvPr>
          <p:cNvSpPr/>
          <p:nvPr/>
        </p:nvSpPr>
        <p:spPr>
          <a:xfrm>
            <a:off x="546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1C45A7-3171-4A8F-BA70-D34C246A683B}"/>
              </a:ext>
            </a:extLst>
          </p:cNvPr>
          <p:cNvSpPr/>
          <p:nvPr/>
        </p:nvSpPr>
        <p:spPr>
          <a:xfrm>
            <a:off x="775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732415-AE9C-4374-89AC-A4EF562A6ACE}"/>
              </a:ext>
            </a:extLst>
          </p:cNvPr>
          <p:cNvSpPr/>
          <p:nvPr/>
        </p:nvSpPr>
        <p:spPr>
          <a:xfrm>
            <a:off x="1003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09BD067-1469-43EC-9790-DCC5A9139A0E}"/>
              </a:ext>
            </a:extLst>
          </p:cNvPr>
          <p:cNvSpPr/>
          <p:nvPr/>
        </p:nvSpPr>
        <p:spPr>
          <a:xfrm>
            <a:off x="1232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34BDD8A-0CD7-4DC0-BEF0-71EBA006CE27}"/>
              </a:ext>
            </a:extLst>
          </p:cNvPr>
          <p:cNvSpPr/>
          <p:nvPr/>
        </p:nvSpPr>
        <p:spPr>
          <a:xfrm>
            <a:off x="1461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1BA16BF-3E7C-42FA-BC71-0FB3DF84FB25}"/>
              </a:ext>
            </a:extLst>
          </p:cNvPr>
          <p:cNvSpPr/>
          <p:nvPr/>
        </p:nvSpPr>
        <p:spPr>
          <a:xfrm>
            <a:off x="1689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3549CE-31D4-4BB0-8358-BADD61D8B6B4}"/>
              </a:ext>
            </a:extLst>
          </p:cNvPr>
          <p:cNvSpPr/>
          <p:nvPr/>
        </p:nvSpPr>
        <p:spPr>
          <a:xfrm>
            <a:off x="1918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2C9B7E-788E-4373-A9FD-2A15A045E3D8}"/>
              </a:ext>
            </a:extLst>
          </p:cNvPr>
          <p:cNvSpPr/>
          <p:nvPr/>
        </p:nvSpPr>
        <p:spPr>
          <a:xfrm>
            <a:off x="2146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227232-8AAE-431D-877E-BEBD3C9FC95A}"/>
              </a:ext>
            </a:extLst>
          </p:cNvPr>
          <p:cNvSpPr/>
          <p:nvPr/>
        </p:nvSpPr>
        <p:spPr>
          <a:xfrm>
            <a:off x="2375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D69EA50-4C94-4706-BE42-128CE91D8EF6}"/>
              </a:ext>
            </a:extLst>
          </p:cNvPr>
          <p:cNvSpPr/>
          <p:nvPr/>
        </p:nvSpPr>
        <p:spPr>
          <a:xfrm>
            <a:off x="2604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E63D3C-C804-4804-AD8C-05F06FD7A2D7}"/>
              </a:ext>
            </a:extLst>
          </p:cNvPr>
          <p:cNvSpPr/>
          <p:nvPr/>
        </p:nvSpPr>
        <p:spPr>
          <a:xfrm>
            <a:off x="2832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5DC5EAC-6E85-472B-8FFD-37010132B9DF}"/>
              </a:ext>
            </a:extLst>
          </p:cNvPr>
          <p:cNvSpPr/>
          <p:nvPr/>
        </p:nvSpPr>
        <p:spPr>
          <a:xfrm>
            <a:off x="3061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B8F1B30-2742-46E7-95E6-2452206361C2}"/>
              </a:ext>
            </a:extLst>
          </p:cNvPr>
          <p:cNvSpPr/>
          <p:nvPr/>
        </p:nvSpPr>
        <p:spPr>
          <a:xfrm>
            <a:off x="3289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2985F19-CE87-4DFF-805B-119B00E7D664}"/>
              </a:ext>
            </a:extLst>
          </p:cNvPr>
          <p:cNvSpPr/>
          <p:nvPr/>
        </p:nvSpPr>
        <p:spPr>
          <a:xfrm>
            <a:off x="3518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C834C6-DCE9-447A-AB47-B806E9B16C35}"/>
              </a:ext>
            </a:extLst>
          </p:cNvPr>
          <p:cNvSpPr/>
          <p:nvPr/>
        </p:nvSpPr>
        <p:spPr>
          <a:xfrm>
            <a:off x="3747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9A718A-B6EC-410C-BE2D-5E3601FB21AE}"/>
              </a:ext>
            </a:extLst>
          </p:cNvPr>
          <p:cNvSpPr/>
          <p:nvPr/>
        </p:nvSpPr>
        <p:spPr>
          <a:xfrm>
            <a:off x="3975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BD14B6-76C1-486A-B99A-A348FA9A714A}"/>
              </a:ext>
            </a:extLst>
          </p:cNvPr>
          <p:cNvSpPr/>
          <p:nvPr/>
        </p:nvSpPr>
        <p:spPr>
          <a:xfrm>
            <a:off x="4204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5284D2C-F58C-47F9-8156-27B4AEC0C117}"/>
              </a:ext>
            </a:extLst>
          </p:cNvPr>
          <p:cNvSpPr/>
          <p:nvPr/>
        </p:nvSpPr>
        <p:spPr>
          <a:xfrm>
            <a:off x="4432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3DB532-26E9-4D2A-8698-1D0B40AA48B1}"/>
              </a:ext>
            </a:extLst>
          </p:cNvPr>
          <p:cNvSpPr/>
          <p:nvPr/>
        </p:nvSpPr>
        <p:spPr>
          <a:xfrm>
            <a:off x="4661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F212744-9B04-419C-8F76-9407364E3823}"/>
              </a:ext>
            </a:extLst>
          </p:cNvPr>
          <p:cNvSpPr/>
          <p:nvPr/>
        </p:nvSpPr>
        <p:spPr>
          <a:xfrm>
            <a:off x="4890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857200B-3DA2-4494-BCD1-04B4BC4959D7}"/>
              </a:ext>
            </a:extLst>
          </p:cNvPr>
          <p:cNvSpPr/>
          <p:nvPr/>
        </p:nvSpPr>
        <p:spPr>
          <a:xfrm>
            <a:off x="5118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EE5E35B-ADD0-41F5-8C79-577C91D9AFE7}"/>
              </a:ext>
            </a:extLst>
          </p:cNvPr>
          <p:cNvSpPr/>
          <p:nvPr/>
        </p:nvSpPr>
        <p:spPr>
          <a:xfrm>
            <a:off x="5347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761EA20-27A3-4DB3-AF87-BF90954958E3}"/>
              </a:ext>
            </a:extLst>
          </p:cNvPr>
          <p:cNvSpPr/>
          <p:nvPr/>
        </p:nvSpPr>
        <p:spPr>
          <a:xfrm>
            <a:off x="5575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5EA6D65-023E-4D35-8BC1-01848A2599BF}"/>
              </a:ext>
            </a:extLst>
          </p:cNvPr>
          <p:cNvSpPr/>
          <p:nvPr/>
        </p:nvSpPr>
        <p:spPr>
          <a:xfrm>
            <a:off x="5804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F740BAE-96F6-4D2A-9CD7-D2DAB48A8E45}"/>
              </a:ext>
            </a:extLst>
          </p:cNvPr>
          <p:cNvSpPr/>
          <p:nvPr/>
        </p:nvSpPr>
        <p:spPr>
          <a:xfrm>
            <a:off x="6033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C7999E-A009-42E2-A0C7-B98515550CA8}"/>
              </a:ext>
            </a:extLst>
          </p:cNvPr>
          <p:cNvSpPr/>
          <p:nvPr/>
        </p:nvSpPr>
        <p:spPr>
          <a:xfrm>
            <a:off x="6261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9678E4E-50E7-469A-A10D-9A61E597228A}"/>
              </a:ext>
            </a:extLst>
          </p:cNvPr>
          <p:cNvSpPr/>
          <p:nvPr/>
        </p:nvSpPr>
        <p:spPr>
          <a:xfrm>
            <a:off x="6490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94E7AE-4F73-4E68-93C8-E7C7C8712B39}"/>
              </a:ext>
            </a:extLst>
          </p:cNvPr>
          <p:cNvSpPr/>
          <p:nvPr/>
        </p:nvSpPr>
        <p:spPr>
          <a:xfrm>
            <a:off x="6718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AB55824-5808-41E3-98DB-C6FC137D5107}"/>
              </a:ext>
            </a:extLst>
          </p:cNvPr>
          <p:cNvSpPr/>
          <p:nvPr/>
        </p:nvSpPr>
        <p:spPr>
          <a:xfrm>
            <a:off x="6947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CB2C21-0691-4392-B54C-078D65A913BA}"/>
              </a:ext>
            </a:extLst>
          </p:cNvPr>
          <p:cNvSpPr/>
          <p:nvPr/>
        </p:nvSpPr>
        <p:spPr>
          <a:xfrm>
            <a:off x="7176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E108E0-6401-4699-989F-9148BC79F7BF}"/>
              </a:ext>
            </a:extLst>
          </p:cNvPr>
          <p:cNvSpPr/>
          <p:nvPr/>
        </p:nvSpPr>
        <p:spPr>
          <a:xfrm>
            <a:off x="7404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D2E504-2E6F-4ACC-AB0C-D42F9A3958E6}"/>
              </a:ext>
            </a:extLst>
          </p:cNvPr>
          <p:cNvSpPr/>
          <p:nvPr/>
        </p:nvSpPr>
        <p:spPr>
          <a:xfrm>
            <a:off x="7633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7E200B-EF39-4A1D-ABF6-AB69970EE492}"/>
              </a:ext>
            </a:extLst>
          </p:cNvPr>
          <p:cNvSpPr/>
          <p:nvPr/>
        </p:nvSpPr>
        <p:spPr>
          <a:xfrm>
            <a:off x="7861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96EF978-169C-4D16-BE50-C4439038C68B}"/>
              </a:ext>
            </a:extLst>
          </p:cNvPr>
          <p:cNvSpPr/>
          <p:nvPr/>
        </p:nvSpPr>
        <p:spPr>
          <a:xfrm>
            <a:off x="8090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CD0F4A2-BB9D-40F0-996E-29BE3224A137}"/>
              </a:ext>
            </a:extLst>
          </p:cNvPr>
          <p:cNvSpPr/>
          <p:nvPr/>
        </p:nvSpPr>
        <p:spPr>
          <a:xfrm>
            <a:off x="8319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8E0303-97C9-479A-83F9-D1CE7EE318E6}"/>
              </a:ext>
            </a:extLst>
          </p:cNvPr>
          <p:cNvSpPr/>
          <p:nvPr/>
        </p:nvSpPr>
        <p:spPr>
          <a:xfrm>
            <a:off x="8547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BF44C0D-E2F1-404F-911A-2DAFA844CD62}"/>
              </a:ext>
            </a:extLst>
          </p:cNvPr>
          <p:cNvSpPr/>
          <p:nvPr/>
        </p:nvSpPr>
        <p:spPr>
          <a:xfrm>
            <a:off x="8776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C3F6208-261F-4E0B-A896-5CAA795B7C6F}"/>
              </a:ext>
            </a:extLst>
          </p:cNvPr>
          <p:cNvSpPr/>
          <p:nvPr/>
        </p:nvSpPr>
        <p:spPr>
          <a:xfrm>
            <a:off x="9004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80E7489-23F6-439A-B0AD-7C7780965683}"/>
              </a:ext>
            </a:extLst>
          </p:cNvPr>
          <p:cNvSpPr/>
          <p:nvPr/>
        </p:nvSpPr>
        <p:spPr>
          <a:xfrm>
            <a:off x="9233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5C317B7-59AE-49F9-8FDA-5FAEB22F92A6}"/>
              </a:ext>
            </a:extLst>
          </p:cNvPr>
          <p:cNvSpPr/>
          <p:nvPr/>
        </p:nvSpPr>
        <p:spPr>
          <a:xfrm>
            <a:off x="9462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838592E-FFF7-4529-ACE7-880DEEC434C6}"/>
              </a:ext>
            </a:extLst>
          </p:cNvPr>
          <p:cNvSpPr/>
          <p:nvPr/>
        </p:nvSpPr>
        <p:spPr>
          <a:xfrm>
            <a:off x="546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065CE84-27D3-4583-A55F-97E409C00251}"/>
              </a:ext>
            </a:extLst>
          </p:cNvPr>
          <p:cNvSpPr/>
          <p:nvPr/>
        </p:nvSpPr>
        <p:spPr>
          <a:xfrm>
            <a:off x="775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4DDECFB-FC44-4866-A2B9-77187B294005}"/>
              </a:ext>
            </a:extLst>
          </p:cNvPr>
          <p:cNvSpPr/>
          <p:nvPr/>
        </p:nvSpPr>
        <p:spPr>
          <a:xfrm>
            <a:off x="1003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84116B5-3935-4828-B580-1ABB5BD47C5B}"/>
              </a:ext>
            </a:extLst>
          </p:cNvPr>
          <p:cNvSpPr/>
          <p:nvPr/>
        </p:nvSpPr>
        <p:spPr>
          <a:xfrm>
            <a:off x="1232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8EBC954-8A9A-490A-84BB-03BD9425FE2D}"/>
              </a:ext>
            </a:extLst>
          </p:cNvPr>
          <p:cNvSpPr/>
          <p:nvPr/>
        </p:nvSpPr>
        <p:spPr>
          <a:xfrm>
            <a:off x="1461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EEFF23-E86D-476A-A136-6641EDFE9D70}"/>
              </a:ext>
            </a:extLst>
          </p:cNvPr>
          <p:cNvSpPr/>
          <p:nvPr/>
        </p:nvSpPr>
        <p:spPr>
          <a:xfrm>
            <a:off x="1689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CA3E386-4A38-4E38-AECF-C0316738871A}"/>
              </a:ext>
            </a:extLst>
          </p:cNvPr>
          <p:cNvSpPr/>
          <p:nvPr/>
        </p:nvSpPr>
        <p:spPr>
          <a:xfrm>
            <a:off x="1918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184855-A443-4A6C-9186-2C5A54F59808}"/>
              </a:ext>
            </a:extLst>
          </p:cNvPr>
          <p:cNvSpPr/>
          <p:nvPr/>
        </p:nvSpPr>
        <p:spPr>
          <a:xfrm>
            <a:off x="2146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594C6A0-6B5A-456F-A5E8-FCEF3584376E}"/>
              </a:ext>
            </a:extLst>
          </p:cNvPr>
          <p:cNvSpPr/>
          <p:nvPr/>
        </p:nvSpPr>
        <p:spPr>
          <a:xfrm>
            <a:off x="2375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59715C6-FF02-426B-BBD6-44882412E282}"/>
              </a:ext>
            </a:extLst>
          </p:cNvPr>
          <p:cNvSpPr/>
          <p:nvPr/>
        </p:nvSpPr>
        <p:spPr>
          <a:xfrm>
            <a:off x="2604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D8379EA-A657-4408-8E63-6D625FD283E4}"/>
              </a:ext>
            </a:extLst>
          </p:cNvPr>
          <p:cNvSpPr/>
          <p:nvPr/>
        </p:nvSpPr>
        <p:spPr>
          <a:xfrm>
            <a:off x="2832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FE79A42-ED6B-43F3-A2F5-8487B002ABAE}"/>
              </a:ext>
            </a:extLst>
          </p:cNvPr>
          <p:cNvSpPr/>
          <p:nvPr/>
        </p:nvSpPr>
        <p:spPr>
          <a:xfrm>
            <a:off x="3061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20BDEDC-9215-4DFD-ACD0-BD40AAA171AE}"/>
              </a:ext>
            </a:extLst>
          </p:cNvPr>
          <p:cNvSpPr/>
          <p:nvPr/>
        </p:nvSpPr>
        <p:spPr>
          <a:xfrm>
            <a:off x="3289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A66119F-A79D-43B6-86B0-B7E922AB5F4C}"/>
              </a:ext>
            </a:extLst>
          </p:cNvPr>
          <p:cNvSpPr/>
          <p:nvPr/>
        </p:nvSpPr>
        <p:spPr>
          <a:xfrm>
            <a:off x="3518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511F15C-9B7B-4DBF-90F8-B0915257ACF0}"/>
              </a:ext>
            </a:extLst>
          </p:cNvPr>
          <p:cNvSpPr/>
          <p:nvPr/>
        </p:nvSpPr>
        <p:spPr>
          <a:xfrm>
            <a:off x="3747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8F10C7D-0357-4239-996E-5C6816A7ED4C}"/>
              </a:ext>
            </a:extLst>
          </p:cNvPr>
          <p:cNvSpPr/>
          <p:nvPr/>
        </p:nvSpPr>
        <p:spPr>
          <a:xfrm>
            <a:off x="3975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9E2422E-3FD6-401F-B09B-6788B7A43E9A}"/>
              </a:ext>
            </a:extLst>
          </p:cNvPr>
          <p:cNvSpPr/>
          <p:nvPr/>
        </p:nvSpPr>
        <p:spPr>
          <a:xfrm>
            <a:off x="4204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3E73570-2398-472A-88D1-16F2CCB3C031}"/>
              </a:ext>
            </a:extLst>
          </p:cNvPr>
          <p:cNvSpPr/>
          <p:nvPr/>
        </p:nvSpPr>
        <p:spPr>
          <a:xfrm>
            <a:off x="4432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4DE0803-8F73-472E-985C-01BF6FB355C5}"/>
              </a:ext>
            </a:extLst>
          </p:cNvPr>
          <p:cNvSpPr/>
          <p:nvPr/>
        </p:nvSpPr>
        <p:spPr>
          <a:xfrm>
            <a:off x="4661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672184A-6E18-4DE1-987E-376E575699AB}"/>
              </a:ext>
            </a:extLst>
          </p:cNvPr>
          <p:cNvSpPr/>
          <p:nvPr/>
        </p:nvSpPr>
        <p:spPr>
          <a:xfrm>
            <a:off x="4890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BFD3193-A8A9-4EBF-95B7-BEDAB4F600EB}"/>
              </a:ext>
            </a:extLst>
          </p:cNvPr>
          <p:cNvSpPr/>
          <p:nvPr/>
        </p:nvSpPr>
        <p:spPr>
          <a:xfrm>
            <a:off x="5118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83F2CA8-2749-41BB-9F8A-1340990C6673}"/>
              </a:ext>
            </a:extLst>
          </p:cNvPr>
          <p:cNvSpPr/>
          <p:nvPr/>
        </p:nvSpPr>
        <p:spPr>
          <a:xfrm>
            <a:off x="5347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115D871-A6D2-4439-B6DE-86D661BB0E2E}"/>
              </a:ext>
            </a:extLst>
          </p:cNvPr>
          <p:cNvSpPr/>
          <p:nvPr/>
        </p:nvSpPr>
        <p:spPr>
          <a:xfrm>
            <a:off x="5575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3306917-34FA-42B9-AC3A-6907DB090A08}"/>
              </a:ext>
            </a:extLst>
          </p:cNvPr>
          <p:cNvSpPr/>
          <p:nvPr/>
        </p:nvSpPr>
        <p:spPr>
          <a:xfrm>
            <a:off x="5804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6C4B93B-54B1-4D23-AEAC-858C8CA2D787}"/>
              </a:ext>
            </a:extLst>
          </p:cNvPr>
          <p:cNvSpPr/>
          <p:nvPr/>
        </p:nvSpPr>
        <p:spPr>
          <a:xfrm>
            <a:off x="6033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49BA6AC-4072-4870-8BF0-445B9EFF0A32}"/>
              </a:ext>
            </a:extLst>
          </p:cNvPr>
          <p:cNvSpPr/>
          <p:nvPr/>
        </p:nvSpPr>
        <p:spPr>
          <a:xfrm>
            <a:off x="6261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1541542-29A0-4429-9C19-8CAFDE0C20A2}"/>
              </a:ext>
            </a:extLst>
          </p:cNvPr>
          <p:cNvSpPr/>
          <p:nvPr/>
        </p:nvSpPr>
        <p:spPr>
          <a:xfrm>
            <a:off x="6490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AEE73B5-F530-42E1-A16D-B95115FB9A86}"/>
              </a:ext>
            </a:extLst>
          </p:cNvPr>
          <p:cNvSpPr/>
          <p:nvPr/>
        </p:nvSpPr>
        <p:spPr>
          <a:xfrm>
            <a:off x="6718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A2F560A-8014-4203-98C2-A7F5B2095280}"/>
              </a:ext>
            </a:extLst>
          </p:cNvPr>
          <p:cNvSpPr/>
          <p:nvPr/>
        </p:nvSpPr>
        <p:spPr>
          <a:xfrm>
            <a:off x="6947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3A4A6DA-B5F4-45B3-94E2-D91DBD29E69D}"/>
              </a:ext>
            </a:extLst>
          </p:cNvPr>
          <p:cNvSpPr/>
          <p:nvPr/>
        </p:nvSpPr>
        <p:spPr>
          <a:xfrm>
            <a:off x="7176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4EDDD3E-61EE-448F-BC6A-7B0B62572030}"/>
              </a:ext>
            </a:extLst>
          </p:cNvPr>
          <p:cNvSpPr/>
          <p:nvPr/>
        </p:nvSpPr>
        <p:spPr>
          <a:xfrm>
            <a:off x="7404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4E3394C-B84D-4712-AFC3-AAA67A3A0D4D}"/>
              </a:ext>
            </a:extLst>
          </p:cNvPr>
          <p:cNvSpPr/>
          <p:nvPr/>
        </p:nvSpPr>
        <p:spPr>
          <a:xfrm>
            <a:off x="7633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8840F3E-00E1-4838-9A94-9CE77626D52C}"/>
              </a:ext>
            </a:extLst>
          </p:cNvPr>
          <p:cNvSpPr/>
          <p:nvPr/>
        </p:nvSpPr>
        <p:spPr>
          <a:xfrm>
            <a:off x="7861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B9E6BDE-E154-4960-8388-36313CF1C0E0}"/>
              </a:ext>
            </a:extLst>
          </p:cNvPr>
          <p:cNvSpPr/>
          <p:nvPr/>
        </p:nvSpPr>
        <p:spPr>
          <a:xfrm>
            <a:off x="8090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1F75DC2-9D91-4321-A736-D22CF2A8C7A1}"/>
              </a:ext>
            </a:extLst>
          </p:cNvPr>
          <p:cNvSpPr/>
          <p:nvPr/>
        </p:nvSpPr>
        <p:spPr>
          <a:xfrm>
            <a:off x="8319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E6EC6B7-FA3E-42FD-91EB-4F707DB7345E}"/>
              </a:ext>
            </a:extLst>
          </p:cNvPr>
          <p:cNvSpPr/>
          <p:nvPr/>
        </p:nvSpPr>
        <p:spPr>
          <a:xfrm>
            <a:off x="8547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4362563-9B22-40EA-B916-A22DE4E55E5C}"/>
              </a:ext>
            </a:extLst>
          </p:cNvPr>
          <p:cNvSpPr/>
          <p:nvPr/>
        </p:nvSpPr>
        <p:spPr>
          <a:xfrm>
            <a:off x="8776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BB5CE12-C5CD-4D70-8B9B-8B5BB4892272}"/>
              </a:ext>
            </a:extLst>
          </p:cNvPr>
          <p:cNvSpPr/>
          <p:nvPr/>
        </p:nvSpPr>
        <p:spPr>
          <a:xfrm>
            <a:off x="9004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7DF0F46-4D19-42DF-B758-4BEF1A0D9DCD}"/>
              </a:ext>
            </a:extLst>
          </p:cNvPr>
          <p:cNvSpPr/>
          <p:nvPr/>
        </p:nvSpPr>
        <p:spPr>
          <a:xfrm>
            <a:off x="9233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F4DF07F-A6FE-42DE-968E-60A53AD0A54F}"/>
              </a:ext>
            </a:extLst>
          </p:cNvPr>
          <p:cNvSpPr/>
          <p:nvPr/>
        </p:nvSpPr>
        <p:spPr>
          <a:xfrm>
            <a:off x="9462149" y="1479686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38EBA04-7078-4A3D-8EA7-05F4174CCAC9}"/>
              </a:ext>
            </a:extLst>
          </p:cNvPr>
          <p:cNvSpPr/>
          <p:nvPr/>
        </p:nvSpPr>
        <p:spPr>
          <a:xfrm>
            <a:off x="546749" y="1696474"/>
            <a:ext cx="228600" cy="210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7C8D600-4578-4EFC-96FE-812C127EF158}"/>
              </a:ext>
            </a:extLst>
          </p:cNvPr>
          <p:cNvSpPr/>
          <p:nvPr/>
        </p:nvSpPr>
        <p:spPr>
          <a:xfrm>
            <a:off x="775349" y="1696474"/>
            <a:ext cx="228600" cy="210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B373CCE-A99E-4048-B330-BC7DEA94136A}"/>
              </a:ext>
            </a:extLst>
          </p:cNvPr>
          <p:cNvSpPr/>
          <p:nvPr/>
        </p:nvSpPr>
        <p:spPr>
          <a:xfrm>
            <a:off x="1003949" y="1696474"/>
            <a:ext cx="228600" cy="210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DB035BE-37C4-4EBA-9781-03F62311E33E}"/>
              </a:ext>
            </a:extLst>
          </p:cNvPr>
          <p:cNvSpPr/>
          <p:nvPr/>
        </p:nvSpPr>
        <p:spPr>
          <a:xfrm>
            <a:off x="1232549" y="1696474"/>
            <a:ext cx="228600" cy="210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8EA1BE6-927F-4481-8879-F8539F8BA734}"/>
              </a:ext>
            </a:extLst>
          </p:cNvPr>
          <p:cNvSpPr/>
          <p:nvPr/>
        </p:nvSpPr>
        <p:spPr>
          <a:xfrm>
            <a:off x="14611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41ED12B-3993-4101-B2FF-8AF175BE5F5F}"/>
              </a:ext>
            </a:extLst>
          </p:cNvPr>
          <p:cNvSpPr/>
          <p:nvPr/>
        </p:nvSpPr>
        <p:spPr>
          <a:xfrm>
            <a:off x="16897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7664523-F6FD-4830-8934-1601F55FCC2E}"/>
              </a:ext>
            </a:extLst>
          </p:cNvPr>
          <p:cNvSpPr/>
          <p:nvPr/>
        </p:nvSpPr>
        <p:spPr>
          <a:xfrm>
            <a:off x="1918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6767E8B-24C1-4959-BF50-3652389E007F}"/>
              </a:ext>
            </a:extLst>
          </p:cNvPr>
          <p:cNvSpPr/>
          <p:nvPr/>
        </p:nvSpPr>
        <p:spPr>
          <a:xfrm>
            <a:off x="2146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A9B5D8C-2F43-4292-9F9B-2E5B01152D92}"/>
              </a:ext>
            </a:extLst>
          </p:cNvPr>
          <p:cNvSpPr/>
          <p:nvPr/>
        </p:nvSpPr>
        <p:spPr>
          <a:xfrm>
            <a:off x="2375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301A811-9A21-42B0-B59A-9016FEB0B212}"/>
              </a:ext>
            </a:extLst>
          </p:cNvPr>
          <p:cNvSpPr/>
          <p:nvPr/>
        </p:nvSpPr>
        <p:spPr>
          <a:xfrm>
            <a:off x="26041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1DEA242-3A87-4A4C-8BB3-43A7D043B188}"/>
              </a:ext>
            </a:extLst>
          </p:cNvPr>
          <p:cNvSpPr/>
          <p:nvPr/>
        </p:nvSpPr>
        <p:spPr>
          <a:xfrm>
            <a:off x="28327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8CE0A63-B366-41A3-9514-BE038004D247}"/>
              </a:ext>
            </a:extLst>
          </p:cNvPr>
          <p:cNvSpPr/>
          <p:nvPr/>
        </p:nvSpPr>
        <p:spPr>
          <a:xfrm>
            <a:off x="3061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029546E-A77A-4C33-8C3B-BE93D4F2D110}"/>
              </a:ext>
            </a:extLst>
          </p:cNvPr>
          <p:cNvSpPr/>
          <p:nvPr/>
        </p:nvSpPr>
        <p:spPr>
          <a:xfrm>
            <a:off x="3289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59C0561-BD3B-415D-9D95-E08A1048E9B7}"/>
              </a:ext>
            </a:extLst>
          </p:cNvPr>
          <p:cNvSpPr/>
          <p:nvPr/>
        </p:nvSpPr>
        <p:spPr>
          <a:xfrm>
            <a:off x="3518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8E273D9-793A-4A56-9CEE-A761448EA05C}"/>
              </a:ext>
            </a:extLst>
          </p:cNvPr>
          <p:cNvSpPr/>
          <p:nvPr/>
        </p:nvSpPr>
        <p:spPr>
          <a:xfrm>
            <a:off x="37471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EA47C58-F568-4E51-88CA-D1540E92FCD5}"/>
              </a:ext>
            </a:extLst>
          </p:cNvPr>
          <p:cNvSpPr/>
          <p:nvPr/>
        </p:nvSpPr>
        <p:spPr>
          <a:xfrm>
            <a:off x="39757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4F4E753-13E1-44DC-83B1-74DDB9E2AEEA}"/>
              </a:ext>
            </a:extLst>
          </p:cNvPr>
          <p:cNvSpPr/>
          <p:nvPr/>
        </p:nvSpPr>
        <p:spPr>
          <a:xfrm>
            <a:off x="4204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C3178A4-A58B-47AD-B1FB-00F6B6CECA6A}"/>
              </a:ext>
            </a:extLst>
          </p:cNvPr>
          <p:cNvSpPr/>
          <p:nvPr/>
        </p:nvSpPr>
        <p:spPr>
          <a:xfrm>
            <a:off x="4432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59DEA78-74F8-4CD0-ACC2-EDAE21A3E8BF}"/>
              </a:ext>
            </a:extLst>
          </p:cNvPr>
          <p:cNvSpPr/>
          <p:nvPr/>
        </p:nvSpPr>
        <p:spPr>
          <a:xfrm>
            <a:off x="4661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72EB709-4776-4E8E-A72E-D3F32A0AE56B}"/>
              </a:ext>
            </a:extLst>
          </p:cNvPr>
          <p:cNvSpPr/>
          <p:nvPr/>
        </p:nvSpPr>
        <p:spPr>
          <a:xfrm>
            <a:off x="48901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CCFB671-EFAE-493C-866E-C180289A87BB}"/>
              </a:ext>
            </a:extLst>
          </p:cNvPr>
          <p:cNvSpPr/>
          <p:nvPr/>
        </p:nvSpPr>
        <p:spPr>
          <a:xfrm>
            <a:off x="51187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09EA89F-544F-4774-B882-5068D1E261DC}"/>
              </a:ext>
            </a:extLst>
          </p:cNvPr>
          <p:cNvSpPr/>
          <p:nvPr/>
        </p:nvSpPr>
        <p:spPr>
          <a:xfrm>
            <a:off x="5347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C8A8F36-7DB3-45D8-B5C9-797B09790727}"/>
              </a:ext>
            </a:extLst>
          </p:cNvPr>
          <p:cNvSpPr/>
          <p:nvPr/>
        </p:nvSpPr>
        <p:spPr>
          <a:xfrm>
            <a:off x="5575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C9B5B1D-EC49-4898-BEAE-D5AF0573E261}"/>
              </a:ext>
            </a:extLst>
          </p:cNvPr>
          <p:cNvSpPr/>
          <p:nvPr/>
        </p:nvSpPr>
        <p:spPr>
          <a:xfrm>
            <a:off x="5804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830869A-7DA5-43EB-8CDE-E29AEEC248B8}"/>
              </a:ext>
            </a:extLst>
          </p:cNvPr>
          <p:cNvSpPr/>
          <p:nvPr/>
        </p:nvSpPr>
        <p:spPr>
          <a:xfrm>
            <a:off x="60331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79FCCC-FF7A-4381-9DA7-D8F3C65B0549}"/>
              </a:ext>
            </a:extLst>
          </p:cNvPr>
          <p:cNvSpPr/>
          <p:nvPr/>
        </p:nvSpPr>
        <p:spPr>
          <a:xfrm>
            <a:off x="62617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45539C8-8F35-47A8-A330-C6842489F396}"/>
              </a:ext>
            </a:extLst>
          </p:cNvPr>
          <p:cNvSpPr/>
          <p:nvPr/>
        </p:nvSpPr>
        <p:spPr>
          <a:xfrm>
            <a:off x="6490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163E25F-5279-47E5-B479-7282646C7989}"/>
              </a:ext>
            </a:extLst>
          </p:cNvPr>
          <p:cNvSpPr/>
          <p:nvPr/>
        </p:nvSpPr>
        <p:spPr>
          <a:xfrm>
            <a:off x="6718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71ABEEC-C478-4682-805B-B152E5ECF39A}"/>
              </a:ext>
            </a:extLst>
          </p:cNvPr>
          <p:cNvSpPr/>
          <p:nvPr/>
        </p:nvSpPr>
        <p:spPr>
          <a:xfrm>
            <a:off x="6947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4E364E2-AFBC-4423-AFD2-213F2577A88C}"/>
              </a:ext>
            </a:extLst>
          </p:cNvPr>
          <p:cNvSpPr/>
          <p:nvPr/>
        </p:nvSpPr>
        <p:spPr>
          <a:xfrm>
            <a:off x="71761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D85A8F5-E18D-4247-BFD0-0E627A12B6C8}"/>
              </a:ext>
            </a:extLst>
          </p:cNvPr>
          <p:cNvSpPr/>
          <p:nvPr/>
        </p:nvSpPr>
        <p:spPr>
          <a:xfrm>
            <a:off x="74047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FBB1755-163E-466A-A718-E248B5C373E2}"/>
              </a:ext>
            </a:extLst>
          </p:cNvPr>
          <p:cNvSpPr/>
          <p:nvPr/>
        </p:nvSpPr>
        <p:spPr>
          <a:xfrm>
            <a:off x="7633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478A5A6-2288-4F9B-BA97-F5FBB8BAC51C}"/>
              </a:ext>
            </a:extLst>
          </p:cNvPr>
          <p:cNvSpPr/>
          <p:nvPr/>
        </p:nvSpPr>
        <p:spPr>
          <a:xfrm>
            <a:off x="7861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2748D85-9490-48AC-9128-CCF4105D5808}"/>
              </a:ext>
            </a:extLst>
          </p:cNvPr>
          <p:cNvSpPr/>
          <p:nvPr/>
        </p:nvSpPr>
        <p:spPr>
          <a:xfrm>
            <a:off x="8090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EF52352-920E-4443-B300-6278A61D6093}"/>
              </a:ext>
            </a:extLst>
          </p:cNvPr>
          <p:cNvSpPr/>
          <p:nvPr/>
        </p:nvSpPr>
        <p:spPr>
          <a:xfrm>
            <a:off x="8319149" y="1696474"/>
            <a:ext cx="228600" cy="210312"/>
          </a:xfrm>
          <a:prstGeom prst="rect">
            <a:avLst/>
          </a:prstGeom>
          <a:solidFill>
            <a:srgbClr val="DAC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DEE5510-92D5-4DFC-A430-35F545786435}"/>
              </a:ext>
            </a:extLst>
          </p:cNvPr>
          <p:cNvSpPr/>
          <p:nvPr/>
        </p:nvSpPr>
        <p:spPr>
          <a:xfrm>
            <a:off x="8547749" y="1696474"/>
            <a:ext cx="228600" cy="210312"/>
          </a:xfrm>
          <a:prstGeom prst="rect">
            <a:avLst/>
          </a:prstGeom>
          <a:solidFill>
            <a:srgbClr val="DAC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958C916-D3E0-4A60-8DE1-358858440664}"/>
              </a:ext>
            </a:extLst>
          </p:cNvPr>
          <p:cNvSpPr/>
          <p:nvPr/>
        </p:nvSpPr>
        <p:spPr>
          <a:xfrm>
            <a:off x="8776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AEC8E1D-280C-463C-83C0-17D59085186F}"/>
              </a:ext>
            </a:extLst>
          </p:cNvPr>
          <p:cNvSpPr/>
          <p:nvPr/>
        </p:nvSpPr>
        <p:spPr>
          <a:xfrm>
            <a:off x="9004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1A07C74-274D-43B3-8003-C8A7C91CFEB0}"/>
              </a:ext>
            </a:extLst>
          </p:cNvPr>
          <p:cNvSpPr/>
          <p:nvPr/>
        </p:nvSpPr>
        <p:spPr>
          <a:xfrm>
            <a:off x="9233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D928FD3-83C1-452A-806B-7E26F257F47E}"/>
              </a:ext>
            </a:extLst>
          </p:cNvPr>
          <p:cNvSpPr/>
          <p:nvPr/>
        </p:nvSpPr>
        <p:spPr>
          <a:xfrm>
            <a:off x="9462149" y="1696474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F139DEB-390D-4CD6-9D27-9569F48EA78B}"/>
              </a:ext>
            </a:extLst>
          </p:cNvPr>
          <p:cNvSpPr/>
          <p:nvPr/>
        </p:nvSpPr>
        <p:spPr>
          <a:xfrm>
            <a:off x="546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7BACF6A-267A-42FA-96D1-389551CB96B6}"/>
              </a:ext>
            </a:extLst>
          </p:cNvPr>
          <p:cNvSpPr/>
          <p:nvPr/>
        </p:nvSpPr>
        <p:spPr>
          <a:xfrm>
            <a:off x="775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0D2301E-FE3E-47C2-AD3B-8A90F05E2368}"/>
              </a:ext>
            </a:extLst>
          </p:cNvPr>
          <p:cNvSpPr/>
          <p:nvPr/>
        </p:nvSpPr>
        <p:spPr>
          <a:xfrm>
            <a:off x="1003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C49ECA5-0662-4A95-9EC3-4BC39436606C}"/>
              </a:ext>
            </a:extLst>
          </p:cNvPr>
          <p:cNvSpPr/>
          <p:nvPr/>
        </p:nvSpPr>
        <p:spPr>
          <a:xfrm>
            <a:off x="1232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472C17A-826B-40D7-810B-61C3815C7FAD}"/>
              </a:ext>
            </a:extLst>
          </p:cNvPr>
          <p:cNvSpPr/>
          <p:nvPr/>
        </p:nvSpPr>
        <p:spPr>
          <a:xfrm>
            <a:off x="1461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A9474DB-098C-4221-AFC1-98A88E7D2F02}"/>
              </a:ext>
            </a:extLst>
          </p:cNvPr>
          <p:cNvSpPr/>
          <p:nvPr/>
        </p:nvSpPr>
        <p:spPr>
          <a:xfrm>
            <a:off x="1689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3E151DF-52E1-43DD-974C-69EBABED269B}"/>
              </a:ext>
            </a:extLst>
          </p:cNvPr>
          <p:cNvSpPr/>
          <p:nvPr/>
        </p:nvSpPr>
        <p:spPr>
          <a:xfrm>
            <a:off x="1918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6404FD7-4DA0-4C41-818E-53F24490CEA1}"/>
              </a:ext>
            </a:extLst>
          </p:cNvPr>
          <p:cNvSpPr/>
          <p:nvPr/>
        </p:nvSpPr>
        <p:spPr>
          <a:xfrm>
            <a:off x="2146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1811A27-F067-4F03-898E-46D5FD0848B1}"/>
              </a:ext>
            </a:extLst>
          </p:cNvPr>
          <p:cNvSpPr/>
          <p:nvPr/>
        </p:nvSpPr>
        <p:spPr>
          <a:xfrm>
            <a:off x="2375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FF09EAD-D3D1-4A15-9E13-9FAFFD1442E5}"/>
              </a:ext>
            </a:extLst>
          </p:cNvPr>
          <p:cNvSpPr/>
          <p:nvPr/>
        </p:nvSpPr>
        <p:spPr>
          <a:xfrm>
            <a:off x="2604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9397548-416D-441E-928C-0C43DEA70382}"/>
              </a:ext>
            </a:extLst>
          </p:cNvPr>
          <p:cNvSpPr/>
          <p:nvPr/>
        </p:nvSpPr>
        <p:spPr>
          <a:xfrm>
            <a:off x="2832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6C27B25-80FA-4613-A914-819091C6176C}"/>
              </a:ext>
            </a:extLst>
          </p:cNvPr>
          <p:cNvSpPr/>
          <p:nvPr/>
        </p:nvSpPr>
        <p:spPr>
          <a:xfrm>
            <a:off x="3061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27966A0-6ABF-4C37-92AA-6617294C681F}"/>
              </a:ext>
            </a:extLst>
          </p:cNvPr>
          <p:cNvSpPr/>
          <p:nvPr/>
        </p:nvSpPr>
        <p:spPr>
          <a:xfrm>
            <a:off x="3289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23E2187-A0E1-432D-A6B8-A3CFFA158B76}"/>
              </a:ext>
            </a:extLst>
          </p:cNvPr>
          <p:cNvSpPr/>
          <p:nvPr/>
        </p:nvSpPr>
        <p:spPr>
          <a:xfrm>
            <a:off x="3518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F224A3A-1C71-434C-BCEB-E5E8731AB160}"/>
              </a:ext>
            </a:extLst>
          </p:cNvPr>
          <p:cNvSpPr/>
          <p:nvPr/>
        </p:nvSpPr>
        <p:spPr>
          <a:xfrm>
            <a:off x="3747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3358917-7B09-4C7E-98D3-905C421558FA}"/>
              </a:ext>
            </a:extLst>
          </p:cNvPr>
          <p:cNvSpPr/>
          <p:nvPr/>
        </p:nvSpPr>
        <p:spPr>
          <a:xfrm>
            <a:off x="3975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EC241C64-08A3-4B9C-AC27-2E3516EAE608}"/>
              </a:ext>
            </a:extLst>
          </p:cNvPr>
          <p:cNvSpPr/>
          <p:nvPr/>
        </p:nvSpPr>
        <p:spPr>
          <a:xfrm>
            <a:off x="4204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F6FEE6-1317-43DA-84C3-51BE4958F6B5}"/>
              </a:ext>
            </a:extLst>
          </p:cNvPr>
          <p:cNvSpPr/>
          <p:nvPr/>
        </p:nvSpPr>
        <p:spPr>
          <a:xfrm>
            <a:off x="4432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DE4C72C-C41C-4C95-A2C7-7B48C26A106F}"/>
              </a:ext>
            </a:extLst>
          </p:cNvPr>
          <p:cNvSpPr/>
          <p:nvPr/>
        </p:nvSpPr>
        <p:spPr>
          <a:xfrm>
            <a:off x="4661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838065B-1BAC-4DC2-9738-11611BBE5A54}"/>
              </a:ext>
            </a:extLst>
          </p:cNvPr>
          <p:cNvSpPr/>
          <p:nvPr/>
        </p:nvSpPr>
        <p:spPr>
          <a:xfrm>
            <a:off x="4890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CB71F03-1D2D-49C8-BBB8-C03A38CA4792}"/>
              </a:ext>
            </a:extLst>
          </p:cNvPr>
          <p:cNvSpPr/>
          <p:nvPr/>
        </p:nvSpPr>
        <p:spPr>
          <a:xfrm>
            <a:off x="5118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9E96787-0906-438D-9278-0DBD1D170CE7}"/>
              </a:ext>
            </a:extLst>
          </p:cNvPr>
          <p:cNvSpPr/>
          <p:nvPr/>
        </p:nvSpPr>
        <p:spPr>
          <a:xfrm>
            <a:off x="5347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C880B4E-DFFF-45E0-BA49-554E55BF4670}"/>
              </a:ext>
            </a:extLst>
          </p:cNvPr>
          <p:cNvSpPr/>
          <p:nvPr/>
        </p:nvSpPr>
        <p:spPr>
          <a:xfrm>
            <a:off x="5575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4D2D637-9CA3-43FA-B309-B922C37095D3}"/>
              </a:ext>
            </a:extLst>
          </p:cNvPr>
          <p:cNvSpPr/>
          <p:nvPr/>
        </p:nvSpPr>
        <p:spPr>
          <a:xfrm>
            <a:off x="5804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6A10A31-54CA-414E-B373-D352BA7B0BE0}"/>
              </a:ext>
            </a:extLst>
          </p:cNvPr>
          <p:cNvSpPr/>
          <p:nvPr/>
        </p:nvSpPr>
        <p:spPr>
          <a:xfrm>
            <a:off x="6033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5769A3A-A2E4-4962-8362-4DB748109D98}"/>
              </a:ext>
            </a:extLst>
          </p:cNvPr>
          <p:cNvSpPr/>
          <p:nvPr/>
        </p:nvSpPr>
        <p:spPr>
          <a:xfrm>
            <a:off x="6261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F2B97B8-C176-411F-9033-3FA3F62D5804}"/>
              </a:ext>
            </a:extLst>
          </p:cNvPr>
          <p:cNvSpPr/>
          <p:nvPr/>
        </p:nvSpPr>
        <p:spPr>
          <a:xfrm>
            <a:off x="6490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4B7E41A-D55C-404E-AC77-503B98B07A72}"/>
              </a:ext>
            </a:extLst>
          </p:cNvPr>
          <p:cNvSpPr/>
          <p:nvPr/>
        </p:nvSpPr>
        <p:spPr>
          <a:xfrm>
            <a:off x="6718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BC0DCD8-4AF7-4B31-92AF-D484AD4ED91D}"/>
              </a:ext>
            </a:extLst>
          </p:cNvPr>
          <p:cNvSpPr/>
          <p:nvPr/>
        </p:nvSpPr>
        <p:spPr>
          <a:xfrm>
            <a:off x="6947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A377FEA-B15B-4CB5-AC25-3CF021929DD4}"/>
              </a:ext>
            </a:extLst>
          </p:cNvPr>
          <p:cNvSpPr/>
          <p:nvPr/>
        </p:nvSpPr>
        <p:spPr>
          <a:xfrm>
            <a:off x="7176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53154D1-0785-470B-A642-2E58E2BDCFE3}"/>
              </a:ext>
            </a:extLst>
          </p:cNvPr>
          <p:cNvSpPr/>
          <p:nvPr/>
        </p:nvSpPr>
        <p:spPr>
          <a:xfrm>
            <a:off x="7404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C76DC45-52CB-4C39-A90F-1344D64A5436}"/>
              </a:ext>
            </a:extLst>
          </p:cNvPr>
          <p:cNvSpPr/>
          <p:nvPr/>
        </p:nvSpPr>
        <p:spPr>
          <a:xfrm>
            <a:off x="7633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B0DFD6A3-7CF4-47A1-B9F2-A1FEC0DFC514}"/>
              </a:ext>
            </a:extLst>
          </p:cNvPr>
          <p:cNvSpPr/>
          <p:nvPr/>
        </p:nvSpPr>
        <p:spPr>
          <a:xfrm>
            <a:off x="7861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61ED2FB-9FA4-4129-984B-481D2DDACA2D}"/>
              </a:ext>
            </a:extLst>
          </p:cNvPr>
          <p:cNvSpPr/>
          <p:nvPr/>
        </p:nvSpPr>
        <p:spPr>
          <a:xfrm>
            <a:off x="8090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17FCF68-9683-4C53-A413-3A65D18D84EA}"/>
              </a:ext>
            </a:extLst>
          </p:cNvPr>
          <p:cNvSpPr/>
          <p:nvPr/>
        </p:nvSpPr>
        <p:spPr>
          <a:xfrm>
            <a:off x="8319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F33B3688-4F9E-4A56-B7BB-17D5CE7BBE02}"/>
              </a:ext>
            </a:extLst>
          </p:cNvPr>
          <p:cNvSpPr/>
          <p:nvPr/>
        </p:nvSpPr>
        <p:spPr>
          <a:xfrm>
            <a:off x="8547749" y="1913262"/>
            <a:ext cx="228600" cy="210312"/>
          </a:xfrm>
          <a:prstGeom prst="rect">
            <a:avLst/>
          </a:prstGeom>
          <a:solidFill>
            <a:srgbClr val="DAC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F7583BE-C590-46BC-85AB-5235374BDE2F}"/>
              </a:ext>
            </a:extLst>
          </p:cNvPr>
          <p:cNvSpPr/>
          <p:nvPr/>
        </p:nvSpPr>
        <p:spPr>
          <a:xfrm>
            <a:off x="8776349" y="1913262"/>
            <a:ext cx="228600" cy="210312"/>
          </a:xfrm>
          <a:prstGeom prst="rect">
            <a:avLst/>
          </a:prstGeom>
          <a:solidFill>
            <a:srgbClr val="DAC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2D147C61-DACC-4E28-ABC7-B3B5C32AB1F4}"/>
              </a:ext>
            </a:extLst>
          </p:cNvPr>
          <p:cNvSpPr/>
          <p:nvPr/>
        </p:nvSpPr>
        <p:spPr>
          <a:xfrm>
            <a:off x="9004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5AEB98F-C9EB-4CC8-8AC8-417A790C2B5B}"/>
              </a:ext>
            </a:extLst>
          </p:cNvPr>
          <p:cNvSpPr/>
          <p:nvPr/>
        </p:nvSpPr>
        <p:spPr>
          <a:xfrm>
            <a:off x="9233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2C2AFAA-B1EB-4EF7-A564-2404911A8D68}"/>
              </a:ext>
            </a:extLst>
          </p:cNvPr>
          <p:cNvSpPr/>
          <p:nvPr/>
        </p:nvSpPr>
        <p:spPr>
          <a:xfrm>
            <a:off x="9462149" y="1913262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50B901C-B9DE-4C35-9A70-F32DE3C149C5}"/>
              </a:ext>
            </a:extLst>
          </p:cNvPr>
          <p:cNvSpPr/>
          <p:nvPr/>
        </p:nvSpPr>
        <p:spPr>
          <a:xfrm>
            <a:off x="546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D45EF1B-E4C6-4AF0-A05F-F00311152AAD}"/>
              </a:ext>
            </a:extLst>
          </p:cNvPr>
          <p:cNvSpPr/>
          <p:nvPr/>
        </p:nvSpPr>
        <p:spPr>
          <a:xfrm>
            <a:off x="775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7725CE0E-DDC8-43AD-9E1D-17066E91BBE6}"/>
              </a:ext>
            </a:extLst>
          </p:cNvPr>
          <p:cNvSpPr/>
          <p:nvPr/>
        </p:nvSpPr>
        <p:spPr>
          <a:xfrm>
            <a:off x="1003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35EF2E5-3CE6-4121-A16F-BEFE6F33568B}"/>
              </a:ext>
            </a:extLst>
          </p:cNvPr>
          <p:cNvSpPr/>
          <p:nvPr/>
        </p:nvSpPr>
        <p:spPr>
          <a:xfrm>
            <a:off x="1232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B2A12F41-772A-47B4-9943-E4C8E9AAD8DE}"/>
              </a:ext>
            </a:extLst>
          </p:cNvPr>
          <p:cNvSpPr/>
          <p:nvPr/>
        </p:nvSpPr>
        <p:spPr>
          <a:xfrm>
            <a:off x="1461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69AF6EE-AD76-48F6-876E-2DAEEAB62BFA}"/>
              </a:ext>
            </a:extLst>
          </p:cNvPr>
          <p:cNvSpPr/>
          <p:nvPr/>
        </p:nvSpPr>
        <p:spPr>
          <a:xfrm>
            <a:off x="1689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78659B7-F4BD-4784-B711-C6F5DBF7B02F}"/>
              </a:ext>
            </a:extLst>
          </p:cNvPr>
          <p:cNvSpPr/>
          <p:nvPr/>
        </p:nvSpPr>
        <p:spPr>
          <a:xfrm>
            <a:off x="1918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4C5BD46-C25C-496E-81C1-F44CF3C9DB61}"/>
              </a:ext>
            </a:extLst>
          </p:cNvPr>
          <p:cNvSpPr/>
          <p:nvPr/>
        </p:nvSpPr>
        <p:spPr>
          <a:xfrm>
            <a:off x="2146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FCE3E10-E0C3-4FAC-B25F-73EB1F01C9C1}"/>
              </a:ext>
            </a:extLst>
          </p:cNvPr>
          <p:cNvSpPr/>
          <p:nvPr/>
        </p:nvSpPr>
        <p:spPr>
          <a:xfrm>
            <a:off x="2375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4F11E751-D53C-45EA-BA07-1B74A7C8F80A}"/>
              </a:ext>
            </a:extLst>
          </p:cNvPr>
          <p:cNvSpPr/>
          <p:nvPr/>
        </p:nvSpPr>
        <p:spPr>
          <a:xfrm>
            <a:off x="2604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B0E2042-D6DB-46A3-AFE3-A5B9FD553058}"/>
              </a:ext>
            </a:extLst>
          </p:cNvPr>
          <p:cNvSpPr/>
          <p:nvPr/>
        </p:nvSpPr>
        <p:spPr>
          <a:xfrm>
            <a:off x="2832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09629F33-4485-4C4B-AB0B-A01D0F630D60}"/>
              </a:ext>
            </a:extLst>
          </p:cNvPr>
          <p:cNvSpPr/>
          <p:nvPr/>
        </p:nvSpPr>
        <p:spPr>
          <a:xfrm>
            <a:off x="3061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D4EAC38E-2BA3-4C29-9971-18B76492F524}"/>
              </a:ext>
            </a:extLst>
          </p:cNvPr>
          <p:cNvSpPr/>
          <p:nvPr/>
        </p:nvSpPr>
        <p:spPr>
          <a:xfrm>
            <a:off x="3289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8DF3E895-CC6E-4E5A-A5FD-CCA142CA75DE}"/>
              </a:ext>
            </a:extLst>
          </p:cNvPr>
          <p:cNvSpPr/>
          <p:nvPr/>
        </p:nvSpPr>
        <p:spPr>
          <a:xfrm>
            <a:off x="3518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D99B4F45-895D-428C-9D3A-5136A814B59D}"/>
              </a:ext>
            </a:extLst>
          </p:cNvPr>
          <p:cNvSpPr/>
          <p:nvPr/>
        </p:nvSpPr>
        <p:spPr>
          <a:xfrm>
            <a:off x="3747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560E3AE-B7E6-4737-879A-AD33720E6AC4}"/>
              </a:ext>
            </a:extLst>
          </p:cNvPr>
          <p:cNvSpPr/>
          <p:nvPr/>
        </p:nvSpPr>
        <p:spPr>
          <a:xfrm>
            <a:off x="3975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AE90712-9FD0-4CD3-A3A1-FDCA8446D525}"/>
              </a:ext>
            </a:extLst>
          </p:cNvPr>
          <p:cNvSpPr/>
          <p:nvPr/>
        </p:nvSpPr>
        <p:spPr>
          <a:xfrm>
            <a:off x="4204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04433AB-DBC6-4DA6-A174-AEEC81A296E1}"/>
              </a:ext>
            </a:extLst>
          </p:cNvPr>
          <p:cNvSpPr/>
          <p:nvPr/>
        </p:nvSpPr>
        <p:spPr>
          <a:xfrm>
            <a:off x="4432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DB82230B-A13B-4577-B504-E2D8E41D73D2}"/>
              </a:ext>
            </a:extLst>
          </p:cNvPr>
          <p:cNvSpPr/>
          <p:nvPr/>
        </p:nvSpPr>
        <p:spPr>
          <a:xfrm>
            <a:off x="4661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6C61995-9798-4B51-BE23-BC60462E17C9}"/>
              </a:ext>
            </a:extLst>
          </p:cNvPr>
          <p:cNvSpPr/>
          <p:nvPr/>
        </p:nvSpPr>
        <p:spPr>
          <a:xfrm>
            <a:off x="4890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7B834EE1-1047-4EDE-A9CB-756B5B1B115B}"/>
              </a:ext>
            </a:extLst>
          </p:cNvPr>
          <p:cNvSpPr/>
          <p:nvPr/>
        </p:nvSpPr>
        <p:spPr>
          <a:xfrm>
            <a:off x="5118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42E12116-6C14-499C-A313-5035AE26DC48}"/>
              </a:ext>
            </a:extLst>
          </p:cNvPr>
          <p:cNvSpPr/>
          <p:nvPr/>
        </p:nvSpPr>
        <p:spPr>
          <a:xfrm>
            <a:off x="5347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0960C42-50FE-441B-A74E-F536B48C11E2}"/>
              </a:ext>
            </a:extLst>
          </p:cNvPr>
          <p:cNvSpPr/>
          <p:nvPr/>
        </p:nvSpPr>
        <p:spPr>
          <a:xfrm>
            <a:off x="5575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7204099-DC9A-4BEF-B1E5-A98ECE5A1FA1}"/>
              </a:ext>
            </a:extLst>
          </p:cNvPr>
          <p:cNvSpPr/>
          <p:nvPr/>
        </p:nvSpPr>
        <p:spPr>
          <a:xfrm>
            <a:off x="5804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AA58685C-A857-4F77-928E-24A20EF64A70}"/>
              </a:ext>
            </a:extLst>
          </p:cNvPr>
          <p:cNvSpPr/>
          <p:nvPr/>
        </p:nvSpPr>
        <p:spPr>
          <a:xfrm>
            <a:off x="6033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A9004E2-176A-4108-8E1F-8AFC4F5D985E}"/>
              </a:ext>
            </a:extLst>
          </p:cNvPr>
          <p:cNvSpPr/>
          <p:nvPr/>
        </p:nvSpPr>
        <p:spPr>
          <a:xfrm>
            <a:off x="6261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132436B2-CA93-4FB7-BDA0-158692104D07}"/>
              </a:ext>
            </a:extLst>
          </p:cNvPr>
          <p:cNvSpPr/>
          <p:nvPr/>
        </p:nvSpPr>
        <p:spPr>
          <a:xfrm>
            <a:off x="6490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1853F2E-0C1C-459E-AF7F-1BC5FA7E70CB}"/>
              </a:ext>
            </a:extLst>
          </p:cNvPr>
          <p:cNvSpPr/>
          <p:nvPr/>
        </p:nvSpPr>
        <p:spPr>
          <a:xfrm>
            <a:off x="6718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B9B21EC-DF54-418E-B9F1-AC941F07BE40}"/>
              </a:ext>
            </a:extLst>
          </p:cNvPr>
          <p:cNvSpPr/>
          <p:nvPr/>
        </p:nvSpPr>
        <p:spPr>
          <a:xfrm>
            <a:off x="6947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2C95DCD-EB57-457B-86B9-74BB8B5FF9A8}"/>
              </a:ext>
            </a:extLst>
          </p:cNvPr>
          <p:cNvSpPr/>
          <p:nvPr/>
        </p:nvSpPr>
        <p:spPr>
          <a:xfrm>
            <a:off x="7176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B900A370-6C24-406E-AD51-D9A60C4758D1}"/>
              </a:ext>
            </a:extLst>
          </p:cNvPr>
          <p:cNvSpPr/>
          <p:nvPr/>
        </p:nvSpPr>
        <p:spPr>
          <a:xfrm>
            <a:off x="7404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27FB58ED-6778-4D85-BC96-FC04F30FBC40}"/>
              </a:ext>
            </a:extLst>
          </p:cNvPr>
          <p:cNvSpPr/>
          <p:nvPr/>
        </p:nvSpPr>
        <p:spPr>
          <a:xfrm>
            <a:off x="7633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F8E79B01-56D0-4251-A258-2A6BAAF68C8E}"/>
              </a:ext>
            </a:extLst>
          </p:cNvPr>
          <p:cNvSpPr/>
          <p:nvPr/>
        </p:nvSpPr>
        <p:spPr>
          <a:xfrm>
            <a:off x="7861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3E739C4-19DB-4D46-A875-73AA67073282}"/>
              </a:ext>
            </a:extLst>
          </p:cNvPr>
          <p:cNvSpPr/>
          <p:nvPr/>
        </p:nvSpPr>
        <p:spPr>
          <a:xfrm>
            <a:off x="8090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F31EA6C-9CA6-4FA2-9BD7-734BCCBFE8EB}"/>
              </a:ext>
            </a:extLst>
          </p:cNvPr>
          <p:cNvSpPr/>
          <p:nvPr/>
        </p:nvSpPr>
        <p:spPr>
          <a:xfrm>
            <a:off x="8319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BC046E2-18D7-4AF6-9F9C-53AC4F975C3C}"/>
              </a:ext>
            </a:extLst>
          </p:cNvPr>
          <p:cNvSpPr/>
          <p:nvPr/>
        </p:nvSpPr>
        <p:spPr>
          <a:xfrm>
            <a:off x="8547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CFC6B218-D78E-4F5A-AFCC-CB63310F631F}"/>
              </a:ext>
            </a:extLst>
          </p:cNvPr>
          <p:cNvSpPr/>
          <p:nvPr/>
        </p:nvSpPr>
        <p:spPr>
          <a:xfrm>
            <a:off x="8776349" y="2130050"/>
            <a:ext cx="228600" cy="21031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812433FF-5248-4DE5-9443-1FA7AFFBAB72}"/>
              </a:ext>
            </a:extLst>
          </p:cNvPr>
          <p:cNvSpPr/>
          <p:nvPr/>
        </p:nvSpPr>
        <p:spPr>
          <a:xfrm>
            <a:off x="9004949" y="2130050"/>
            <a:ext cx="228600" cy="21031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C504C23-AFB8-4FA8-B909-168B7A24927A}"/>
              </a:ext>
            </a:extLst>
          </p:cNvPr>
          <p:cNvSpPr/>
          <p:nvPr/>
        </p:nvSpPr>
        <p:spPr>
          <a:xfrm>
            <a:off x="9233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221E2B91-F792-43EF-B608-DFBCF737BD82}"/>
              </a:ext>
            </a:extLst>
          </p:cNvPr>
          <p:cNvSpPr/>
          <p:nvPr/>
        </p:nvSpPr>
        <p:spPr>
          <a:xfrm>
            <a:off x="9462149" y="2130050"/>
            <a:ext cx="228600" cy="2103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2793F41E-FB14-4B94-9BDE-BEE994D9A3B2}"/>
              </a:ext>
            </a:extLst>
          </p:cNvPr>
          <p:cNvSpPr/>
          <p:nvPr/>
        </p:nvSpPr>
        <p:spPr>
          <a:xfrm>
            <a:off x="546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9345E0D9-737D-46A5-B6B6-951A60FDB5D2}"/>
              </a:ext>
            </a:extLst>
          </p:cNvPr>
          <p:cNvSpPr/>
          <p:nvPr/>
        </p:nvSpPr>
        <p:spPr>
          <a:xfrm>
            <a:off x="775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E454A8C-1754-427B-9464-DE013889FDD6}"/>
              </a:ext>
            </a:extLst>
          </p:cNvPr>
          <p:cNvSpPr/>
          <p:nvPr/>
        </p:nvSpPr>
        <p:spPr>
          <a:xfrm>
            <a:off x="1003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51C7C269-79AC-4CDE-9A24-68C4C8AC2C75}"/>
              </a:ext>
            </a:extLst>
          </p:cNvPr>
          <p:cNvSpPr/>
          <p:nvPr/>
        </p:nvSpPr>
        <p:spPr>
          <a:xfrm>
            <a:off x="1232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82608A82-4D6C-462E-A4E6-BC1EAB415960}"/>
              </a:ext>
            </a:extLst>
          </p:cNvPr>
          <p:cNvSpPr/>
          <p:nvPr/>
        </p:nvSpPr>
        <p:spPr>
          <a:xfrm>
            <a:off x="1461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AFD16ED5-B08B-494D-ACCA-3A9B9AC8E512}"/>
              </a:ext>
            </a:extLst>
          </p:cNvPr>
          <p:cNvSpPr/>
          <p:nvPr/>
        </p:nvSpPr>
        <p:spPr>
          <a:xfrm>
            <a:off x="1689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9290FF4F-7381-45FD-857A-6205C765ABB6}"/>
              </a:ext>
            </a:extLst>
          </p:cNvPr>
          <p:cNvSpPr/>
          <p:nvPr/>
        </p:nvSpPr>
        <p:spPr>
          <a:xfrm>
            <a:off x="1918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CE71E06B-D96F-47B9-A511-BCA7B3EEF920}"/>
              </a:ext>
            </a:extLst>
          </p:cNvPr>
          <p:cNvSpPr/>
          <p:nvPr/>
        </p:nvSpPr>
        <p:spPr>
          <a:xfrm>
            <a:off x="2146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501A9539-E6F1-400F-BBE1-9EE251F98B41}"/>
              </a:ext>
            </a:extLst>
          </p:cNvPr>
          <p:cNvSpPr/>
          <p:nvPr/>
        </p:nvSpPr>
        <p:spPr>
          <a:xfrm>
            <a:off x="2375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D6BC4B4F-DE58-4953-A3A3-1A59A0DA4583}"/>
              </a:ext>
            </a:extLst>
          </p:cNvPr>
          <p:cNvSpPr/>
          <p:nvPr/>
        </p:nvSpPr>
        <p:spPr>
          <a:xfrm>
            <a:off x="2604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C49ADA8-A9E6-4AA1-A4D2-AD3784F74237}"/>
              </a:ext>
            </a:extLst>
          </p:cNvPr>
          <p:cNvSpPr/>
          <p:nvPr/>
        </p:nvSpPr>
        <p:spPr>
          <a:xfrm>
            <a:off x="2832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3ABD7E82-8CA1-4551-AF52-DF54AD28D155}"/>
              </a:ext>
            </a:extLst>
          </p:cNvPr>
          <p:cNvSpPr/>
          <p:nvPr/>
        </p:nvSpPr>
        <p:spPr>
          <a:xfrm>
            <a:off x="3061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19D7E417-E131-4065-A6FA-6E9664D86057}"/>
              </a:ext>
            </a:extLst>
          </p:cNvPr>
          <p:cNvSpPr/>
          <p:nvPr/>
        </p:nvSpPr>
        <p:spPr>
          <a:xfrm>
            <a:off x="3289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9188CD61-CD42-4419-881C-AED681C0E4EC}"/>
              </a:ext>
            </a:extLst>
          </p:cNvPr>
          <p:cNvSpPr/>
          <p:nvPr/>
        </p:nvSpPr>
        <p:spPr>
          <a:xfrm>
            <a:off x="3518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0E5B0A67-BC99-4018-A9F4-925D147EBDD3}"/>
              </a:ext>
            </a:extLst>
          </p:cNvPr>
          <p:cNvSpPr/>
          <p:nvPr/>
        </p:nvSpPr>
        <p:spPr>
          <a:xfrm>
            <a:off x="3747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1D472CF4-2BEC-4A4D-A59A-D939EECA3E05}"/>
              </a:ext>
            </a:extLst>
          </p:cNvPr>
          <p:cNvSpPr/>
          <p:nvPr/>
        </p:nvSpPr>
        <p:spPr>
          <a:xfrm>
            <a:off x="3975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D70B7990-CF73-4433-836E-498E9934ACB5}"/>
              </a:ext>
            </a:extLst>
          </p:cNvPr>
          <p:cNvSpPr/>
          <p:nvPr/>
        </p:nvSpPr>
        <p:spPr>
          <a:xfrm>
            <a:off x="4204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F3E5D291-FDF2-48C8-BE31-0A0EEF3B227C}"/>
              </a:ext>
            </a:extLst>
          </p:cNvPr>
          <p:cNvSpPr/>
          <p:nvPr/>
        </p:nvSpPr>
        <p:spPr>
          <a:xfrm>
            <a:off x="4432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8BC196C5-A8AB-432A-B72F-CC815D117B45}"/>
              </a:ext>
            </a:extLst>
          </p:cNvPr>
          <p:cNvSpPr/>
          <p:nvPr/>
        </p:nvSpPr>
        <p:spPr>
          <a:xfrm>
            <a:off x="4661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54B39E62-0A05-4CCF-A969-E935E1011394}"/>
              </a:ext>
            </a:extLst>
          </p:cNvPr>
          <p:cNvSpPr/>
          <p:nvPr/>
        </p:nvSpPr>
        <p:spPr>
          <a:xfrm>
            <a:off x="4890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3C2ACBC-370A-4139-8AB2-16ED3A09308D}"/>
              </a:ext>
            </a:extLst>
          </p:cNvPr>
          <p:cNvSpPr/>
          <p:nvPr/>
        </p:nvSpPr>
        <p:spPr>
          <a:xfrm>
            <a:off x="5118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361F7297-BC74-457F-A600-57E76C49EABD}"/>
              </a:ext>
            </a:extLst>
          </p:cNvPr>
          <p:cNvSpPr/>
          <p:nvPr/>
        </p:nvSpPr>
        <p:spPr>
          <a:xfrm>
            <a:off x="5347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25BC5463-A226-453F-A98D-2131CBC1D5A8}"/>
              </a:ext>
            </a:extLst>
          </p:cNvPr>
          <p:cNvSpPr/>
          <p:nvPr/>
        </p:nvSpPr>
        <p:spPr>
          <a:xfrm>
            <a:off x="5575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0690E77-9A0E-44DD-B137-DEA6C5C7F0A4}"/>
              </a:ext>
            </a:extLst>
          </p:cNvPr>
          <p:cNvSpPr/>
          <p:nvPr/>
        </p:nvSpPr>
        <p:spPr>
          <a:xfrm>
            <a:off x="5804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2BC1D542-3A58-4099-8A0C-816923DE93E4}"/>
              </a:ext>
            </a:extLst>
          </p:cNvPr>
          <p:cNvSpPr/>
          <p:nvPr/>
        </p:nvSpPr>
        <p:spPr>
          <a:xfrm>
            <a:off x="6033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2C7F6D73-BDEF-42AA-9D58-E65EF283D28D}"/>
              </a:ext>
            </a:extLst>
          </p:cNvPr>
          <p:cNvSpPr/>
          <p:nvPr/>
        </p:nvSpPr>
        <p:spPr>
          <a:xfrm>
            <a:off x="6261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5D9CB5BC-3203-44D2-BB42-3352E7C1DD1D}"/>
              </a:ext>
            </a:extLst>
          </p:cNvPr>
          <p:cNvSpPr/>
          <p:nvPr/>
        </p:nvSpPr>
        <p:spPr>
          <a:xfrm>
            <a:off x="6490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88444EC-4C5E-4278-A51E-E6E8BC792348}"/>
              </a:ext>
            </a:extLst>
          </p:cNvPr>
          <p:cNvSpPr/>
          <p:nvPr/>
        </p:nvSpPr>
        <p:spPr>
          <a:xfrm>
            <a:off x="6718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20D57A59-6516-4069-AA29-2069B2906A60}"/>
              </a:ext>
            </a:extLst>
          </p:cNvPr>
          <p:cNvSpPr/>
          <p:nvPr/>
        </p:nvSpPr>
        <p:spPr>
          <a:xfrm>
            <a:off x="6947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21C80FE-896A-4CAE-A4E1-789BCB25580A}"/>
              </a:ext>
            </a:extLst>
          </p:cNvPr>
          <p:cNvSpPr/>
          <p:nvPr/>
        </p:nvSpPr>
        <p:spPr>
          <a:xfrm>
            <a:off x="7176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CDCFE5D2-253A-4DA6-839B-9BE3EE22FD54}"/>
              </a:ext>
            </a:extLst>
          </p:cNvPr>
          <p:cNvSpPr/>
          <p:nvPr/>
        </p:nvSpPr>
        <p:spPr>
          <a:xfrm>
            <a:off x="7404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58FBBA4-02B3-4D21-A5E9-DBC8588EDDF0}"/>
              </a:ext>
            </a:extLst>
          </p:cNvPr>
          <p:cNvSpPr/>
          <p:nvPr/>
        </p:nvSpPr>
        <p:spPr>
          <a:xfrm>
            <a:off x="7633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3EAFA8D-CE4F-404B-A6BB-C67A37FBEA2C}"/>
              </a:ext>
            </a:extLst>
          </p:cNvPr>
          <p:cNvSpPr/>
          <p:nvPr/>
        </p:nvSpPr>
        <p:spPr>
          <a:xfrm>
            <a:off x="7861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CA463510-E776-4B80-8681-0F8D69B011A7}"/>
              </a:ext>
            </a:extLst>
          </p:cNvPr>
          <p:cNvSpPr/>
          <p:nvPr/>
        </p:nvSpPr>
        <p:spPr>
          <a:xfrm>
            <a:off x="8090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85A50F5-FDBB-48BE-B1CA-A71A6A7146EE}"/>
              </a:ext>
            </a:extLst>
          </p:cNvPr>
          <p:cNvSpPr/>
          <p:nvPr/>
        </p:nvSpPr>
        <p:spPr>
          <a:xfrm>
            <a:off x="8319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3254388-D8EB-4040-9DB7-9F87723B40FB}"/>
              </a:ext>
            </a:extLst>
          </p:cNvPr>
          <p:cNvSpPr/>
          <p:nvPr/>
        </p:nvSpPr>
        <p:spPr>
          <a:xfrm>
            <a:off x="8547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3C0F4E92-B529-4B88-B786-77F4B4954D39}"/>
              </a:ext>
            </a:extLst>
          </p:cNvPr>
          <p:cNvSpPr/>
          <p:nvPr/>
        </p:nvSpPr>
        <p:spPr>
          <a:xfrm>
            <a:off x="8776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7832C3D5-3AF4-4FA9-AAF1-78363434161A}"/>
              </a:ext>
            </a:extLst>
          </p:cNvPr>
          <p:cNvSpPr/>
          <p:nvPr/>
        </p:nvSpPr>
        <p:spPr>
          <a:xfrm>
            <a:off x="9004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6C79AA93-4295-42A0-A437-3F2D10588828}"/>
              </a:ext>
            </a:extLst>
          </p:cNvPr>
          <p:cNvSpPr/>
          <p:nvPr/>
        </p:nvSpPr>
        <p:spPr>
          <a:xfrm>
            <a:off x="9233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EA70D376-3CFD-4278-90E4-AF0A4ED9D6F5}"/>
              </a:ext>
            </a:extLst>
          </p:cNvPr>
          <p:cNvSpPr/>
          <p:nvPr/>
        </p:nvSpPr>
        <p:spPr>
          <a:xfrm>
            <a:off x="9462149" y="2346838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BDDEAB7-108A-421C-81E1-FB50D79D720A}"/>
              </a:ext>
            </a:extLst>
          </p:cNvPr>
          <p:cNvSpPr/>
          <p:nvPr/>
        </p:nvSpPr>
        <p:spPr>
          <a:xfrm>
            <a:off x="546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4A4EBB50-F87C-4099-A051-C3BA98234442}"/>
              </a:ext>
            </a:extLst>
          </p:cNvPr>
          <p:cNvSpPr/>
          <p:nvPr/>
        </p:nvSpPr>
        <p:spPr>
          <a:xfrm>
            <a:off x="775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99D21FE7-B512-49BA-997C-6AA0622F53C9}"/>
              </a:ext>
            </a:extLst>
          </p:cNvPr>
          <p:cNvSpPr/>
          <p:nvPr/>
        </p:nvSpPr>
        <p:spPr>
          <a:xfrm>
            <a:off x="1003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52D93C0A-B915-4C20-B7AA-C105D8FD23BB}"/>
              </a:ext>
            </a:extLst>
          </p:cNvPr>
          <p:cNvSpPr/>
          <p:nvPr/>
        </p:nvSpPr>
        <p:spPr>
          <a:xfrm>
            <a:off x="1232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41CB565A-0FD1-4F07-928A-3AF75C6DBA53}"/>
              </a:ext>
            </a:extLst>
          </p:cNvPr>
          <p:cNvSpPr/>
          <p:nvPr/>
        </p:nvSpPr>
        <p:spPr>
          <a:xfrm>
            <a:off x="1461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483CF830-6225-46EC-903E-3D7960402873}"/>
              </a:ext>
            </a:extLst>
          </p:cNvPr>
          <p:cNvSpPr/>
          <p:nvPr/>
        </p:nvSpPr>
        <p:spPr>
          <a:xfrm>
            <a:off x="1689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C918EA63-2AC4-487A-A613-03F245BD35DF}"/>
              </a:ext>
            </a:extLst>
          </p:cNvPr>
          <p:cNvSpPr/>
          <p:nvPr/>
        </p:nvSpPr>
        <p:spPr>
          <a:xfrm>
            <a:off x="1918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ED2CA015-8099-4274-BAC6-B135F65199B1}"/>
              </a:ext>
            </a:extLst>
          </p:cNvPr>
          <p:cNvSpPr/>
          <p:nvPr/>
        </p:nvSpPr>
        <p:spPr>
          <a:xfrm>
            <a:off x="2146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5D32F3A9-F0FC-425C-B69D-6D8649871D40}"/>
              </a:ext>
            </a:extLst>
          </p:cNvPr>
          <p:cNvSpPr/>
          <p:nvPr/>
        </p:nvSpPr>
        <p:spPr>
          <a:xfrm>
            <a:off x="2375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67EE6C2D-0A6A-4176-8E2F-1CAB40A47E42}"/>
              </a:ext>
            </a:extLst>
          </p:cNvPr>
          <p:cNvSpPr/>
          <p:nvPr/>
        </p:nvSpPr>
        <p:spPr>
          <a:xfrm>
            <a:off x="2604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46FA5C34-6608-480C-86E6-823D2D70E748}"/>
              </a:ext>
            </a:extLst>
          </p:cNvPr>
          <p:cNvSpPr/>
          <p:nvPr/>
        </p:nvSpPr>
        <p:spPr>
          <a:xfrm>
            <a:off x="2832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CAEBCB52-CA4D-458C-BB9B-57AD2B356C8C}"/>
              </a:ext>
            </a:extLst>
          </p:cNvPr>
          <p:cNvSpPr/>
          <p:nvPr/>
        </p:nvSpPr>
        <p:spPr>
          <a:xfrm>
            <a:off x="3061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BAF79592-EE59-4BB3-8749-9456433B5B83}"/>
              </a:ext>
            </a:extLst>
          </p:cNvPr>
          <p:cNvSpPr/>
          <p:nvPr/>
        </p:nvSpPr>
        <p:spPr>
          <a:xfrm>
            <a:off x="3289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5DD50D5C-FED2-45AD-96AC-127A83E18293}"/>
              </a:ext>
            </a:extLst>
          </p:cNvPr>
          <p:cNvSpPr/>
          <p:nvPr/>
        </p:nvSpPr>
        <p:spPr>
          <a:xfrm>
            <a:off x="3518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5FBBB409-19B0-4885-BB10-255F10A83302}"/>
              </a:ext>
            </a:extLst>
          </p:cNvPr>
          <p:cNvSpPr/>
          <p:nvPr/>
        </p:nvSpPr>
        <p:spPr>
          <a:xfrm>
            <a:off x="3747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E5EBF03-267E-4715-ACE3-7B167C5CB511}"/>
              </a:ext>
            </a:extLst>
          </p:cNvPr>
          <p:cNvSpPr/>
          <p:nvPr/>
        </p:nvSpPr>
        <p:spPr>
          <a:xfrm>
            <a:off x="3975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47E4E137-575C-4741-94E8-63947902B311}"/>
              </a:ext>
            </a:extLst>
          </p:cNvPr>
          <p:cNvSpPr/>
          <p:nvPr/>
        </p:nvSpPr>
        <p:spPr>
          <a:xfrm>
            <a:off x="4204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20273F9-EFDD-43DE-98B4-0796E27BE650}"/>
              </a:ext>
            </a:extLst>
          </p:cNvPr>
          <p:cNvSpPr/>
          <p:nvPr/>
        </p:nvSpPr>
        <p:spPr>
          <a:xfrm>
            <a:off x="4432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99D16F4-AB96-4994-8312-804B0486155F}"/>
              </a:ext>
            </a:extLst>
          </p:cNvPr>
          <p:cNvSpPr/>
          <p:nvPr/>
        </p:nvSpPr>
        <p:spPr>
          <a:xfrm>
            <a:off x="4661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9F1AC06D-22AC-42D9-8D1B-9F20BCFFE511}"/>
              </a:ext>
            </a:extLst>
          </p:cNvPr>
          <p:cNvSpPr/>
          <p:nvPr/>
        </p:nvSpPr>
        <p:spPr>
          <a:xfrm>
            <a:off x="4890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5BCDD724-1E51-4909-A164-B24E50176E85}"/>
              </a:ext>
            </a:extLst>
          </p:cNvPr>
          <p:cNvSpPr/>
          <p:nvPr/>
        </p:nvSpPr>
        <p:spPr>
          <a:xfrm>
            <a:off x="5118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FB492F2C-5358-43A6-9CF1-4042878B8782}"/>
              </a:ext>
            </a:extLst>
          </p:cNvPr>
          <p:cNvSpPr/>
          <p:nvPr/>
        </p:nvSpPr>
        <p:spPr>
          <a:xfrm>
            <a:off x="5347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1523BC2C-88E3-440E-8CF3-9A1EEDEF6420}"/>
              </a:ext>
            </a:extLst>
          </p:cNvPr>
          <p:cNvSpPr/>
          <p:nvPr/>
        </p:nvSpPr>
        <p:spPr>
          <a:xfrm>
            <a:off x="5575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3C540E7F-5610-4EC4-87CA-6EF80A20B9DF}"/>
              </a:ext>
            </a:extLst>
          </p:cNvPr>
          <p:cNvSpPr/>
          <p:nvPr/>
        </p:nvSpPr>
        <p:spPr>
          <a:xfrm>
            <a:off x="5804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EEE4FB3C-074E-4231-B8D5-E564F92DA695}"/>
              </a:ext>
            </a:extLst>
          </p:cNvPr>
          <p:cNvSpPr/>
          <p:nvPr/>
        </p:nvSpPr>
        <p:spPr>
          <a:xfrm>
            <a:off x="6033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3787550-8874-4802-A77E-B6FC9623553C}"/>
              </a:ext>
            </a:extLst>
          </p:cNvPr>
          <p:cNvSpPr/>
          <p:nvPr/>
        </p:nvSpPr>
        <p:spPr>
          <a:xfrm>
            <a:off x="6261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52F185DE-CBAD-43AD-A8B9-704C512C8FC0}"/>
              </a:ext>
            </a:extLst>
          </p:cNvPr>
          <p:cNvSpPr/>
          <p:nvPr/>
        </p:nvSpPr>
        <p:spPr>
          <a:xfrm>
            <a:off x="6490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BF4666C-8524-4AB9-95F0-3853F048DA0B}"/>
              </a:ext>
            </a:extLst>
          </p:cNvPr>
          <p:cNvSpPr/>
          <p:nvPr/>
        </p:nvSpPr>
        <p:spPr>
          <a:xfrm>
            <a:off x="6718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4D4088C7-7A67-482C-AC08-60CBA109D95A}"/>
              </a:ext>
            </a:extLst>
          </p:cNvPr>
          <p:cNvSpPr/>
          <p:nvPr/>
        </p:nvSpPr>
        <p:spPr>
          <a:xfrm>
            <a:off x="6947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C92E2AD5-73CB-4631-95B9-8F02C99EEF2F}"/>
              </a:ext>
            </a:extLst>
          </p:cNvPr>
          <p:cNvSpPr/>
          <p:nvPr/>
        </p:nvSpPr>
        <p:spPr>
          <a:xfrm>
            <a:off x="7176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953BD264-FDA7-46EE-B8F5-214E622D351C}"/>
              </a:ext>
            </a:extLst>
          </p:cNvPr>
          <p:cNvSpPr/>
          <p:nvPr/>
        </p:nvSpPr>
        <p:spPr>
          <a:xfrm>
            <a:off x="7404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3894DC7C-9651-42A2-B419-38D67C6CC833}"/>
              </a:ext>
            </a:extLst>
          </p:cNvPr>
          <p:cNvSpPr/>
          <p:nvPr/>
        </p:nvSpPr>
        <p:spPr>
          <a:xfrm>
            <a:off x="7633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E72707DB-6024-477F-BA01-0D52DC1C3759}"/>
              </a:ext>
            </a:extLst>
          </p:cNvPr>
          <p:cNvSpPr/>
          <p:nvPr/>
        </p:nvSpPr>
        <p:spPr>
          <a:xfrm>
            <a:off x="7861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06C2381F-CA63-4A27-B9FF-AB5F4E512382}"/>
              </a:ext>
            </a:extLst>
          </p:cNvPr>
          <p:cNvSpPr/>
          <p:nvPr/>
        </p:nvSpPr>
        <p:spPr>
          <a:xfrm>
            <a:off x="8090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2DEEF5E4-2CAC-4B36-B14F-D7C5F4604CB5}"/>
              </a:ext>
            </a:extLst>
          </p:cNvPr>
          <p:cNvSpPr/>
          <p:nvPr/>
        </p:nvSpPr>
        <p:spPr>
          <a:xfrm>
            <a:off x="8319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E26F7268-D287-43DD-8FAF-EE63258512A7}"/>
              </a:ext>
            </a:extLst>
          </p:cNvPr>
          <p:cNvSpPr/>
          <p:nvPr/>
        </p:nvSpPr>
        <p:spPr>
          <a:xfrm>
            <a:off x="8547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FE46534C-994A-40E9-844F-630123CD539A}"/>
              </a:ext>
            </a:extLst>
          </p:cNvPr>
          <p:cNvSpPr/>
          <p:nvPr/>
        </p:nvSpPr>
        <p:spPr>
          <a:xfrm>
            <a:off x="8776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B981A8C8-78F3-4EF9-BE92-DD994EC37ECD}"/>
              </a:ext>
            </a:extLst>
          </p:cNvPr>
          <p:cNvSpPr/>
          <p:nvPr/>
        </p:nvSpPr>
        <p:spPr>
          <a:xfrm>
            <a:off x="9004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F425370C-027C-4E18-B1BB-B36CE1B064E7}"/>
              </a:ext>
            </a:extLst>
          </p:cNvPr>
          <p:cNvSpPr/>
          <p:nvPr/>
        </p:nvSpPr>
        <p:spPr>
          <a:xfrm>
            <a:off x="9233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0B4E5209-052A-4FF9-9C5A-F39F531A32C4}"/>
              </a:ext>
            </a:extLst>
          </p:cNvPr>
          <p:cNvSpPr/>
          <p:nvPr/>
        </p:nvSpPr>
        <p:spPr>
          <a:xfrm>
            <a:off x="9462149" y="2563626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05" name="Rectangle 1004">
            <a:extLst>
              <a:ext uri="{FF2B5EF4-FFF2-40B4-BE49-F238E27FC236}">
                <a16:creationId xmlns:a16="http://schemas.microsoft.com/office/drawing/2014/main" id="{13FDB46B-93C7-4A1E-A531-7CCD5551E3D9}"/>
              </a:ext>
            </a:extLst>
          </p:cNvPr>
          <p:cNvSpPr/>
          <p:nvPr/>
        </p:nvSpPr>
        <p:spPr>
          <a:xfrm>
            <a:off x="167930" y="10525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6" name="Rectangle 1005">
            <a:extLst>
              <a:ext uri="{FF2B5EF4-FFF2-40B4-BE49-F238E27FC236}">
                <a16:creationId xmlns:a16="http://schemas.microsoft.com/office/drawing/2014/main" id="{80FBE182-8E75-4EA3-9533-FE1FC2721EFD}"/>
              </a:ext>
            </a:extLst>
          </p:cNvPr>
          <p:cNvSpPr/>
          <p:nvPr/>
        </p:nvSpPr>
        <p:spPr>
          <a:xfrm>
            <a:off x="167930" y="12693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7" name="Rectangle 1006">
            <a:extLst>
              <a:ext uri="{FF2B5EF4-FFF2-40B4-BE49-F238E27FC236}">
                <a16:creationId xmlns:a16="http://schemas.microsoft.com/office/drawing/2014/main" id="{49206B11-770D-48FC-9780-76842F6E2B03}"/>
              </a:ext>
            </a:extLst>
          </p:cNvPr>
          <p:cNvSpPr/>
          <p:nvPr/>
        </p:nvSpPr>
        <p:spPr>
          <a:xfrm>
            <a:off x="167930" y="14861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08" name="Rectangle 1007">
            <a:extLst>
              <a:ext uri="{FF2B5EF4-FFF2-40B4-BE49-F238E27FC236}">
                <a16:creationId xmlns:a16="http://schemas.microsoft.com/office/drawing/2014/main" id="{CACFD813-845C-4313-B0BF-3AF40DA55A4B}"/>
              </a:ext>
            </a:extLst>
          </p:cNvPr>
          <p:cNvSpPr/>
          <p:nvPr/>
        </p:nvSpPr>
        <p:spPr>
          <a:xfrm>
            <a:off x="167930" y="17029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09" name="Rectangle 1008">
            <a:extLst>
              <a:ext uri="{FF2B5EF4-FFF2-40B4-BE49-F238E27FC236}">
                <a16:creationId xmlns:a16="http://schemas.microsoft.com/office/drawing/2014/main" id="{3CF2409A-0CA8-41D3-A925-D41101FEBFD8}"/>
              </a:ext>
            </a:extLst>
          </p:cNvPr>
          <p:cNvSpPr/>
          <p:nvPr/>
        </p:nvSpPr>
        <p:spPr>
          <a:xfrm>
            <a:off x="167930" y="19197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10" name="Rectangle 1009">
            <a:extLst>
              <a:ext uri="{FF2B5EF4-FFF2-40B4-BE49-F238E27FC236}">
                <a16:creationId xmlns:a16="http://schemas.microsoft.com/office/drawing/2014/main" id="{77BADF50-CB9E-46B6-ABE3-9A4B473ED612}"/>
              </a:ext>
            </a:extLst>
          </p:cNvPr>
          <p:cNvSpPr/>
          <p:nvPr/>
        </p:nvSpPr>
        <p:spPr>
          <a:xfrm>
            <a:off x="167930" y="21365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11" name="Rectangle 1010">
            <a:extLst>
              <a:ext uri="{FF2B5EF4-FFF2-40B4-BE49-F238E27FC236}">
                <a16:creationId xmlns:a16="http://schemas.microsoft.com/office/drawing/2014/main" id="{0558FFAA-8F12-47EF-AC66-78E5A3066F43}"/>
              </a:ext>
            </a:extLst>
          </p:cNvPr>
          <p:cNvSpPr/>
          <p:nvPr/>
        </p:nvSpPr>
        <p:spPr>
          <a:xfrm>
            <a:off x="167930" y="235331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12" name="Rectangle 1011">
            <a:extLst>
              <a:ext uri="{FF2B5EF4-FFF2-40B4-BE49-F238E27FC236}">
                <a16:creationId xmlns:a16="http://schemas.microsoft.com/office/drawing/2014/main" id="{354C3B11-35DE-4143-9F61-9DB608F0247A}"/>
              </a:ext>
            </a:extLst>
          </p:cNvPr>
          <p:cNvSpPr/>
          <p:nvPr/>
        </p:nvSpPr>
        <p:spPr>
          <a:xfrm>
            <a:off x="167930" y="257010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18A52A2D-126D-4FF9-AE24-5D9D9D00AAEF}"/>
              </a:ext>
            </a:extLst>
          </p:cNvPr>
          <p:cNvSpPr/>
          <p:nvPr/>
        </p:nvSpPr>
        <p:spPr>
          <a:xfrm>
            <a:off x="546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78ABCCE-C14B-4EDA-96E0-E76E1866B439}"/>
              </a:ext>
            </a:extLst>
          </p:cNvPr>
          <p:cNvSpPr/>
          <p:nvPr/>
        </p:nvSpPr>
        <p:spPr>
          <a:xfrm>
            <a:off x="775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1D5B2704-8897-4BC5-B887-52A2F0273579}"/>
              </a:ext>
            </a:extLst>
          </p:cNvPr>
          <p:cNvSpPr/>
          <p:nvPr/>
        </p:nvSpPr>
        <p:spPr>
          <a:xfrm>
            <a:off x="1003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6427A97-188E-4863-9992-2C0F4BDD3182}"/>
              </a:ext>
            </a:extLst>
          </p:cNvPr>
          <p:cNvSpPr/>
          <p:nvPr/>
        </p:nvSpPr>
        <p:spPr>
          <a:xfrm>
            <a:off x="1232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0BEEE7E2-E8E5-4381-899E-CAF731E372DF}"/>
              </a:ext>
            </a:extLst>
          </p:cNvPr>
          <p:cNvSpPr/>
          <p:nvPr/>
        </p:nvSpPr>
        <p:spPr>
          <a:xfrm>
            <a:off x="1461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DDBCA8E-16E4-4EEC-8FD2-956210297802}"/>
              </a:ext>
            </a:extLst>
          </p:cNvPr>
          <p:cNvSpPr/>
          <p:nvPr/>
        </p:nvSpPr>
        <p:spPr>
          <a:xfrm>
            <a:off x="1689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D80D1CD6-2E6B-4C08-8BB7-E3DB3CB6B359}"/>
              </a:ext>
            </a:extLst>
          </p:cNvPr>
          <p:cNvSpPr/>
          <p:nvPr/>
        </p:nvSpPr>
        <p:spPr>
          <a:xfrm>
            <a:off x="1918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053AE7-6609-4731-B192-B3345B06B227}"/>
              </a:ext>
            </a:extLst>
          </p:cNvPr>
          <p:cNvSpPr/>
          <p:nvPr/>
        </p:nvSpPr>
        <p:spPr>
          <a:xfrm>
            <a:off x="2146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2D93678C-F465-4D96-A114-8440B2F512CA}"/>
              </a:ext>
            </a:extLst>
          </p:cNvPr>
          <p:cNvSpPr/>
          <p:nvPr/>
        </p:nvSpPr>
        <p:spPr>
          <a:xfrm>
            <a:off x="2375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70D0D7A-B9D8-409F-950F-10F605096A6E}"/>
              </a:ext>
            </a:extLst>
          </p:cNvPr>
          <p:cNvSpPr/>
          <p:nvPr/>
        </p:nvSpPr>
        <p:spPr>
          <a:xfrm>
            <a:off x="2604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835D7A51-07E2-45BD-9623-B6AA53BFADDF}"/>
              </a:ext>
            </a:extLst>
          </p:cNvPr>
          <p:cNvSpPr/>
          <p:nvPr/>
        </p:nvSpPr>
        <p:spPr>
          <a:xfrm>
            <a:off x="2832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B7289310-16BB-49A9-AC2C-5D2B24B1BA9A}"/>
              </a:ext>
            </a:extLst>
          </p:cNvPr>
          <p:cNvSpPr/>
          <p:nvPr/>
        </p:nvSpPr>
        <p:spPr>
          <a:xfrm>
            <a:off x="3061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C3E6377B-C2DC-4492-B82B-6FB454C85649}"/>
              </a:ext>
            </a:extLst>
          </p:cNvPr>
          <p:cNvSpPr/>
          <p:nvPr/>
        </p:nvSpPr>
        <p:spPr>
          <a:xfrm>
            <a:off x="3289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7011F4ED-A071-42D0-87FD-5C4FA50625B0}"/>
              </a:ext>
            </a:extLst>
          </p:cNvPr>
          <p:cNvSpPr/>
          <p:nvPr/>
        </p:nvSpPr>
        <p:spPr>
          <a:xfrm>
            <a:off x="3518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915BE40-E81D-47AA-BBC7-8E769D894BA5}"/>
              </a:ext>
            </a:extLst>
          </p:cNvPr>
          <p:cNvSpPr/>
          <p:nvPr/>
        </p:nvSpPr>
        <p:spPr>
          <a:xfrm>
            <a:off x="3747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CCD7CB88-5CD0-423A-AD9B-73FC8E277F8D}"/>
              </a:ext>
            </a:extLst>
          </p:cNvPr>
          <p:cNvSpPr/>
          <p:nvPr/>
        </p:nvSpPr>
        <p:spPr>
          <a:xfrm>
            <a:off x="3975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8239D05F-337F-475C-B9AB-16B61A28BDC5}"/>
              </a:ext>
            </a:extLst>
          </p:cNvPr>
          <p:cNvSpPr/>
          <p:nvPr/>
        </p:nvSpPr>
        <p:spPr>
          <a:xfrm>
            <a:off x="4204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470C3A7D-D462-493D-9A37-3B2B42AFC6F4}"/>
              </a:ext>
            </a:extLst>
          </p:cNvPr>
          <p:cNvSpPr/>
          <p:nvPr/>
        </p:nvSpPr>
        <p:spPr>
          <a:xfrm>
            <a:off x="4432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1A6EEE27-8BE7-43C6-B1C4-B07D464D16BF}"/>
              </a:ext>
            </a:extLst>
          </p:cNvPr>
          <p:cNvSpPr/>
          <p:nvPr/>
        </p:nvSpPr>
        <p:spPr>
          <a:xfrm>
            <a:off x="4661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2346CA9-C6F4-48B7-B769-BFEE8D20A3A9}"/>
              </a:ext>
            </a:extLst>
          </p:cNvPr>
          <p:cNvSpPr/>
          <p:nvPr/>
        </p:nvSpPr>
        <p:spPr>
          <a:xfrm>
            <a:off x="4890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F037BE2F-5C5F-4007-AC30-9CFCA2B05202}"/>
              </a:ext>
            </a:extLst>
          </p:cNvPr>
          <p:cNvSpPr/>
          <p:nvPr/>
        </p:nvSpPr>
        <p:spPr>
          <a:xfrm>
            <a:off x="5118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9C1EDFEB-B722-4477-9D0B-408304C7DDC7}"/>
              </a:ext>
            </a:extLst>
          </p:cNvPr>
          <p:cNvSpPr/>
          <p:nvPr/>
        </p:nvSpPr>
        <p:spPr>
          <a:xfrm>
            <a:off x="5347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7EBFD28A-425A-4DA5-B1EF-E92A38665F5D}"/>
              </a:ext>
            </a:extLst>
          </p:cNvPr>
          <p:cNvSpPr/>
          <p:nvPr/>
        </p:nvSpPr>
        <p:spPr>
          <a:xfrm>
            <a:off x="5575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B38F593C-1F60-4D3E-85AD-3DDA35BD2749}"/>
              </a:ext>
            </a:extLst>
          </p:cNvPr>
          <p:cNvSpPr/>
          <p:nvPr/>
        </p:nvSpPr>
        <p:spPr>
          <a:xfrm>
            <a:off x="5804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CAE71510-FDDA-421A-9BF7-3D1769F02A78}"/>
              </a:ext>
            </a:extLst>
          </p:cNvPr>
          <p:cNvSpPr/>
          <p:nvPr/>
        </p:nvSpPr>
        <p:spPr>
          <a:xfrm>
            <a:off x="6033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EFF3EF8F-7308-43E7-B5C0-6A453CC2DD55}"/>
              </a:ext>
            </a:extLst>
          </p:cNvPr>
          <p:cNvSpPr/>
          <p:nvPr/>
        </p:nvSpPr>
        <p:spPr>
          <a:xfrm>
            <a:off x="6261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A81E35E7-5AE6-429E-832E-B6A8CF71CA74}"/>
              </a:ext>
            </a:extLst>
          </p:cNvPr>
          <p:cNvSpPr/>
          <p:nvPr/>
        </p:nvSpPr>
        <p:spPr>
          <a:xfrm>
            <a:off x="6490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67637CAF-DF4B-4868-8718-385F53A72355}"/>
              </a:ext>
            </a:extLst>
          </p:cNvPr>
          <p:cNvSpPr/>
          <p:nvPr/>
        </p:nvSpPr>
        <p:spPr>
          <a:xfrm>
            <a:off x="6718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1839DAFE-DAC8-4836-84F0-6FE0E241D961}"/>
              </a:ext>
            </a:extLst>
          </p:cNvPr>
          <p:cNvSpPr/>
          <p:nvPr/>
        </p:nvSpPr>
        <p:spPr>
          <a:xfrm>
            <a:off x="6947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49FD2148-0AA0-46D0-B7AB-BAA701D96159}"/>
              </a:ext>
            </a:extLst>
          </p:cNvPr>
          <p:cNvSpPr/>
          <p:nvPr/>
        </p:nvSpPr>
        <p:spPr>
          <a:xfrm>
            <a:off x="7176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CAC2B728-EADC-4837-B938-50147E5A87C7}"/>
              </a:ext>
            </a:extLst>
          </p:cNvPr>
          <p:cNvSpPr/>
          <p:nvPr/>
        </p:nvSpPr>
        <p:spPr>
          <a:xfrm>
            <a:off x="7404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5F0D6736-DFF4-4263-8EC6-51AAB0AB4A13}"/>
              </a:ext>
            </a:extLst>
          </p:cNvPr>
          <p:cNvSpPr/>
          <p:nvPr/>
        </p:nvSpPr>
        <p:spPr>
          <a:xfrm>
            <a:off x="7633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81024741-97DB-4A1C-AE64-D547C7DE2FBE}"/>
              </a:ext>
            </a:extLst>
          </p:cNvPr>
          <p:cNvSpPr/>
          <p:nvPr/>
        </p:nvSpPr>
        <p:spPr>
          <a:xfrm>
            <a:off x="7861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F24FFBC8-4AA2-4F7A-ADCF-01F7ACA67794}"/>
              </a:ext>
            </a:extLst>
          </p:cNvPr>
          <p:cNvSpPr/>
          <p:nvPr/>
        </p:nvSpPr>
        <p:spPr>
          <a:xfrm>
            <a:off x="8090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C556E91D-20FE-4B53-A5F4-C0E3F3F583A3}"/>
              </a:ext>
            </a:extLst>
          </p:cNvPr>
          <p:cNvSpPr/>
          <p:nvPr/>
        </p:nvSpPr>
        <p:spPr>
          <a:xfrm>
            <a:off x="8319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61391B98-20AD-435A-970A-E730213EA064}"/>
              </a:ext>
            </a:extLst>
          </p:cNvPr>
          <p:cNvSpPr/>
          <p:nvPr/>
        </p:nvSpPr>
        <p:spPr>
          <a:xfrm>
            <a:off x="8547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F06624FD-35E2-4890-82DD-EB1B1F3A2461}"/>
              </a:ext>
            </a:extLst>
          </p:cNvPr>
          <p:cNvSpPr/>
          <p:nvPr/>
        </p:nvSpPr>
        <p:spPr>
          <a:xfrm>
            <a:off x="8776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1BFCE7F8-A8E0-4674-A361-6540698B35AC}"/>
              </a:ext>
            </a:extLst>
          </p:cNvPr>
          <p:cNvSpPr/>
          <p:nvPr/>
        </p:nvSpPr>
        <p:spPr>
          <a:xfrm>
            <a:off x="9004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4B069409-C2C6-4B45-A390-F5935CA0366F}"/>
              </a:ext>
            </a:extLst>
          </p:cNvPr>
          <p:cNvSpPr/>
          <p:nvPr/>
        </p:nvSpPr>
        <p:spPr>
          <a:xfrm>
            <a:off x="9233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7FAC21A4-B93C-4DB6-A36B-A1F3385D1141}"/>
              </a:ext>
            </a:extLst>
          </p:cNvPr>
          <p:cNvSpPr/>
          <p:nvPr/>
        </p:nvSpPr>
        <p:spPr>
          <a:xfrm>
            <a:off x="9462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8ABC106E-2A84-4272-B144-F03006465991}"/>
              </a:ext>
            </a:extLst>
          </p:cNvPr>
          <p:cNvSpPr/>
          <p:nvPr/>
        </p:nvSpPr>
        <p:spPr>
          <a:xfrm>
            <a:off x="9845827" y="147321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F9EA2EDB-7864-4985-8AA8-D9968E8FE44E}"/>
              </a:ext>
            </a:extLst>
          </p:cNvPr>
          <p:cNvSpPr/>
          <p:nvPr/>
        </p:nvSpPr>
        <p:spPr>
          <a:xfrm>
            <a:off x="10074427" y="147321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C3C1AA62-DA4E-48ED-B342-B4BBB75298DC}"/>
              </a:ext>
            </a:extLst>
          </p:cNvPr>
          <p:cNvSpPr/>
          <p:nvPr/>
        </p:nvSpPr>
        <p:spPr>
          <a:xfrm>
            <a:off x="10303027" y="147321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55D44986-DFE3-40F8-B10D-05B6AB4000FA}"/>
              </a:ext>
            </a:extLst>
          </p:cNvPr>
          <p:cNvSpPr/>
          <p:nvPr/>
        </p:nvSpPr>
        <p:spPr>
          <a:xfrm>
            <a:off x="10531627" y="147321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1BDB5414-D53B-4A7C-9B27-95B0E65C6E0C}"/>
              </a:ext>
            </a:extLst>
          </p:cNvPr>
          <p:cNvSpPr/>
          <p:nvPr/>
        </p:nvSpPr>
        <p:spPr>
          <a:xfrm>
            <a:off x="10760227" y="147321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29645D77-38FF-4900-9E82-603913A59E7F}"/>
              </a:ext>
            </a:extLst>
          </p:cNvPr>
          <p:cNvSpPr/>
          <p:nvPr/>
        </p:nvSpPr>
        <p:spPr>
          <a:xfrm>
            <a:off x="9845827" y="1689998"/>
            <a:ext cx="228600" cy="210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28651B99-6C04-4D04-B33B-FE8780340479}"/>
              </a:ext>
            </a:extLst>
          </p:cNvPr>
          <p:cNvSpPr/>
          <p:nvPr/>
        </p:nvSpPr>
        <p:spPr>
          <a:xfrm>
            <a:off x="10074427" y="168999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3AF19F94-0FED-41D7-93FA-B9119E3140C2}"/>
              </a:ext>
            </a:extLst>
          </p:cNvPr>
          <p:cNvSpPr/>
          <p:nvPr/>
        </p:nvSpPr>
        <p:spPr>
          <a:xfrm>
            <a:off x="10303027" y="168999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0A61C1BA-7841-412E-84C4-8CE9EBEB231B}"/>
              </a:ext>
            </a:extLst>
          </p:cNvPr>
          <p:cNvSpPr/>
          <p:nvPr/>
        </p:nvSpPr>
        <p:spPr>
          <a:xfrm>
            <a:off x="10531627" y="168999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9610C5E6-6F96-4739-BBF6-6DDF89668806}"/>
              </a:ext>
            </a:extLst>
          </p:cNvPr>
          <p:cNvSpPr/>
          <p:nvPr/>
        </p:nvSpPr>
        <p:spPr>
          <a:xfrm>
            <a:off x="10760227" y="168999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AC044744-BC5D-4FE5-8B2B-69DC8BDF7405}"/>
              </a:ext>
            </a:extLst>
          </p:cNvPr>
          <p:cNvSpPr/>
          <p:nvPr/>
        </p:nvSpPr>
        <p:spPr>
          <a:xfrm>
            <a:off x="9845827" y="19067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79D35B39-D7B4-4E01-A21E-4D1117F9B5B1}"/>
              </a:ext>
            </a:extLst>
          </p:cNvPr>
          <p:cNvSpPr/>
          <p:nvPr/>
        </p:nvSpPr>
        <p:spPr>
          <a:xfrm>
            <a:off x="10074427" y="19067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87BE7EE9-0A21-44C9-9ADD-BF6F53217D41}"/>
              </a:ext>
            </a:extLst>
          </p:cNvPr>
          <p:cNvSpPr/>
          <p:nvPr/>
        </p:nvSpPr>
        <p:spPr>
          <a:xfrm>
            <a:off x="10303027" y="19067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A18ED24C-2961-4BA9-8215-BC91E1D9580E}"/>
              </a:ext>
            </a:extLst>
          </p:cNvPr>
          <p:cNvSpPr/>
          <p:nvPr/>
        </p:nvSpPr>
        <p:spPr>
          <a:xfrm>
            <a:off x="10531627" y="19067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DAB3B000-ADD2-4640-87FE-EA858A50B821}"/>
              </a:ext>
            </a:extLst>
          </p:cNvPr>
          <p:cNvSpPr/>
          <p:nvPr/>
        </p:nvSpPr>
        <p:spPr>
          <a:xfrm>
            <a:off x="10760227" y="19067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7D1CEB34-F55B-4BAC-ACE1-07F883453702}"/>
              </a:ext>
            </a:extLst>
          </p:cNvPr>
          <p:cNvSpPr/>
          <p:nvPr/>
        </p:nvSpPr>
        <p:spPr>
          <a:xfrm>
            <a:off x="9845827" y="21235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F7852168-9162-4739-BFB7-1396BA6F909A}"/>
              </a:ext>
            </a:extLst>
          </p:cNvPr>
          <p:cNvSpPr/>
          <p:nvPr/>
        </p:nvSpPr>
        <p:spPr>
          <a:xfrm>
            <a:off x="10074427" y="21235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7" name="Rectangle 1086">
            <a:extLst>
              <a:ext uri="{FF2B5EF4-FFF2-40B4-BE49-F238E27FC236}">
                <a16:creationId xmlns:a16="http://schemas.microsoft.com/office/drawing/2014/main" id="{3B5EC90D-4A16-46CD-ABFB-022614A668A5}"/>
              </a:ext>
            </a:extLst>
          </p:cNvPr>
          <p:cNvSpPr/>
          <p:nvPr/>
        </p:nvSpPr>
        <p:spPr>
          <a:xfrm>
            <a:off x="10303027" y="21235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B8C37824-2045-42BE-92FD-C78547B482DE}"/>
              </a:ext>
            </a:extLst>
          </p:cNvPr>
          <p:cNvSpPr/>
          <p:nvPr/>
        </p:nvSpPr>
        <p:spPr>
          <a:xfrm>
            <a:off x="10531627" y="21235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F7C80714-34ED-4FC9-A7A7-2DA48B7DDC4D}"/>
              </a:ext>
            </a:extLst>
          </p:cNvPr>
          <p:cNvSpPr/>
          <p:nvPr/>
        </p:nvSpPr>
        <p:spPr>
          <a:xfrm>
            <a:off x="10760227" y="21235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BB71694D-9537-4F7F-81A2-EC1A9032A8F6}"/>
              </a:ext>
            </a:extLst>
          </p:cNvPr>
          <p:cNvSpPr/>
          <p:nvPr/>
        </p:nvSpPr>
        <p:spPr>
          <a:xfrm>
            <a:off x="9845827" y="23403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2F627670-3FF9-47BB-807F-D671736F3843}"/>
              </a:ext>
            </a:extLst>
          </p:cNvPr>
          <p:cNvSpPr/>
          <p:nvPr/>
        </p:nvSpPr>
        <p:spPr>
          <a:xfrm>
            <a:off x="10074427" y="23403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73E1CDC2-1BF6-49CE-8EB7-F0B240A9C5A9}"/>
              </a:ext>
            </a:extLst>
          </p:cNvPr>
          <p:cNvSpPr/>
          <p:nvPr/>
        </p:nvSpPr>
        <p:spPr>
          <a:xfrm>
            <a:off x="10303027" y="23403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4D16679E-F0EF-4B84-8322-568F24BE456D}"/>
              </a:ext>
            </a:extLst>
          </p:cNvPr>
          <p:cNvSpPr/>
          <p:nvPr/>
        </p:nvSpPr>
        <p:spPr>
          <a:xfrm>
            <a:off x="10531627" y="23403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4CED5080-191E-4A1D-B760-CEB93A38528C}"/>
              </a:ext>
            </a:extLst>
          </p:cNvPr>
          <p:cNvSpPr/>
          <p:nvPr/>
        </p:nvSpPr>
        <p:spPr>
          <a:xfrm>
            <a:off x="10760227" y="23403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28ACC4D9-432B-4D61-8BA5-990D1CC66578}"/>
              </a:ext>
            </a:extLst>
          </p:cNvPr>
          <p:cNvSpPr/>
          <p:nvPr/>
        </p:nvSpPr>
        <p:spPr>
          <a:xfrm>
            <a:off x="9845827" y="25571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05C249C8-7E24-441C-A2C2-29A73660B83F}"/>
              </a:ext>
            </a:extLst>
          </p:cNvPr>
          <p:cNvSpPr/>
          <p:nvPr/>
        </p:nvSpPr>
        <p:spPr>
          <a:xfrm>
            <a:off x="10074427" y="25571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4BB18EA7-1ED3-442E-8BA9-891A09AB182F}"/>
              </a:ext>
            </a:extLst>
          </p:cNvPr>
          <p:cNvSpPr/>
          <p:nvPr/>
        </p:nvSpPr>
        <p:spPr>
          <a:xfrm>
            <a:off x="10303027" y="25571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05193A51-F23A-44B6-BE87-D9F5911B98F4}"/>
              </a:ext>
            </a:extLst>
          </p:cNvPr>
          <p:cNvSpPr/>
          <p:nvPr/>
        </p:nvSpPr>
        <p:spPr>
          <a:xfrm>
            <a:off x="10531627" y="25571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162C4951-416E-4C36-A0FA-C0CE271BB1E1}"/>
              </a:ext>
            </a:extLst>
          </p:cNvPr>
          <p:cNvSpPr/>
          <p:nvPr/>
        </p:nvSpPr>
        <p:spPr>
          <a:xfrm>
            <a:off x="10760227" y="25571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75" name="Rectangle 1174">
            <a:extLst>
              <a:ext uri="{FF2B5EF4-FFF2-40B4-BE49-F238E27FC236}">
                <a16:creationId xmlns:a16="http://schemas.microsoft.com/office/drawing/2014/main" id="{762267CF-78D5-4715-8CBA-ACDF1D57F423}"/>
              </a:ext>
            </a:extLst>
          </p:cNvPr>
          <p:cNvSpPr/>
          <p:nvPr/>
        </p:nvSpPr>
        <p:spPr>
          <a:xfrm>
            <a:off x="9848186" y="10396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76" name="Rectangle 1175">
            <a:extLst>
              <a:ext uri="{FF2B5EF4-FFF2-40B4-BE49-F238E27FC236}">
                <a16:creationId xmlns:a16="http://schemas.microsoft.com/office/drawing/2014/main" id="{26BC8830-8E3D-42F0-8485-CE563D955F13}"/>
              </a:ext>
            </a:extLst>
          </p:cNvPr>
          <p:cNvSpPr/>
          <p:nvPr/>
        </p:nvSpPr>
        <p:spPr>
          <a:xfrm>
            <a:off x="10076786" y="10396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77" name="Rectangle 1176">
            <a:extLst>
              <a:ext uri="{FF2B5EF4-FFF2-40B4-BE49-F238E27FC236}">
                <a16:creationId xmlns:a16="http://schemas.microsoft.com/office/drawing/2014/main" id="{8887E6D4-52ED-40B7-82FC-3375539919D8}"/>
              </a:ext>
            </a:extLst>
          </p:cNvPr>
          <p:cNvSpPr/>
          <p:nvPr/>
        </p:nvSpPr>
        <p:spPr>
          <a:xfrm>
            <a:off x="10305386" y="10396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78" name="Rectangle 1177">
            <a:extLst>
              <a:ext uri="{FF2B5EF4-FFF2-40B4-BE49-F238E27FC236}">
                <a16:creationId xmlns:a16="http://schemas.microsoft.com/office/drawing/2014/main" id="{859F873F-D955-4DE8-9DAC-463E1FD00492}"/>
              </a:ext>
            </a:extLst>
          </p:cNvPr>
          <p:cNvSpPr/>
          <p:nvPr/>
        </p:nvSpPr>
        <p:spPr>
          <a:xfrm>
            <a:off x="10533986" y="10396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79" name="Rectangle 1178">
            <a:extLst>
              <a:ext uri="{FF2B5EF4-FFF2-40B4-BE49-F238E27FC236}">
                <a16:creationId xmlns:a16="http://schemas.microsoft.com/office/drawing/2014/main" id="{D1D8216F-9C36-4C44-A471-F8B57145AC0C}"/>
              </a:ext>
            </a:extLst>
          </p:cNvPr>
          <p:cNvSpPr/>
          <p:nvPr/>
        </p:nvSpPr>
        <p:spPr>
          <a:xfrm>
            <a:off x="10762586" y="10396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0" name="Rectangle 1179">
            <a:extLst>
              <a:ext uri="{FF2B5EF4-FFF2-40B4-BE49-F238E27FC236}">
                <a16:creationId xmlns:a16="http://schemas.microsoft.com/office/drawing/2014/main" id="{7AB0EC33-ECF4-4A79-8B56-9FA7676E1DE4}"/>
              </a:ext>
            </a:extLst>
          </p:cNvPr>
          <p:cNvSpPr/>
          <p:nvPr/>
        </p:nvSpPr>
        <p:spPr>
          <a:xfrm>
            <a:off x="9848186" y="125642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81" name="Rectangle 1180">
            <a:extLst>
              <a:ext uri="{FF2B5EF4-FFF2-40B4-BE49-F238E27FC236}">
                <a16:creationId xmlns:a16="http://schemas.microsoft.com/office/drawing/2014/main" id="{C0247D62-A823-4264-9A26-6C6B21DB445D}"/>
              </a:ext>
            </a:extLst>
          </p:cNvPr>
          <p:cNvSpPr/>
          <p:nvPr/>
        </p:nvSpPr>
        <p:spPr>
          <a:xfrm>
            <a:off x="10076786" y="125642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2" name="Rectangle 1181">
            <a:extLst>
              <a:ext uri="{FF2B5EF4-FFF2-40B4-BE49-F238E27FC236}">
                <a16:creationId xmlns:a16="http://schemas.microsoft.com/office/drawing/2014/main" id="{A959A6CD-6185-4F0F-8A82-9E210FE07DD4}"/>
              </a:ext>
            </a:extLst>
          </p:cNvPr>
          <p:cNvSpPr/>
          <p:nvPr/>
        </p:nvSpPr>
        <p:spPr>
          <a:xfrm>
            <a:off x="10305386" y="125642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3" name="Rectangle 1182">
            <a:extLst>
              <a:ext uri="{FF2B5EF4-FFF2-40B4-BE49-F238E27FC236}">
                <a16:creationId xmlns:a16="http://schemas.microsoft.com/office/drawing/2014/main" id="{11667D5C-6FD7-4C85-9861-330ADF69B8D8}"/>
              </a:ext>
            </a:extLst>
          </p:cNvPr>
          <p:cNvSpPr/>
          <p:nvPr/>
        </p:nvSpPr>
        <p:spPr>
          <a:xfrm>
            <a:off x="10533986" y="125642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4" name="Rectangle 1183">
            <a:extLst>
              <a:ext uri="{FF2B5EF4-FFF2-40B4-BE49-F238E27FC236}">
                <a16:creationId xmlns:a16="http://schemas.microsoft.com/office/drawing/2014/main" id="{FB5DBEAE-D978-4C3B-A3C2-CE78633B9C69}"/>
              </a:ext>
            </a:extLst>
          </p:cNvPr>
          <p:cNvSpPr/>
          <p:nvPr/>
        </p:nvSpPr>
        <p:spPr>
          <a:xfrm>
            <a:off x="10762586" y="125642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5" name="TextBox 1184">
            <a:extLst>
              <a:ext uri="{FF2B5EF4-FFF2-40B4-BE49-F238E27FC236}">
                <a16:creationId xmlns:a16="http://schemas.microsoft.com/office/drawing/2014/main" id="{A53C0DE8-CCCF-436C-94FC-2605555C3593}"/>
              </a:ext>
            </a:extLst>
          </p:cNvPr>
          <p:cNvSpPr txBox="1"/>
          <p:nvPr/>
        </p:nvSpPr>
        <p:spPr>
          <a:xfrm>
            <a:off x="9177199" y="2837694"/>
            <a:ext cx="569900" cy="156966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pvec_map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6" name="TextBox 1185">
            <a:extLst>
              <a:ext uri="{FF2B5EF4-FFF2-40B4-BE49-F238E27FC236}">
                <a16:creationId xmlns:a16="http://schemas.microsoft.com/office/drawing/2014/main" id="{844852AB-C0E7-48DE-BF3F-745B0AD63CE3}"/>
              </a:ext>
            </a:extLst>
          </p:cNvPr>
          <p:cNvSpPr txBox="1"/>
          <p:nvPr/>
        </p:nvSpPr>
        <p:spPr>
          <a:xfrm>
            <a:off x="11424262" y="2837694"/>
            <a:ext cx="707758" cy="156966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cell_state</a:t>
            </a:r>
            <a:endParaRPr lang="en-US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3082223A-D97A-427A-A640-8EA4226C9FB9}"/>
              </a:ext>
            </a:extLst>
          </p:cNvPr>
          <p:cNvSpPr/>
          <p:nvPr/>
        </p:nvSpPr>
        <p:spPr>
          <a:xfrm>
            <a:off x="10986661" y="14709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986C9FBF-84C0-4401-9CEB-033526D27D13}"/>
              </a:ext>
            </a:extLst>
          </p:cNvPr>
          <p:cNvSpPr/>
          <p:nvPr/>
        </p:nvSpPr>
        <p:spPr>
          <a:xfrm>
            <a:off x="11215261" y="14709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9" name="Rectangle 1188">
            <a:extLst>
              <a:ext uri="{FF2B5EF4-FFF2-40B4-BE49-F238E27FC236}">
                <a16:creationId xmlns:a16="http://schemas.microsoft.com/office/drawing/2014/main" id="{41759347-0113-4D60-9972-FFAE53A88F59}"/>
              </a:ext>
            </a:extLst>
          </p:cNvPr>
          <p:cNvSpPr/>
          <p:nvPr/>
        </p:nvSpPr>
        <p:spPr>
          <a:xfrm>
            <a:off x="11443861" y="14709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0" name="Rectangle 1189">
            <a:extLst>
              <a:ext uri="{FF2B5EF4-FFF2-40B4-BE49-F238E27FC236}">
                <a16:creationId xmlns:a16="http://schemas.microsoft.com/office/drawing/2014/main" id="{D64FEB49-D70B-4BA5-9AF1-09D866E3192C}"/>
              </a:ext>
            </a:extLst>
          </p:cNvPr>
          <p:cNvSpPr/>
          <p:nvPr/>
        </p:nvSpPr>
        <p:spPr>
          <a:xfrm>
            <a:off x="11672461" y="14709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1" name="Rectangle 1190">
            <a:extLst>
              <a:ext uri="{FF2B5EF4-FFF2-40B4-BE49-F238E27FC236}">
                <a16:creationId xmlns:a16="http://schemas.microsoft.com/office/drawing/2014/main" id="{962F99D6-D6A6-45A8-87C0-7CA9D1E944CA}"/>
              </a:ext>
            </a:extLst>
          </p:cNvPr>
          <p:cNvSpPr/>
          <p:nvPr/>
        </p:nvSpPr>
        <p:spPr>
          <a:xfrm>
            <a:off x="11901061" y="14709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2" name="Rectangle 1191">
            <a:extLst>
              <a:ext uri="{FF2B5EF4-FFF2-40B4-BE49-F238E27FC236}">
                <a16:creationId xmlns:a16="http://schemas.microsoft.com/office/drawing/2014/main" id="{9C8E9592-8BE0-46C7-8902-D5E762F415AC}"/>
              </a:ext>
            </a:extLst>
          </p:cNvPr>
          <p:cNvSpPr/>
          <p:nvPr/>
        </p:nvSpPr>
        <p:spPr>
          <a:xfrm>
            <a:off x="10986661" y="16877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93" name="Rectangle 1192">
            <a:extLst>
              <a:ext uri="{FF2B5EF4-FFF2-40B4-BE49-F238E27FC236}">
                <a16:creationId xmlns:a16="http://schemas.microsoft.com/office/drawing/2014/main" id="{0B9DE4BE-6C6B-4AC2-97E9-2C553E77C150}"/>
              </a:ext>
            </a:extLst>
          </p:cNvPr>
          <p:cNvSpPr/>
          <p:nvPr/>
        </p:nvSpPr>
        <p:spPr>
          <a:xfrm>
            <a:off x="11215261" y="16877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4" name="Rectangle 1193">
            <a:extLst>
              <a:ext uri="{FF2B5EF4-FFF2-40B4-BE49-F238E27FC236}">
                <a16:creationId xmlns:a16="http://schemas.microsoft.com/office/drawing/2014/main" id="{11BA8670-3BD3-4B37-9750-8F7EAF1542B8}"/>
              </a:ext>
            </a:extLst>
          </p:cNvPr>
          <p:cNvSpPr/>
          <p:nvPr/>
        </p:nvSpPr>
        <p:spPr>
          <a:xfrm>
            <a:off x="11443861" y="16877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5" name="Rectangle 1194">
            <a:extLst>
              <a:ext uri="{FF2B5EF4-FFF2-40B4-BE49-F238E27FC236}">
                <a16:creationId xmlns:a16="http://schemas.microsoft.com/office/drawing/2014/main" id="{FB077571-FAB1-4AC6-AD34-2C59E51D294A}"/>
              </a:ext>
            </a:extLst>
          </p:cNvPr>
          <p:cNvSpPr/>
          <p:nvPr/>
        </p:nvSpPr>
        <p:spPr>
          <a:xfrm>
            <a:off x="11672461" y="1687765"/>
            <a:ext cx="228600" cy="210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6" name="Rectangle 1195">
            <a:extLst>
              <a:ext uri="{FF2B5EF4-FFF2-40B4-BE49-F238E27FC236}">
                <a16:creationId xmlns:a16="http://schemas.microsoft.com/office/drawing/2014/main" id="{0E998D2E-B63D-486E-ABF7-DBBFFED7C846}"/>
              </a:ext>
            </a:extLst>
          </p:cNvPr>
          <p:cNvSpPr/>
          <p:nvPr/>
        </p:nvSpPr>
        <p:spPr>
          <a:xfrm>
            <a:off x="11901061" y="16877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7" name="Rectangle 1196">
            <a:extLst>
              <a:ext uri="{FF2B5EF4-FFF2-40B4-BE49-F238E27FC236}">
                <a16:creationId xmlns:a16="http://schemas.microsoft.com/office/drawing/2014/main" id="{AD0629D8-CCEA-449F-A099-A6B5B304229F}"/>
              </a:ext>
            </a:extLst>
          </p:cNvPr>
          <p:cNvSpPr/>
          <p:nvPr/>
        </p:nvSpPr>
        <p:spPr>
          <a:xfrm>
            <a:off x="10986661" y="19045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98" name="Rectangle 1197">
            <a:extLst>
              <a:ext uri="{FF2B5EF4-FFF2-40B4-BE49-F238E27FC236}">
                <a16:creationId xmlns:a16="http://schemas.microsoft.com/office/drawing/2014/main" id="{8CAE6AB3-1476-4DC3-B9FF-6AACC943FE04}"/>
              </a:ext>
            </a:extLst>
          </p:cNvPr>
          <p:cNvSpPr/>
          <p:nvPr/>
        </p:nvSpPr>
        <p:spPr>
          <a:xfrm>
            <a:off x="11215261" y="19045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9" name="Rectangle 1198">
            <a:extLst>
              <a:ext uri="{FF2B5EF4-FFF2-40B4-BE49-F238E27FC236}">
                <a16:creationId xmlns:a16="http://schemas.microsoft.com/office/drawing/2014/main" id="{B103D7CC-90E4-4852-9A7B-54FAFE7037A7}"/>
              </a:ext>
            </a:extLst>
          </p:cNvPr>
          <p:cNvSpPr/>
          <p:nvPr/>
        </p:nvSpPr>
        <p:spPr>
          <a:xfrm>
            <a:off x="11443861" y="19045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0" name="Rectangle 1199">
            <a:extLst>
              <a:ext uri="{FF2B5EF4-FFF2-40B4-BE49-F238E27FC236}">
                <a16:creationId xmlns:a16="http://schemas.microsoft.com/office/drawing/2014/main" id="{F2ECE274-E7C5-4379-94C1-3BFF75F44988}"/>
              </a:ext>
            </a:extLst>
          </p:cNvPr>
          <p:cNvSpPr/>
          <p:nvPr/>
        </p:nvSpPr>
        <p:spPr>
          <a:xfrm>
            <a:off x="11672461" y="1904553"/>
            <a:ext cx="228600" cy="210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1" name="Rectangle 1200">
            <a:extLst>
              <a:ext uri="{FF2B5EF4-FFF2-40B4-BE49-F238E27FC236}">
                <a16:creationId xmlns:a16="http://schemas.microsoft.com/office/drawing/2014/main" id="{AF3A0C74-DDAD-4FDC-AE46-B6770E175689}"/>
              </a:ext>
            </a:extLst>
          </p:cNvPr>
          <p:cNvSpPr/>
          <p:nvPr/>
        </p:nvSpPr>
        <p:spPr>
          <a:xfrm>
            <a:off x="11901061" y="1904553"/>
            <a:ext cx="228600" cy="210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2" name="Rectangle 1201">
            <a:extLst>
              <a:ext uri="{FF2B5EF4-FFF2-40B4-BE49-F238E27FC236}">
                <a16:creationId xmlns:a16="http://schemas.microsoft.com/office/drawing/2014/main" id="{B1BCC7F3-0984-4F78-8515-39835A7D8139}"/>
              </a:ext>
            </a:extLst>
          </p:cNvPr>
          <p:cNvSpPr/>
          <p:nvPr/>
        </p:nvSpPr>
        <p:spPr>
          <a:xfrm>
            <a:off x="10986661" y="21213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03" name="Rectangle 1202">
            <a:extLst>
              <a:ext uri="{FF2B5EF4-FFF2-40B4-BE49-F238E27FC236}">
                <a16:creationId xmlns:a16="http://schemas.microsoft.com/office/drawing/2014/main" id="{49D2E658-9099-4F01-820F-DB0E6E55FD85}"/>
              </a:ext>
            </a:extLst>
          </p:cNvPr>
          <p:cNvSpPr/>
          <p:nvPr/>
        </p:nvSpPr>
        <p:spPr>
          <a:xfrm>
            <a:off x="11215261" y="21213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4" name="Rectangle 1203">
            <a:extLst>
              <a:ext uri="{FF2B5EF4-FFF2-40B4-BE49-F238E27FC236}">
                <a16:creationId xmlns:a16="http://schemas.microsoft.com/office/drawing/2014/main" id="{F135A113-D68D-4765-8589-4D46B870F0BA}"/>
              </a:ext>
            </a:extLst>
          </p:cNvPr>
          <p:cNvSpPr/>
          <p:nvPr/>
        </p:nvSpPr>
        <p:spPr>
          <a:xfrm>
            <a:off x="11443861" y="21213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5" name="Rectangle 1204">
            <a:extLst>
              <a:ext uri="{FF2B5EF4-FFF2-40B4-BE49-F238E27FC236}">
                <a16:creationId xmlns:a16="http://schemas.microsoft.com/office/drawing/2014/main" id="{A0E69877-0DB7-4A7E-934D-6E06B0EFA7DD}"/>
              </a:ext>
            </a:extLst>
          </p:cNvPr>
          <p:cNvSpPr/>
          <p:nvPr/>
        </p:nvSpPr>
        <p:spPr>
          <a:xfrm>
            <a:off x="11672461" y="21213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6" name="Rectangle 1205">
            <a:extLst>
              <a:ext uri="{FF2B5EF4-FFF2-40B4-BE49-F238E27FC236}">
                <a16:creationId xmlns:a16="http://schemas.microsoft.com/office/drawing/2014/main" id="{0974A3F1-5E16-41A0-8CF4-298CC6ABAE0E}"/>
              </a:ext>
            </a:extLst>
          </p:cNvPr>
          <p:cNvSpPr/>
          <p:nvPr/>
        </p:nvSpPr>
        <p:spPr>
          <a:xfrm>
            <a:off x="11901061" y="2121341"/>
            <a:ext cx="228600" cy="210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7" name="Rectangle 1206">
            <a:extLst>
              <a:ext uri="{FF2B5EF4-FFF2-40B4-BE49-F238E27FC236}">
                <a16:creationId xmlns:a16="http://schemas.microsoft.com/office/drawing/2014/main" id="{83E42824-DF6B-4898-BF49-62C294ADF742}"/>
              </a:ext>
            </a:extLst>
          </p:cNvPr>
          <p:cNvSpPr/>
          <p:nvPr/>
        </p:nvSpPr>
        <p:spPr>
          <a:xfrm>
            <a:off x="10986661" y="23381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08" name="Rectangle 1207">
            <a:extLst>
              <a:ext uri="{FF2B5EF4-FFF2-40B4-BE49-F238E27FC236}">
                <a16:creationId xmlns:a16="http://schemas.microsoft.com/office/drawing/2014/main" id="{C991B1EB-50CB-4DE0-854D-472D014DBA2D}"/>
              </a:ext>
            </a:extLst>
          </p:cNvPr>
          <p:cNvSpPr/>
          <p:nvPr/>
        </p:nvSpPr>
        <p:spPr>
          <a:xfrm>
            <a:off x="11215261" y="23381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9" name="Rectangle 1208">
            <a:extLst>
              <a:ext uri="{FF2B5EF4-FFF2-40B4-BE49-F238E27FC236}">
                <a16:creationId xmlns:a16="http://schemas.microsoft.com/office/drawing/2014/main" id="{0F51F11D-512C-4C0D-8D7B-96A08EF65548}"/>
              </a:ext>
            </a:extLst>
          </p:cNvPr>
          <p:cNvSpPr/>
          <p:nvPr/>
        </p:nvSpPr>
        <p:spPr>
          <a:xfrm>
            <a:off x="11443861" y="23381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0" name="Rectangle 1209">
            <a:extLst>
              <a:ext uri="{FF2B5EF4-FFF2-40B4-BE49-F238E27FC236}">
                <a16:creationId xmlns:a16="http://schemas.microsoft.com/office/drawing/2014/main" id="{EC3B68E5-54EF-4273-8521-F72AE40D9CB9}"/>
              </a:ext>
            </a:extLst>
          </p:cNvPr>
          <p:cNvSpPr/>
          <p:nvPr/>
        </p:nvSpPr>
        <p:spPr>
          <a:xfrm>
            <a:off x="11672461" y="23381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1" name="Rectangle 1210">
            <a:extLst>
              <a:ext uri="{FF2B5EF4-FFF2-40B4-BE49-F238E27FC236}">
                <a16:creationId xmlns:a16="http://schemas.microsoft.com/office/drawing/2014/main" id="{A0FB871E-434E-4297-8099-565CD95FDF8C}"/>
              </a:ext>
            </a:extLst>
          </p:cNvPr>
          <p:cNvSpPr/>
          <p:nvPr/>
        </p:nvSpPr>
        <p:spPr>
          <a:xfrm>
            <a:off x="11901061" y="23381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2" name="Rectangle 1211">
            <a:extLst>
              <a:ext uri="{FF2B5EF4-FFF2-40B4-BE49-F238E27FC236}">
                <a16:creationId xmlns:a16="http://schemas.microsoft.com/office/drawing/2014/main" id="{D64C1235-8B54-4C87-A371-DACFC3BD643C}"/>
              </a:ext>
            </a:extLst>
          </p:cNvPr>
          <p:cNvSpPr/>
          <p:nvPr/>
        </p:nvSpPr>
        <p:spPr>
          <a:xfrm>
            <a:off x="10986661" y="25549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13" name="Rectangle 1212">
            <a:extLst>
              <a:ext uri="{FF2B5EF4-FFF2-40B4-BE49-F238E27FC236}">
                <a16:creationId xmlns:a16="http://schemas.microsoft.com/office/drawing/2014/main" id="{1C85CBBB-9A88-41FB-B165-9567192B4A69}"/>
              </a:ext>
            </a:extLst>
          </p:cNvPr>
          <p:cNvSpPr/>
          <p:nvPr/>
        </p:nvSpPr>
        <p:spPr>
          <a:xfrm>
            <a:off x="11215261" y="25549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4" name="Rectangle 1213">
            <a:extLst>
              <a:ext uri="{FF2B5EF4-FFF2-40B4-BE49-F238E27FC236}">
                <a16:creationId xmlns:a16="http://schemas.microsoft.com/office/drawing/2014/main" id="{C26698D6-97F2-4E65-91F9-FC6B5DB659E5}"/>
              </a:ext>
            </a:extLst>
          </p:cNvPr>
          <p:cNvSpPr/>
          <p:nvPr/>
        </p:nvSpPr>
        <p:spPr>
          <a:xfrm>
            <a:off x="11443861" y="25549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5" name="Rectangle 1214">
            <a:extLst>
              <a:ext uri="{FF2B5EF4-FFF2-40B4-BE49-F238E27FC236}">
                <a16:creationId xmlns:a16="http://schemas.microsoft.com/office/drawing/2014/main" id="{EFB7D7E9-7213-4494-A502-E0428EB0E8E4}"/>
              </a:ext>
            </a:extLst>
          </p:cNvPr>
          <p:cNvSpPr/>
          <p:nvPr/>
        </p:nvSpPr>
        <p:spPr>
          <a:xfrm>
            <a:off x="11672461" y="25549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6" name="Rectangle 1215">
            <a:extLst>
              <a:ext uri="{FF2B5EF4-FFF2-40B4-BE49-F238E27FC236}">
                <a16:creationId xmlns:a16="http://schemas.microsoft.com/office/drawing/2014/main" id="{EDB6F470-8DB8-4D75-B379-578B6BFC757B}"/>
              </a:ext>
            </a:extLst>
          </p:cNvPr>
          <p:cNvSpPr/>
          <p:nvPr/>
        </p:nvSpPr>
        <p:spPr>
          <a:xfrm>
            <a:off x="11901061" y="25549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2" name="Rectangle 1291">
            <a:extLst>
              <a:ext uri="{FF2B5EF4-FFF2-40B4-BE49-F238E27FC236}">
                <a16:creationId xmlns:a16="http://schemas.microsoft.com/office/drawing/2014/main" id="{AD70D7CB-FF87-47BE-9A54-1725780BA5A0}"/>
              </a:ext>
            </a:extLst>
          </p:cNvPr>
          <p:cNvSpPr/>
          <p:nvPr/>
        </p:nvSpPr>
        <p:spPr>
          <a:xfrm>
            <a:off x="10982670" y="104375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F96B7C53-0622-43DA-B642-E25945C6D947}"/>
              </a:ext>
            </a:extLst>
          </p:cNvPr>
          <p:cNvSpPr/>
          <p:nvPr/>
        </p:nvSpPr>
        <p:spPr>
          <a:xfrm>
            <a:off x="11211270" y="104375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4" name="Rectangle 1293">
            <a:extLst>
              <a:ext uri="{FF2B5EF4-FFF2-40B4-BE49-F238E27FC236}">
                <a16:creationId xmlns:a16="http://schemas.microsoft.com/office/drawing/2014/main" id="{DE009329-D41A-445F-8349-703BF2582662}"/>
              </a:ext>
            </a:extLst>
          </p:cNvPr>
          <p:cNvSpPr/>
          <p:nvPr/>
        </p:nvSpPr>
        <p:spPr>
          <a:xfrm>
            <a:off x="11439870" y="104375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5" name="Rectangle 1294">
            <a:extLst>
              <a:ext uri="{FF2B5EF4-FFF2-40B4-BE49-F238E27FC236}">
                <a16:creationId xmlns:a16="http://schemas.microsoft.com/office/drawing/2014/main" id="{D22C84B2-9097-4FA7-9F99-3318A5AA6EB7}"/>
              </a:ext>
            </a:extLst>
          </p:cNvPr>
          <p:cNvSpPr/>
          <p:nvPr/>
        </p:nvSpPr>
        <p:spPr>
          <a:xfrm>
            <a:off x="11668470" y="104375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6" name="Rectangle 1295">
            <a:extLst>
              <a:ext uri="{FF2B5EF4-FFF2-40B4-BE49-F238E27FC236}">
                <a16:creationId xmlns:a16="http://schemas.microsoft.com/office/drawing/2014/main" id="{3CBC1F8E-9E93-4F8E-AA01-29C430ED2B52}"/>
              </a:ext>
            </a:extLst>
          </p:cNvPr>
          <p:cNvSpPr/>
          <p:nvPr/>
        </p:nvSpPr>
        <p:spPr>
          <a:xfrm>
            <a:off x="11897070" y="104375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7" name="Rectangle 1296">
            <a:extLst>
              <a:ext uri="{FF2B5EF4-FFF2-40B4-BE49-F238E27FC236}">
                <a16:creationId xmlns:a16="http://schemas.microsoft.com/office/drawing/2014/main" id="{9426E9CE-3CEE-4A61-80B3-755FB694DFBD}"/>
              </a:ext>
            </a:extLst>
          </p:cNvPr>
          <p:cNvSpPr/>
          <p:nvPr/>
        </p:nvSpPr>
        <p:spPr>
          <a:xfrm>
            <a:off x="10982670" y="125418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98" name="Rectangle 1297">
            <a:extLst>
              <a:ext uri="{FF2B5EF4-FFF2-40B4-BE49-F238E27FC236}">
                <a16:creationId xmlns:a16="http://schemas.microsoft.com/office/drawing/2014/main" id="{1309817F-8BC1-4581-BF8E-723F7202D128}"/>
              </a:ext>
            </a:extLst>
          </p:cNvPr>
          <p:cNvSpPr/>
          <p:nvPr/>
        </p:nvSpPr>
        <p:spPr>
          <a:xfrm>
            <a:off x="11211270" y="125418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9" name="Rectangle 1298">
            <a:extLst>
              <a:ext uri="{FF2B5EF4-FFF2-40B4-BE49-F238E27FC236}">
                <a16:creationId xmlns:a16="http://schemas.microsoft.com/office/drawing/2014/main" id="{188B8771-5402-46FA-BCC9-3D1BFEDA84F6}"/>
              </a:ext>
            </a:extLst>
          </p:cNvPr>
          <p:cNvSpPr/>
          <p:nvPr/>
        </p:nvSpPr>
        <p:spPr>
          <a:xfrm>
            <a:off x="11439870" y="125418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00" name="Rectangle 1299">
            <a:extLst>
              <a:ext uri="{FF2B5EF4-FFF2-40B4-BE49-F238E27FC236}">
                <a16:creationId xmlns:a16="http://schemas.microsoft.com/office/drawing/2014/main" id="{0EC655BC-7ABC-42B0-B844-F69B0BCDCAC8}"/>
              </a:ext>
            </a:extLst>
          </p:cNvPr>
          <p:cNvSpPr/>
          <p:nvPr/>
        </p:nvSpPr>
        <p:spPr>
          <a:xfrm>
            <a:off x="11668470" y="125418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01" name="Rectangle 1300">
            <a:extLst>
              <a:ext uri="{FF2B5EF4-FFF2-40B4-BE49-F238E27FC236}">
                <a16:creationId xmlns:a16="http://schemas.microsoft.com/office/drawing/2014/main" id="{0666903F-70D4-47B6-8442-E3C577E283EB}"/>
              </a:ext>
            </a:extLst>
          </p:cNvPr>
          <p:cNvSpPr/>
          <p:nvPr/>
        </p:nvSpPr>
        <p:spPr>
          <a:xfrm>
            <a:off x="11897070" y="125418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02" name="Rectangle 1301">
            <a:extLst>
              <a:ext uri="{FF2B5EF4-FFF2-40B4-BE49-F238E27FC236}">
                <a16:creationId xmlns:a16="http://schemas.microsoft.com/office/drawing/2014/main" id="{63B51A8D-FF3A-42C0-A91E-F07D23C44B93}"/>
              </a:ext>
            </a:extLst>
          </p:cNvPr>
          <p:cNvSpPr/>
          <p:nvPr/>
        </p:nvSpPr>
        <p:spPr>
          <a:xfrm>
            <a:off x="9854536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3" name="Rectangle 1302">
            <a:extLst>
              <a:ext uri="{FF2B5EF4-FFF2-40B4-BE49-F238E27FC236}">
                <a16:creationId xmlns:a16="http://schemas.microsoft.com/office/drawing/2014/main" id="{E96A206A-5A8E-490F-B03E-E9A51DB08E65}"/>
              </a:ext>
            </a:extLst>
          </p:cNvPr>
          <p:cNvSpPr/>
          <p:nvPr/>
        </p:nvSpPr>
        <p:spPr>
          <a:xfrm>
            <a:off x="10083136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04" name="Rectangle 1303">
            <a:extLst>
              <a:ext uri="{FF2B5EF4-FFF2-40B4-BE49-F238E27FC236}">
                <a16:creationId xmlns:a16="http://schemas.microsoft.com/office/drawing/2014/main" id="{7D45B46C-D7F3-4759-8526-4CC0B04595F9}"/>
              </a:ext>
            </a:extLst>
          </p:cNvPr>
          <p:cNvSpPr/>
          <p:nvPr/>
        </p:nvSpPr>
        <p:spPr>
          <a:xfrm>
            <a:off x="10311736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05" name="Rectangle 1304">
            <a:extLst>
              <a:ext uri="{FF2B5EF4-FFF2-40B4-BE49-F238E27FC236}">
                <a16:creationId xmlns:a16="http://schemas.microsoft.com/office/drawing/2014/main" id="{A0C4A40A-51DF-462B-B144-FDB98D9A6A90}"/>
              </a:ext>
            </a:extLst>
          </p:cNvPr>
          <p:cNvSpPr/>
          <p:nvPr/>
        </p:nvSpPr>
        <p:spPr>
          <a:xfrm>
            <a:off x="10540336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06" name="Rectangle 1305">
            <a:extLst>
              <a:ext uri="{FF2B5EF4-FFF2-40B4-BE49-F238E27FC236}">
                <a16:creationId xmlns:a16="http://schemas.microsoft.com/office/drawing/2014/main" id="{92B1B35F-7FB9-439E-AB0A-E71C4C8C0355}"/>
              </a:ext>
            </a:extLst>
          </p:cNvPr>
          <p:cNvSpPr/>
          <p:nvPr/>
        </p:nvSpPr>
        <p:spPr>
          <a:xfrm>
            <a:off x="10768936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07" name="Rectangle 1306">
            <a:extLst>
              <a:ext uri="{FF2B5EF4-FFF2-40B4-BE49-F238E27FC236}">
                <a16:creationId xmlns:a16="http://schemas.microsoft.com/office/drawing/2014/main" id="{2E6C67BA-A91D-40B2-A679-C4C11A25D515}"/>
              </a:ext>
            </a:extLst>
          </p:cNvPr>
          <p:cNvSpPr/>
          <p:nvPr/>
        </p:nvSpPr>
        <p:spPr>
          <a:xfrm>
            <a:off x="10989020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08" name="Rectangle 1307">
            <a:extLst>
              <a:ext uri="{FF2B5EF4-FFF2-40B4-BE49-F238E27FC236}">
                <a16:creationId xmlns:a16="http://schemas.microsoft.com/office/drawing/2014/main" id="{C23F9672-C139-4F03-B0B5-CAA4697AFE82}"/>
              </a:ext>
            </a:extLst>
          </p:cNvPr>
          <p:cNvSpPr/>
          <p:nvPr/>
        </p:nvSpPr>
        <p:spPr>
          <a:xfrm>
            <a:off x="11217620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09" name="Rectangle 1308">
            <a:extLst>
              <a:ext uri="{FF2B5EF4-FFF2-40B4-BE49-F238E27FC236}">
                <a16:creationId xmlns:a16="http://schemas.microsoft.com/office/drawing/2014/main" id="{012653DD-CF37-491C-AFB5-8A3ED1705DD4}"/>
              </a:ext>
            </a:extLst>
          </p:cNvPr>
          <p:cNvSpPr/>
          <p:nvPr/>
        </p:nvSpPr>
        <p:spPr>
          <a:xfrm>
            <a:off x="11446220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10" name="Rectangle 1309">
            <a:extLst>
              <a:ext uri="{FF2B5EF4-FFF2-40B4-BE49-F238E27FC236}">
                <a16:creationId xmlns:a16="http://schemas.microsoft.com/office/drawing/2014/main" id="{370AD879-4743-4A94-AE4D-3661816B6B54}"/>
              </a:ext>
            </a:extLst>
          </p:cNvPr>
          <p:cNvSpPr/>
          <p:nvPr/>
        </p:nvSpPr>
        <p:spPr>
          <a:xfrm>
            <a:off x="11674820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564C0EF3-AD9D-442C-985F-A480C0D4E331}"/>
              </a:ext>
            </a:extLst>
          </p:cNvPr>
          <p:cNvSpPr/>
          <p:nvPr/>
        </p:nvSpPr>
        <p:spPr>
          <a:xfrm>
            <a:off x="11903420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935CCFC5-CCA6-42C2-86E9-52594B677F9A}"/>
              </a:ext>
            </a:extLst>
          </p:cNvPr>
          <p:cNvSpPr txBox="1"/>
          <p:nvPr/>
        </p:nvSpPr>
        <p:spPr>
          <a:xfrm>
            <a:off x="371280" y="204652"/>
            <a:ext cx="776687" cy="156966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pvec_value0</a:t>
            </a:r>
          </a:p>
        </p:txBody>
      </p:sp>
      <p:sp>
        <p:nvSpPr>
          <p:cNvPr id="1316" name="Rectangle 1315">
            <a:extLst>
              <a:ext uri="{FF2B5EF4-FFF2-40B4-BE49-F238E27FC236}">
                <a16:creationId xmlns:a16="http://schemas.microsoft.com/office/drawing/2014/main" id="{059E637B-3357-4688-B2AD-B7C264E3FA08}"/>
              </a:ext>
            </a:extLst>
          </p:cNvPr>
          <p:cNvSpPr/>
          <p:nvPr/>
        </p:nvSpPr>
        <p:spPr>
          <a:xfrm>
            <a:off x="1350591" y="3862423"/>
            <a:ext cx="914399" cy="212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32922</a:t>
            </a:r>
          </a:p>
        </p:txBody>
      </p:sp>
      <p:sp>
        <p:nvSpPr>
          <p:cNvPr id="1317" name="Rectangle 1316">
            <a:extLst>
              <a:ext uri="{FF2B5EF4-FFF2-40B4-BE49-F238E27FC236}">
                <a16:creationId xmlns:a16="http://schemas.microsoft.com/office/drawing/2014/main" id="{E0CDD517-F111-4D75-862C-17E06AA71BEC}"/>
              </a:ext>
            </a:extLst>
          </p:cNvPr>
          <p:cNvSpPr/>
          <p:nvPr/>
        </p:nvSpPr>
        <p:spPr>
          <a:xfrm>
            <a:off x="2262543" y="3864588"/>
            <a:ext cx="493925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32" name="TextBox 1331">
            <a:extLst>
              <a:ext uri="{FF2B5EF4-FFF2-40B4-BE49-F238E27FC236}">
                <a16:creationId xmlns:a16="http://schemas.microsoft.com/office/drawing/2014/main" id="{4888E501-47E5-4B2F-9BA5-ED38942E5615}"/>
              </a:ext>
            </a:extLst>
          </p:cNvPr>
          <p:cNvSpPr txBox="1"/>
          <p:nvPr/>
        </p:nvSpPr>
        <p:spPr>
          <a:xfrm>
            <a:off x="1581416" y="4785596"/>
            <a:ext cx="1190262" cy="156966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locations_to_draw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3" name="TextBox 1332">
            <a:extLst>
              <a:ext uri="{FF2B5EF4-FFF2-40B4-BE49-F238E27FC236}">
                <a16:creationId xmlns:a16="http://schemas.microsoft.com/office/drawing/2014/main" id="{F4400D2B-A4AC-4B3E-8B59-39843BF690F5}"/>
              </a:ext>
            </a:extLst>
          </p:cNvPr>
          <p:cNvSpPr txBox="1"/>
          <p:nvPr/>
        </p:nvSpPr>
        <p:spPr>
          <a:xfrm>
            <a:off x="1550895" y="3527535"/>
            <a:ext cx="983474" cy="295466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$8000+(40*y)+x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32768+(40*y)+x</a:t>
            </a:r>
          </a:p>
        </p:txBody>
      </p:sp>
      <p:sp>
        <p:nvSpPr>
          <p:cNvPr id="1334" name="TextBox 1333">
            <a:extLst>
              <a:ext uri="{FF2B5EF4-FFF2-40B4-BE49-F238E27FC236}">
                <a16:creationId xmlns:a16="http://schemas.microsoft.com/office/drawing/2014/main" id="{E8C88E24-F8A6-4294-9EB0-E0FB4ED56A47}"/>
              </a:ext>
            </a:extLst>
          </p:cNvPr>
          <p:cNvSpPr txBox="1"/>
          <p:nvPr/>
        </p:nvSpPr>
        <p:spPr>
          <a:xfrm>
            <a:off x="414233" y="3957695"/>
            <a:ext cx="707758" cy="849463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X  Y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34 3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A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35 3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B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35 4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C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36 4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lain" startAt="36"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5" name="Rectangle 1334">
            <a:extLst>
              <a:ext uri="{FF2B5EF4-FFF2-40B4-BE49-F238E27FC236}">
                <a16:creationId xmlns:a16="http://schemas.microsoft.com/office/drawing/2014/main" id="{3FD176B7-4915-4DCC-B4B2-A014B2A1E2A8}"/>
              </a:ext>
            </a:extLst>
          </p:cNvPr>
          <p:cNvSpPr/>
          <p:nvPr/>
        </p:nvSpPr>
        <p:spPr>
          <a:xfrm>
            <a:off x="1350591" y="4068042"/>
            <a:ext cx="914399" cy="212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32923</a:t>
            </a:r>
          </a:p>
        </p:txBody>
      </p:sp>
      <p:sp>
        <p:nvSpPr>
          <p:cNvPr id="1336" name="Rectangle 1335">
            <a:extLst>
              <a:ext uri="{FF2B5EF4-FFF2-40B4-BE49-F238E27FC236}">
                <a16:creationId xmlns:a16="http://schemas.microsoft.com/office/drawing/2014/main" id="{C1E60366-CAB1-47C0-877A-D99A8C40EDF7}"/>
              </a:ext>
            </a:extLst>
          </p:cNvPr>
          <p:cNvSpPr/>
          <p:nvPr/>
        </p:nvSpPr>
        <p:spPr>
          <a:xfrm>
            <a:off x="2262543" y="4070207"/>
            <a:ext cx="493925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37" name="Rectangle 1336">
            <a:extLst>
              <a:ext uri="{FF2B5EF4-FFF2-40B4-BE49-F238E27FC236}">
                <a16:creationId xmlns:a16="http://schemas.microsoft.com/office/drawing/2014/main" id="{27CFEAD5-BAE7-48A7-949C-394F8C8DC63A}"/>
              </a:ext>
            </a:extLst>
          </p:cNvPr>
          <p:cNvSpPr/>
          <p:nvPr/>
        </p:nvSpPr>
        <p:spPr>
          <a:xfrm>
            <a:off x="1357092" y="4276189"/>
            <a:ext cx="914399" cy="212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32963</a:t>
            </a:r>
          </a:p>
        </p:txBody>
      </p:sp>
      <p:sp>
        <p:nvSpPr>
          <p:cNvPr id="1338" name="Rectangle 1337">
            <a:extLst>
              <a:ext uri="{FF2B5EF4-FFF2-40B4-BE49-F238E27FC236}">
                <a16:creationId xmlns:a16="http://schemas.microsoft.com/office/drawing/2014/main" id="{20AA2D8A-02CE-4A03-9A97-5725B25D7435}"/>
              </a:ext>
            </a:extLst>
          </p:cNvPr>
          <p:cNvSpPr/>
          <p:nvPr/>
        </p:nvSpPr>
        <p:spPr>
          <a:xfrm>
            <a:off x="2269044" y="4278354"/>
            <a:ext cx="493925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39" name="Rectangle 1338">
            <a:extLst>
              <a:ext uri="{FF2B5EF4-FFF2-40B4-BE49-F238E27FC236}">
                <a16:creationId xmlns:a16="http://schemas.microsoft.com/office/drawing/2014/main" id="{D904AF32-8CA5-4E15-A46D-1D28650BAD49}"/>
              </a:ext>
            </a:extLst>
          </p:cNvPr>
          <p:cNvSpPr/>
          <p:nvPr/>
        </p:nvSpPr>
        <p:spPr>
          <a:xfrm>
            <a:off x="1357092" y="4481808"/>
            <a:ext cx="914399" cy="212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32964</a:t>
            </a:r>
          </a:p>
        </p:txBody>
      </p:sp>
      <p:sp>
        <p:nvSpPr>
          <p:cNvPr id="1340" name="Rectangle 1339">
            <a:extLst>
              <a:ext uri="{FF2B5EF4-FFF2-40B4-BE49-F238E27FC236}">
                <a16:creationId xmlns:a16="http://schemas.microsoft.com/office/drawing/2014/main" id="{6CB37179-FD0B-4E6E-B342-ABED4981DA6A}"/>
              </a:ext>
            </a:extLst>
          </p:cNvPr>
          <p:cNvSpPr/>
          <p:nvPr/>
        </p:nvSpPr>
        <p:spPr>
          <a:xfrm>
            <a:off x="2269044" y="4483973"/>
            <a:ext cx="493925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53" name="Rectangle 1352">
            <a:extLst>
              <a:ext uri="{FF2B5EF4-FFF2-40B4-BE49-F238E27FC236}">
                <a16:creationId xmlns:a16="http://schemas.microsoft.com/office/drawing/2014/main" id="{39FC5068-BAF5-4E5C-9A4D-BD55F791D46C}"/>
              </a:ext>
            </a:extLst>
          </p:cNvPr>
          <p:cNvSpPr/>
          <p:nvPr/>
        </p:nvSpPr>
        <p:spPr>
          <a:xfrm>
            <a:off x="8310439" y="3964825"/>
            <a:ext cx="977823" cy="65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54" name="Rectangle 1353">
            <a:extLst>
              <a:ext uri="{FF2B5EF4-FFF2-40B4-BE49-F238E27FC236}">
                <a16:creationId xmlns:a16="http://schemas.microsoft.com/office/drawing/2014/main" id="{B4846CD9-E362-4D79-B480-ABE59C4DA610}"/>
              </a:ext>
            </a:extLst>
          </p:cNvPr>
          <p:cNvSpPr/>
          <p:nvPr/>
        </p:nvSpPr>
        <p:spPr>
          <a:xfrm>
            <a:off x="9286627" y="3964825"/>
            <a:ext cx="977823" cy="653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00 00 00 </a:t>
            </a:r>
            <a:r>
              <a:rPr lang="en-US" sz="12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55" name="Rectangle 1354">
            <a:extLst>
              <a:ext uri="{FF2B5EF4-FFF2-40B4-BE49-F238E27FC236}">
                <a16:creationId xmlns:a16="http://schemas.microsoft.com/office/drawing/2014/main" id="{57A63B2E-40E8-40A6-860C-A473ED05DA1E}"/>
              </a:ext>
            </a:extLst>
          </p:cNvPr>
          <p:cNvSpPr/>
          <p:nvPr/>
        </p:nvSpPr>
        <p:spPr>
          <a:xfrm>
            <a:off x="10254106" y="3964825"/>
            <a:ext cx="977823" cy="653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11</a:t>
            </a:r>
            <a:r>
              <a:rPr lang="en-US" sz="1200" dirty="0">
                <a:solidFill>
                  <a:schemeClr val="tx1"/>
                </a:solidFill>
              </a:rPr>
              <a:t> 00 00 00</a:t>
            </a:r>
          </a:p>
        </p:txBody>
      </p:sp>
      <p:sp>
        <p:nvSpPr>
          <p:cNvPr id="1357" name="Rectangle 1356">
            <a:extLst>
              <a:ext uri="{FF2B5EF4-FFF2-40B4-BE49-F238E27FC236}">
                <a16:creationId xmlns:a16="http://schemas.microsoft.com/office/drawing/2014/main" id="{2CABA08D-46C4-4B45-B433-D6D273DC0175}"/>
              </a:ext>
            </a:extLst>
          </p:cNvPr>
          <p:cNvSpPr/>
          <p:nvPr/>
        </p:nvSpPr>
        <p:spPr>
          <a:xfrm>
            <a:off x="8317512" y="4621858"/>
            <a:ext cx="977823" cy="65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58" name="Rectangle 1357">
            <a:extLst>
              <a:ext uri="{FF2B5EF4-FFF2-40B4-BE49-F238E27FC236}">
                <a16:creationId xmlns:a16="http://schemas.microsoft.com/office/drawing/2014/main" id="{E78FB45B-345C-4C05-847F-8F8F5225EA3E}"/>
              </a:ext>
            </a:extLst>
          </p:cNvPr>
          <p:cNvSpPr/>
          <p:nvPr/>
        </p:nvSpPr>
        <p:spPr>
          <a:xfrm>
            <a:off x="9293700" y="4621858"/>
            <a:ext cx="977823" cy="65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59" name="Rectangle 1358">
            <a:extLst>
              <a:ext uri="{FF2B5EF4-FFF2-40B4-BE49-F238E27FC236}">
                <a16:creationId xmlns:a16="http://schemas.microsoft.com/office/drawing/2014/main" id="{683F3836-B20A-4955-8E4E-B4D32AA958B2}"/>
              </a:ext>
            </a:extLst>
          </p:cNvPr>
          <p:cNvSpPr/>
          <p:nvPr/>
        </p:nvSpPr>
        <p:spPr>
          <a:xfrm>
            <a:off x="10261179" y="4621858"/>
            <a:ext cx="977823" cy="653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01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u="sng" dirty="0">
                <a:solidFill>
                  <a:schemeClr val="tx1"/>
                </a:solidFill>
              </a:rPr>
              <a:t>01</a:t>
            </a:r>
            <a:r>
              <a:rPr lang="en-US" sz="1200" dirty="0">
                <a:solidFill>
                  <a:schemeClr val="tx1"/>
                </a:solidFill>
              </a:rPr>
              <a:t> 00 00</a:t>
            </a:r>
          </a:p>
        </p:txBody>
      </p:sp>
      <p:sp>
        <p:nvSpPr>
          <p:cNvPr id="1360" name="Rectangle 1359">
            <a:extLst>
              <a:ext uri="{FF2B5EF4-FFF2-40B4-BE49-F238E27FC236}">
                <a16:creationId xmlns:a16="http://schemas.microsoft.com/office/drawing/2014/main" id="{5E8F8357-022E-4300-9C5B-472E555446F9}"/>
              </a:ext>
            </a:extLst>
          </p:cNvPr>
          <p:cNvSpPr/>
          <p:nvPr/>
        </p:nvSpPr>
        <p:spPr>
          <a:xfrm>
            <a:off x="8310439" y="3050760"/>
            <a:ext cx="969113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61" name="Rectangle 1360">
            <a:extLst>
              <a:ext uri="{FF2B5EF4-FFF2-40B4-BE49-F238E27FC236}">
                <a16:creationId xmlns:a16="http://schemas.microsoft.com/office/drawing/2014/main" id="{855AED8F-54AF-4B19-B7AD-AEA2804CE510}"/>
              </a:ext>
            </a:extLst>
          </p:cNvPr>
          <p:cNvSpPr/>
          <p:nvPr/>
        </p:nvSpPr>
        <p:spPr>
          <a:xfrm>
            <a:off x="9261716" y="3050760"/>
            <a:ext cx="969113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62" name="Rectangle 1361">
            <a:extLst>
              <a:ext uri="{FF2B5EF4-FFF2-40B4-BE49-F238E27FC236}">
                <a16:creationId xmlns:a16="http://schemas.microsoft.com/office/drawing/2014/main" id="{09B0E51E-EDA1-4CC2-A9AD-A84BFADE9E3B}"/>
              </a:ext>
            </a:extLst>
          </p:cNvPr>
          <p:cNvSpPr/>
          <p:nvPr/>
        </p:nvSpPr>
        <p:spPr>
          <a:xfrm>
            <a:off x="10222539" y="3050760"/>
            <a:ext cx="969113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364" name="Straight Arrow Connector 1363">
            <a:extLst>
              <a:ext uri="{FF2B5EF4-FFF2-40B4-BE49-F238E27FC236}">
                <a16:creationId xmlns:a16="http://schemas.microsoft.com/office/drawing/2014/main" id="{4D515E3F-F6C4-40AD-8EC7-37ADBC4362D2}"/>
              </a:ext>
            </a:extLst>
          </p:cNvPr>
          <p:cNvCxnSpPr>
            <a:stCxn id="1201" idx="2"/>
            <a:endCxn id="1355" idx="3"/>
          </p:cNvCxnSpPr>
          <p:nvPr/>
        </p:nvCxnSpPr>
        <p:spPr>
          <a:xfrm flipH="1">
            <a:off x="11231929" y="2114865"/>
            <a:ext cx="783432" cy="217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5" name="TextBox 1364">
            <a:extLst>
              <a:ext uri="{FF2B5EF4-FFF2-40B4-BE49-F238E27FC236}">
                <a16:creationId xmlns:a16="http://schemas.microsoft.com/office/drawing/2014/main" id="{8424321D-6E95-46F2-9F1F-58DBF07E2CD4}"/>
              </a:ext>
            </a:extLst>
          </p:cNvPr>
          <p:cNvSpPr txBox="1"/>
          <p:nvPr/>
        </p:nvSpPr>
        <p:spPr>
          <a:xfrm>
            <a:off x="3061349" y="3520852"/>
            <a:ext cx="5122499" cy="1818959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static unsigned char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or_equal_modifier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[] = {0xC0,0x30,0x0C,0x03};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  0xC0 == 1100 0000   (value “3” at first “half nibble”)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  0x30 == 0011 0000   (value “3” at second “half nibble”)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  0x0C == 0000 1100   (value “3” at third “half nibble”)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  0x03 == 0000 0011   (value “3” at fourth “half nibble”)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div4_table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(0 to 40) / 4 stored sequentially in an array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mod4_table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(0 to 40) % 4 stored sequentially in an array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MARK_LOCATION_AS_DRAWN(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data_x,data_y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\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encode_x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div4_table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]; \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ptr_pvec_value0[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 = TRUE; \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cell_state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encode_x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 |=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or_equal_modifier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mod4_table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]];</a:t>
            </a:r>
          </a:p>
        </p:txBody>
      </p:sp>
      <p:sp>
        <p:nvSpPr>
          <p:cNvPr id="1366" name="TextBox 1365">
            <a:extLst>
              <a:ext uri="{FF2B5EF4-FFF2-40B4-BE49-F238E27FC236}">
                <a16:creationId xmlns:a16="http://schemas.microsoft.com/office/drawing/2014/main" id="{DDC5BB02-2600-4D5A-90FB-252DF600D8D1}"/>
              </a:ext>
            </a:extLst>
          </p:cNvPr>
          <p:cNvSpPr txBox="1"/>
          <p:nvPr/>
        </p:nvSpPr>
        <p:spPr>
          <a:xfrm>
            <a:off x="401089" y="2984408"/>
            <a:ext cx="3602781" cy="433965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 across the size of the icon,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do some work to figure out the relative x/y offset..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e.g. want to place 3x2 size icon at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34,3</a:t>
            </a:r>
          </a:p>
        </p:txBody>
      </p:sp>
      <p:sp>
        <p:nvSpPr>
          <p:cNvPr id="1367" name="TextBox 1366">
            <a:extLst>
              <a:ext uri="{FF2B5EF4-FFF2-40B4-BE49-F238E27FC236}">
                <a16:creationId xmlns:a16="http://schemas.microsoft.com/office/drawing/2014/main" id="{7808AD90-83AD-4543-A395-A127F3C98080}"/>
              </a:ext>
            </a:extLst>
          </p:cNvPr>
          <p:cNvSpPr txBox="1"/>
          <p:nvPr/>
        </p:nvSpPr>
        <p:spPr>
          <a:xfrm>
            <a:off x="2534369" y="5421924"/>
            <a:ext cx="3955070" cy="2954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We don’t draw these immediately. We first apply the process described in the next slide.</a:t>
            </a:r>
          </a:p>
        </p:txBody>
      </p:sp>
      <p:cxnSp>
        <p:nvCxnSpPr>
          <p:cNvPr id="1369" name="Straight Arrow Connector 1368">
            <a:extLst>
              <a:ext uri="{FF2B5EF4-FFF2-40B4-BE49-F238E27FC236}">
                <a16:creationId xmlns:a16="http://schemas.microsoft.com/office/drawing/2014/main" id="{379829D5-C1DF-43D1-B4EE-2148F9215ACB}"/>
              </a:ext>
            </a:extLst>
          </p:cNvPr>
          <p:cNvCxnSpPr>
            <a:cxnSpLocks/>
            <a:stCxn id="1367" idx="1"/>
            <a:endCxn id="1332" idx="2"/>
          </p:cNvCxnSpPr>
          <p:nvPr/>
        </p:nvCxnSpPr>
        <p:spPr>
          <a:xfrm rot="10800000">
            <a:off x="2176547" y="4942563"/>
            <a:ext cx="357822" cy="627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>
            <a:extLst>
              <a:ext uri="{FF2B5EF4-FFF2-40B4-BE49-F238E27FC236}">
                <a16:creationId xmlns:a16="http://schemas.microsoft.com/office/drawing/2014/main" id="{85C34E9E-6E67-4253-AF65-5BA9DD198769}"/>
              </a:ext>
            </a:extLst>
          </p:cNvPr>
          <p:cNvSpPr/>
          <p:nvPr/>
        </p:nvSpPr>
        <p:spPr>
          <a:xfrm>
            <a:off x="8304450" y="3324586"/>
            <a:ext cx="977823" cy="65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E3AF94D7-D185-44CA-8444-B346FBCC4A3B}"/>
              </a:ext>
            </a:extLst>
          </p:cNvPr>
          <p:cNvSpPr/>
          <p:nvPr/>
        </p:nvSpPr>
        <p:spPr>
          <a:xfrm>
            <a:off x="9280638" y="3324586"/>
            <a:ext cx="977823" cy="653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00 00 </a:t>
            </a:r>
            <a:r>
              <a:rPr lang="en-US" sz="1200" b="1" dirty="0">
                <a:solidFill>
                  <a:schemeClr val="tx1"/>
                </a:solidFill>
              </a:rPr>
              <a:t>11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DA570AB1-BA78-4F80-9C81-ACDE16796D77}"/>
              </a:ext>
            </a:extLst>
          </p:cNvPr>
          <p:cNvSpPr/>
          <p:nvPr/>
        </p:nvSpPr>
        <p:spPr>
          <a:xfrm>
            <a:off x="10248117" y="3324586"/>
            <a:ext cx="977823" cy="65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00 00 00 00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9E982830-64D1-4BC2-B99C-F3EE4B823B57}"/>
              </a:ext>
            </a:extLst>
          </p:cNvPr>
          <p:cNvSpPr txBox="1"/>
          <p:nvPr/>
        </p:nvSpPr>
        <p:spPr>
          <a:xfrm>
            <a:off x="8981870" y="453601"/>
            <a:ext cx="1672766" cy="156966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(column count reference)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CA4C27AD-A698-40FC-83B3-DAE50530ED9C}"/>
              </a:ext>
            </a:extLst>
          </p:cNvPr>
          <p:cNvSpPr txBox="1"/>
          <p:nvPr/>
        </p:nvSpPr>
        <p:spPr>
          <a:xfrm>
            <a:off x="1302414" y="882969"/>
            <a:ext cx="6635663" cy="156966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 v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dirty-bits for modified </a:t>
            </a:r>
            <a:r>
              <a:rPr lang="en-US" sz="9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– this memory in the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pvec_map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isn’t being used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anway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!)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2B8795C1-AA50-4E60-88A7-B54783016BD8}"/>
              </a:ext>
            </a:extLst>
          </p:cNvPr>
          <p:cNvSpPr txBox="1"/>
          <p:nvPr/>
        </p:nvSpPr>
        <p:spPr>
          <a:xfrm>
            <a:off x="9544593" y="5701265"/>
            <a:ext cx="2408183" cy="8494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These stayed at “01” !  “01” indicates this cell had been drawn on in the past, but it wasn’t marked as being refreshed.  So this cells needs to get repainted with the original background cell.</a:t>
            </a:r>
          </a:p>
        </p:txBody>
      </p: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96C5B71D-94B7-4A45-83FD-C1A7F5304E90}"/>
              </a:ext>
            </a:extLst>
          </p:cNvPr>
          <p:cNvCxnSpPr>
            <a:cxnSpLocks/>
            <a:stCxn id="496" idx="0"/>
          </p:cNvCxnSpPr>
          <p:nvPr/>
        </p:nvCxnSpPr>
        <p:spPr>
          <a:xfrm flipH="1" flipV="1">
            <a:off x="10654637" y="4959925"/>
            <a:ext cx="94048" cy="74134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TextBox 499">
            <a:extLst>
              <a:ext uri="{FF2B5EF4-FFF2-40B4-BE49-F238E27FC236}">
                <a16:creationId xmlns:a16="http://schemas.microsoft.com/office/drawing/2014/main" id="{CEF0459F-B634-4358-8FE0-DE43243C249A}"/>
              </a:ext>
            </a:extLst>
          </p:cNvPr>
          <p:cNvSpPr txBox="1"/>
          <p:nvPr/>
        </p:nvSpPr>
        <p:spPr>
          <a:xfrm>
            <a:off x="4383399" y="3035647"/>
            <a:ext cx="3528100" cy="4339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Game logic happens here.. Player indicated to go UP and LEFT… MARK_LOCATION_AS_DRAWN is used on all the non-empty icon cells.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6B442FF5-B4C5-4AF5-B71B-A48382F7A3FE}"/>
              </a:ext>
            </a:extLst>
          </p:cNvPr>
          <p:cNvSpPr txBox="1"/>
          <p:nvPr/>
        </p:nvSpPr>
        <p:spPr>
          <a:xfrm>
            <a:off x="6979756" y="5701264"/>
            <a:ext cx="2408183" cy="8494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These stayed at “11”, indicating to DON’T refresh back to the map background piece, since something else is about to be drawn here (something that’s queued into the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locations_to_draw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!).</a:t>
            </a:r>
          </a:p>
        </p:txBody>
      </p: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ACF5353B-DBB6-4550-970C-1F678C2B5E2B}"/>
              </a:ext>
            </a:extLst>
          </p:cNvPr>
          <p:cNvCxnSpPr>
            <a:cxnSpLocks/>
            <a:stCxn id="503" idx="0"/>
          </p:cNvCxnSpPr>
          <p:nvPr/>
        </p:nvCxnSpPr>
        <p:spPr>
          <a:xfrm flipV="1">
            <a:off x="8183848" y="4291352"/>
            <a:ext cx="1661979" cy="1409912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TextBox 506">
            <a:extLst>
              <a:ext uri="{FF2B5EF4-FFF2-40B4-BE49-F238E27FC236}">
                <a16:creationId xmlns:a16="http://schemas.microsoft.com/office/drawing/2014/main" id="{55A4BF34-7C82-4519-863B-888F2A2A83DA}"/>
              </a:ext>
            </a:extLst>
          </p:cNvPr>
          <p:cNvSpPr txBox="1"/>
          <p:nvPr/>
        </p:nvSpPr>
        <p:spPr>
          <a:xfrm>
            <a:off x="5453872" y="2268328"/>
            <a:ext cx="1782292" cy="2339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PHASE 1: MARK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E431EC25-FEFC-4D22-BAA2-84D1873D0A21}"/>
              </a:ext>
            </a:extLst>
          </p:cNvPr>
          <p:cNvSpPr txBox="1"/>
          <p:nvPr/>
        </p:nvSpPr>
        <p:spPr>
          <a:xfrm>
            <a:off x="3064324" y="5831555"/>
            <a:ext cx="1782292" cy="2339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PHASE 2: QUEUE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5C01B6BA-46C0-403A-A4CE-C6ACCDB7B710}"/>
              </a:ext>
            </a:extLst>
          </p:cNvPr>
          <p:cNvSpPr txBox="1"/>
          <p:nvPr/>
        </p:nvSpPr>
        <p:spPr>
          <a:xfrm>
            <a:off x="971517" y="6139658"/>
            <a:ext cx="5851585" cy="572464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BUFFER_LOCATION_TO_DRAW(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target_symbol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\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locations_to_draw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num_locations_to_draw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].symbol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target_symbol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  \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locations_to_draw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num_locations_to_draw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].offset = 0x8000+(40*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  \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++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num_locations_to_draw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 		</a:t>
            </a:r>
          </a:p>
        </p:txBody>
      </p: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98B28113-751E-4F6D-BC3B-E30ADBA1ACFE}"/>
              </a:ext>
            </a:extLst>
          </p:cNvPr>
          <p:cNvCxnSpPr>
            <a:cxnSpLocks/>
            <a:stCxn id="507" idx="3"/>
            <a:endCxn id="1354" idx="1"/>
          </p:cNvCxnSpPr>
          <p:nvPr/>
        </p:nvCxnSpPr>
        <p:spPr>
          <a:xfrm>
            <a:off x="7236164" y="2385283"/>
            <a:ext cx="2050463" cy="1906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06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4" name="Straight Arrow Connector 1313">
            <a:extLst>
              <a:ext uri="{FF2B5EF4-FFF2-40B4-BE49-F238E27FC236}">
                <a16:creationId xmlns:a16="http://schemas.microsoft.com/office/drawing/2014/main" id="{54854F91-0F68-4EB5-8917-BE03673117FA}"/>
              </a:ext>
            </a:extLst>
          </p:cNvPr>
          <p:cNvCxnSpPr>
            <a:cxnSpLocks/>
            <a:stCxn id="1312" idx="1"/>
            <a:endCxn id="5" idx="1"/>
          </p:cNvCxnSpPr>
          <p:nvPr/>
        </p:nvCxnSpPr>
        <p:spPr>
          <a:xfrm rot="10800000" flipH="1" flipV="1">
            <a:off x="371279" y="283134"/>
            <a:ext cx="175469" cy="868131"/>
          </a:xfrm>
          <a:prstGeom prst="bentConnector3">
            <a:avLst>
              <a:gd name="adj1" fmla="val -1302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7A9EF15-86BE-48C3-B551-46304631F0BF}"/>
              </a:ext>
            </a:extLst>
          </p:cNvPr>
          <p:cNvSpPr/>
          <p:nvPr/>
        </p:nvSpPr>
        <p:spPr>
          <a:xfrm>
            <a:off x="5467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90CE7D-7114-47FF-A0B6-7DFA3B3337E5}"/>
              </a:ext>
            </a:extLst>
          </p:cNvPr>
          <p:cNvSpPr/>
          <p:nvPr/>
        </p:nvSpPr>
        <p:spPr>
          <a:xfrm>
            <a:off x="7753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E92C06-7886-425C-966F-6FB2E3C15AEE}"/>
              </a:ext>
            </a:extLst>
          </p:cNvPr>
          <p:cNvSpPr/>
          <p:nvPr/>
        </p:nvSpPr>
        <p:spPr>
          <a:xfrm>
            <a:off x="10039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577F2-BE79-4F75-BA3E-4F8B386263A2}"/>
              </a:ext>
            </a:extLst>
          </p:cNvPr>
          <p:cNvSpPr/>
          <p:nvPr/>
        </p:nvSpPr>
        <p:spPr>
          <a:xfrm>
            <a:off x="1232549" y="1046110"/>
            <a:ext cx="228600" cy="2103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CE600-23A5-4936-AFB0-E795AD5EE04C}"/>
              </a:ext>
            </a:extLst>
          </p:cNvPr>
          <p:cNvSpPr/>
          <p:nvPr/>
        </p:nvSpPr>
        <p:spPr>
          <a:xfrm>
            <a:off x="1461149" y="1046110"/>
            <a:ext cx="228600" cy="2103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6A279B-7C82-4124-BC57-7E094475A6A5}"/>
              </a:ext>
            </a:extLst>
          </p:cNvPr>
          <p:cNvSpPr/>
          <p:nvPr/>
        </p:nvSpPr>
        <p:spPr>
          <a:xfrm>
            <a:off x="1689749" y="1046110"/>
            <a:ext cx="228600" cy="2103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5B0120-BFBE-4221-8D80-705FA88D8464}"/>
              </a:ext>
            </a:extLst>
          </p:cNvPr>
          <p:cNvSpPr/>
          <p:nvPr/>
        </p:nvSpPr>
        <p:spPr>
          <a:xfrm>
            <a:off x="19183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C2E869-5FF3-4952-9299-3F32893DDC48}"/>
              </a:ext>
            </a:extLst>
          </p:cNvPr>
          <p:cNvSpPr/>
          <p:nvPr/>
        </p:nvSpPr>
        <p:spPr>
          <a:xfrm>
            <a:off x="21469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EB77B2-9D76-4A35-B230-3F0960AC5E54}"/>
              </a:ext>
            </a:extLst>
          </p:cNvPr>
          <p:cNvSpPr/>
          <p:nvPr/>
        </p:nvSpPr>
        <p:spPr>
          <a:xfrm>
            <a:off x="23755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A0669-7A6D-4AEB-8AEC-D9727AB63A32}"/>
              </a:ext>
            </a:extLst>
          </p:cNvPr>
          <p:cNvSpPr/>
          <p:nvPr/>
        </p:nvSpPr>
        <p:spPr>
          <a:xfrm>
            <a:off x="26041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1E41CF-D0CE-4BA4-9A26-38D5B4F4A9AE}"/>
              </a:ext>
            </a:extLst>
          </p:cNvPr>
          <p:cNvSpPr/>
          <p:nvPr/>
        </p:nvSpPr>
        <p:spPr>
          <a:xfrm>
            <a:off x="28327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5A07EF-1761-4A2A-AD06-FE33B5F68DD6}"/>
              </a:ext>
            </a:extLst>
          </p:cNvPr>
          <p:cNvSpPr/>
          <p:nvPr/>
        </p:nvSpPr>
        <p:spPr>
          <a:xfrm>
            <a:off x="30613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EA4807-4B96-46DC-8393-1820ADC799C5}"/>
              </a:ext>
            </a:extLst>
          </p:cNvPr>
          <p:cNvSpPr/>
          <p:nvPr/>
        </p:nvSpPr>
        <p:spPr>
          <a:xfrm>
            <a:off x="32899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FAA7E4-04A9-42B5-BADD-347363A7E511}"/>
              </a:ext>
            </a:extLst>
          </p:cNvPr>
          <p:cNvSpPr/>
          <p:nvPr/>
        </p:nvSpPr>
        <p:spPr>
          <a:xfrm>
            <a:off x="35185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FEB11B-AD91-427A-BC6E-671790FC68C1}"/>
              </a:ext>
            </a:extLst>
          </p:cNvPr>
          <p:cNvSpPr/>
          <p:nvPr/>
        </p:nvSpPr>
        <p:spPr>
          <a:xfrm>
            <a:off x="37471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F69182-4D95-4A8B-BA29-7BCE5182B9EE}"/>
              </a:ext>
            </a:extLst>
          </p:cNvPr>
          <p:cNvSpPr/>
          <p:nvPr/>
        </p:nvSpPr>
        <p:spPr>
          <a:xfrm>
            <a:off x="39757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46A91F-5D52-46A4-B6D2-91EF789951BD}"/>
              </a:ext>
            </a:extLst>
          </p:cNvPr>
          <p:cNvSpPr/>
          <p:nvPr/>
        </p:nvSpPr>
        <p:spPr>
          <a:xfrm>
            <a:off x="42043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5C83AC-0332-4173-BDD7-DBC24B422155}"/>
              </a:ext>
            </a:extLst>
          </p:cNvPr>
          <p:cNvSpPr/>
          <p:nvPr/>
        </p:nvSpPr>
        <p:spPr>
          <a:xfrm>
            <a:off x="44329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5EDD7-007E-46BB-9F6D-7556266CDB67}"/>
              </a:ext>
            </a:extLst>
          </p:cNvPr>
          <p:cNvSpPr/>
          <p:nvPr/>
        </p:nvSpPr>
        <p:spPr>
          <a:xfrm>
            <a:off x="46615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8AA0E4-BE78-4AB8-876D-022D07DD9E09}"/>
              </a:ext>
            </a:extLst>
          </p:cNvPr>
          <p:cNvSpPr/>
          <p:nvPr/>
        </p:nvSpPr>
        <p:spPr>
          <a:xfrm>
            <a:off x="48901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A8F79B-5E71-4871-B474-805E7BA4FAFC}"/>
              </a:ext>
            </a:extLst>
          </p:cNvPr>
          <p:cNvSpPr/>
          <p:nvPr/>
        </p:nvSpPr>
        <p:spPr>
          <a:xfrm>
            <a:off x="51187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BA552E-5260-48A6-B4FA-E895CE69A341}"/>
              </a:ext>
            </a:extLst>
          </p:cNvPr>
          <p:cNvSpPr/>
          <p:nvPr/>
        </p:nvSpPr>
        <p:spPr>
          <a:xfrm>
            <a:off x="53473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C97B1D-81F7-4629-B90C-53BABB94BBE5}"/>
              </a:ext>
            </a:extLst>
          </p:cNvPr>
          <p:cNvSpPr/>
          <p:nvPr/>
        </p:nvSpPr>
        <p:spPr>
          <a:xfrm>
            <a:off x="55759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F654DF-11C8-4E6E-B1EC-1366A717E9F4}"/>
              </a:ext>
            </a:extLst>
          </p:cNvPr>
          <p:cNvSpPr/>
          <p:nvPr/>
        </p:nvSpPr>
        <p:spPr>
          <a:xfrm>
            <a:off x="58045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DF732A-CFE0-4437-B236-7E3ED5E9A08E}"/>
              </a:ext>
            </a:extLst>
          </p:cNvPr>
          <p:cNvSpPr/>
          <p:nvPr/>
        </p:nvSpPr>
        <p:spPr>
          <a:xfrm>
            <a:off x="60331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82B3DF-D685-44E2-8BE8-2E6F59E1F3B3}"/>
              </a:ext>
            </a:extLst>
          </p:cNvPr>
          <p:cNvSpPr/>
          <p:nvPr/>
        </p:nvSpPr>
        <p:spPr>
          <a:xfrm>
            <a:off x="6261749" y="1046110"/>
            <a:ext cx="22860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A12D2D-E273-4050-BC63-F06C99F1181B}"/>
              </a:ext>
            </a:extLst>
          </p:cNvPr>
          <p:cNvSpPr/>
          <p:nvPr/>
        </p:nvSpPr>
        <p:spPr>
          <a:xfrm>
            <a:off x="64903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A419E5-EC03-496F-A85F-8FE6C3C8D1A3}"/>
              </a:ext>
            </a:extLst>
          </p:cNvPr>
          <p:cNvSpPr/>
          <p:nvPr/>
        </p:nvSpPr>
        <p:spPr>
          <a:xfrm>
            <a:off x="67189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D8220A-ED84-4EF4-9151-B9324F2C3BB1}"/>
              </a:ext>
            </a:extLst>
          </p:cNvPr>
          <p:cNvSpPr/>
          <p:nvPr/>
        </p:nvSpPr>
        <p:spPr>
          <a:xfrm>
            <a:off x="69475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95A198-DCA2-4425-985C-1AFF336130A4}"/>
              </a:ext>
            </a:extLst>
          </p:cNvPr>
          <p:cNvSpPr/>
          <p:nvPr/>
        </p:nvSpPr>
        <p:spPr>
          <a:xfrm>
            <a:off x="71761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B0FF8E-08C1-4B49-A69A-9DEC75644992}"/>
              </a:ext>
            </a:extLst>
          </p:cNvPr>
          <p:cNvSpPr/>
          <p:nvPr/>
        </p:nvSpPr>
        <p:spPr>
          <a:xfrm>
            <a:off x="74047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1FB448-484D-4E79-B95E-A4EA0B0A66A7}"/>
              </a:ext>
            </a:extLst>
          </p:cNvPr>
          <p:cNvSpPr/>
          <p:nvPr/>
        </p:nvSpPr>
        <p:spPr>
          <a:xfrm>
            <a:off x="76333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D63AEB-F1D1-4DEA-80C2-1F700893CAE3}"/>
              </a:ext>
            </a:extLst>
          </p:cNvPr>
          <p:cNvSpPr/>
          <p:nvPr/>
        </p:nvSpPr>
        <p:spPr>
          <a:xfrm>
            <a:off x="78619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3E3034-A6E2-44C9-9A53-9687E7B7C4BE}"/>
              </a:ext>
            </a:extLst>
          </p:cNvPr>
          <p:cNvSpPr/>
          <p:nvPr/>
        </p:nvSpPr>
        <p:spPr>
          <a:xfrm>
            <a:off x="80905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07A803-6622-4273-ACF6-F7E9BC86BF53}"/>
              </a:ext>
            </a:extLst>
          </p:cNvPr>
          <p:cNvSpPr/>
          <p:nvPr/>
        </p:nvSpPr>
        <p:spPr>
          <a:xfrm>
            <a:off x="83191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5312E1-DA0C-4817-8681-9C9D83D169B2}"/>
              </a:ext>
            </a:extLst>
          </p:cNvPr>
          <p:cNvSpPr/>
          <p:nvPr/>
        </p:nvSpPr>
        <p:spPr>
          <a:xfrm>
            <a:off x="85477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91EFF0-E8D0-4B52-8100-1D8C2899E92E}"/>
              </a:ext>
            </a:extLst>
          </p:cNvPr>
          <p:cNvSpPr/>
          <p:nvPr/>
        </p:nvSpPr>
        <p:spPr>
          <a:xfrm>
            <a:off x="87763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1757E6-CDCA-4FBD-B4AC-4FC4A34E1FD9}"/>
              </a:ext>
            </a:extLst>
          </p:cNvPr>
          <p:cNvSpPr/>
          <p:nvPr/>
        </p:nvSpPr>
        <p:spPr>
          <a:xfrm>
            <a:off x="90049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23C7685-91EC-4231-88C7-50D9E9BCE9CF}"/>
              </a:ext>
            </a:extLst>
          </p:cNvPr>
          <p:cNvSpPr/>
          <p:nvPr/>
        </p:nvSpPr>
        <p:spPr>
          <a:xfrm>
            <a:off x="92335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842542-7A73-48DE-8B8C-DCCAE83D5D20}"/>
              </a:ext>
            </a:extLst>
          </p:cNvPr>
          <p:cNvSpPr/>
          <p:nvPr/>
        </p:nvSpPr>
        <p:spPr>
          <a:xfrm>
            <a:off x="9462149" y="1046110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B41AAF4-0C66-47D2-99DF-BEF929FB23C8}"/>
              </a:ext>
            </a:extLst>
          </p:cNvPr>
          <p:cNvSpPr/>
          <p:nvPr/>
        </p:nvSpPr>
        <p:spPr>
          <a:xfrm>
            <a:off x="546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1C45A7-3171-4A8F-BA70-D34C246A683B}"/>
              </a:ext>
            </a:extLst>
          </p:cNvPr>
          <p:cNvSpPr/>
          <p:nvPr/>
        </p:nvSpPr>
        <p:spPr>
          <a:xfrm>
            <a:off x="775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732415-AE9C-4374-89AC-A4EF562A6ACE}"/>
              </a:ext>
            </a:extLst>
          </p:cNvPr>
          <p:cNvSpPr/>
          <p:nvPr/>
        </p:nvSpPr>
        <p:spPr>
          <a:xfrm>
            <a:off x="1003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09BD067-1469-43EC-9790-DCC5A9139A0E}"/>
              </a:ext>
            </a:extLst>
          </p:cNvPr>
          <p:cNvSpPr/>
          <p:nvPr/>
        </p:nvSpPr>
        <p:spPr>
          <a:xfrm>
            <a:off x="1232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34BDD8A-0CD7-4DC0-BEF0-71EBA006CE27}"/>
              </a:ext>
            </a:extLst>
          </p:cNvPr>
          <p:cNvSpPr/>
          <p:nvPr/>
        </p:nvSpPr>
        <p:spPr>
          <a:xfrm>
            <a:off x="1461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1BA16BF-3E7C-42FA-BC71-0FB3DF84FB25}"/>
              </a:ext>
            </a:extLst>
          </p:cNvPr>
          <p:cNvSpPr/>
          <p:nvPr/>
        </p:nvSpPr>
        <p:spPr>
          <a:xfrm>
            <a:off x="1689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3549CE-31D4-4BB0-8358-BADD61D8B6B4}"/>
              </a:ext>
            </a:extLst>
          </p:cNvPr>
          <p:cNvSpPr/>
          <p:nvPr/>
        </p:nvSpPr>
        <p:spPr>
          <a:xfrm>
            <a:off x="1918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2C9B7E-788E-4373-A9FD-2A15A045E3D8}"/>
              </a:ext>
            </a:extLst>
          </p:cNvPr>
          <p:cNvSpPr/>
          <p:nvPr/>
        </p:nvSpPr>
        <p:spPr>
          <a:xfrm>
            <a:off x="2146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227232-8AAE-431D-877E-BEBD3C9FC95A}"/>
              </a:ext>
            </a:extLst>
          </p:cNvPr>
          <p:cNvSpPr/>
          <p:nvPr/>
        </p:nvSpPr>
        <p:spPr>
          <a:xfrm>
            <a:off x="2375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D69EA50-4C94-4706-BE42-128CE91D8EF6}"/>
              </a:ext>
            </a:extLst>
          </p:cNvPr>
          <p:cNvSpPr/>
          <p:nvPr/>
        </p:nvSpPr>
        <p:spPr>
          <a:xfrm>
            <a:off x="2604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E63D3C-C804-4804-AD8C-05F06FD7A2D7}"/>
              </a:ext>
            </a:extLst>
          </p:cNvPr>
          <p:cNvSpPr/>
          <p:nvPr/>
        </p:nvSpPr>
        <p:spPr>
          <a:xfrm>
            <a:off x="2832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5DC5EAC-6E85-472B-8FFD-37010132B9DF}"/>
              </a:ext>
            </a:extLst>
          </p:cNvPr>
          <p:cNvSpPr/>
          <p:nvPr/>
        </p:nvSpPr>
        <p:spPr>
          <a:xfrm>
            <a:off x="3061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B8F1B30-2742-46E7-95E6-2452206361C2}"/>
              </a:ext>
            </a:extLst>
          </p:cNvPr>
          <p:cNvSpPr/>
          <p:nvPr/>
        </p:nvSpPr>
        <p:spPr>
          <a:xfrm>
            <a:off x="3289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2985F19-CE87-4DFF-805B-119B00E7D664}"/>
              </a:ext>
            </a:extLst>
          </p:cNvPr>
          <p:cNvSpPr/>
          <p:nvPr/>
        </p:nvSpPr>
        <p:spPr>
          <a:xfrm>
            <a:off x="3518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C834C6-DCE9-447A-AB47-B806E9B16C35}"/>
              </a:ext>
            </a:extLst>
          </p:cNvPr>
          <p:cNvSpPr/>
          <p:nvPr/>
        </p:nvSpPr>
        <p:spPr>
          <a:xfrm>
            <a:off x="3747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9A718A-B6EC-410C-BE2D-5E3601FB21AE}"/>
              </a:ext>
            </a:extLst>
          </p:cNvPr>
          <p:cNvSpPr/>
          <p:nvPr/>
        </p:nvSpPr>
        <p:spPr>
          <a:xfrm>
            <a:off x="3975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BD14B6-76C1-486A-B99A-A348FA9A714A}"/>
              </a:ext>
            </a:extLst>
          </p:cNvPr>
          <p:cNvSpPr/>
          <p:nvPr/>
        </p:nvSpPr>
        <p:spPr>
          <a:xfrm>
            <a:off x="4204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5284D2C-F58C-47F9-8156-27B4AEC0C117}"/>
              </a:ext>
            </a:extLst>
          </p:cNvPr>
          <p:cNvSpPr/>
          <p:nvPr/>
        </p:nvSpPr>
        <p:spPr>
          <a:xfrm>
            <a:off x="4432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3DB532-26E9-4D2A-8698-1D0B40AA48B1}"/>
              </a:ext>
            </a:extLst>
          </p:cNvPr>
          <p:cNvSpPr/>
          <p:nvPr/>
        </p:nvSpPr>
        <p:spPr>
          <a:xfrm>
            <a:off x="4661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F212744-9B04-419C-8F76-9407364E3823}"/>
              </a:ext>
            </a:extLst>
          </p:cNvPr>
          <p:cNvSpPr/>
          <p:nvPr/>
        </p:nvSpPr>
        <p:spPr>
          <a:xfrm>
            <a:off x="4890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857200B-3DA2-4494-BCD1-04B4BC4959D7}"/>
              </a:ext>
            </a:extLst>
          </p:cNvPr>
          <p:cNvSpPr/>
          <p:nvPr/>
        </p:nvSpPr>
        <p:spPr>
          <a:xfrm>
            <a:off x="5118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EE5E35B-ADD0-41F5-8C79-577C91D9AFE7}"/>
              </a:ext>
            </a:extLst>
          </p:cNvPr>
          <p:cNvSpPr/>
          <p:nvPr/>
        </p:nvSpPr>
        <p:spPr>
          <a:xfrm>
            <a:off x="5347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761EA20-27A3-4DB3-AF87-BF90954958E3}"/>
              </a:ext>
            </a:extLst>
          </p:cNvPr>
          <p:cNvSpPr/>
          <p:nvPr/>
        </p:nvSpPr>
        <p:spPr>
          <a:xfrm>
            <a:off x="5575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5EA6D65-023E-4D35-8BC1-01848A2599BF}"/>
              </a:ext>
            </a:extLst>
          </p:cNvPr>
          <p:cNvSpPr/>
          <p:nvPr/>
        </p:nvSpPr>
        <p:spPr>
          <a:xfrm>
            <a:off x="5804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F740BAE-96F6-4D2A-9CD7-D2DAB48A8E45}"/>
              </a:ext>
            </a:extLst>
          </p:cNvPr>
          <p:cNvSpPr/>
          <p:nvPr/>
        </p:nvSpPr>
        <p:spPr>
          <a:xfrm>
            <a:off x="6033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C7999E-A009-42E2-A0C7-B98515550CA8}"/>
              </a:ext>
            </a:extLst>
          </p:cNvPr>
          <p:cNvSpPr/>
          <p:nvPr/>
        </p:nvSpPr>
        <p:spPr>
          <a:xfrm>
            <a:off x="6261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9678E4E-50E7-469A-A10D-9A61E597228A}"/>
              </a:ext>
            </a:extLst>
          </p:cNvPr>
          <p:cNvSpPr/>
          <p:nvPr/>
        </p:nvSpPr>
        <p:spPr>
          <a:xfrm>
            <a:off x="6490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94E7AE-4F73-4E68-93C8-E7C7C8712B39}"/>
              </a:ext>
            </a:extLst>
          </p:cNvPr>
          <p:cNvSpPr/>
          <p:nvPr/>
        </p:nvSpPr>
        <p:spPr>
          <a:xfrm>
            <a:off x="6718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AB55824-5808-41E3-98DB-C6FC137D5107}"/>
              </a:ext>
            </a:extLst>
          </p:cNvPr>
          <p:cNvSpPr/>
          <p:nvPr/>
        </p:nvSpPr>
        <p:spPr>
          <a:xfrm>
            <a:off x="6947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CB2C21-0691-4392-B54C-078D65A913BA}"/>
              </a:ext>
            </a:extLst>
          </p:cNvPr>
          <p:cNvSpPr/>
          <p:nvPr/>
        </p:nvSpPr>
        <p:spPr>
          <a:xfrm>
            <a:off x="7176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E108E0-6401-4699-989F-9148BC79F7BF}"/>
              </a:ext>
            </a:extLst>
          </p:cNvPr>
          <p:cNvSpPr/>
          <p:nvPr/>
        </p:nvSpPr>
        <p:spPr>
          <a:xfrm>
            <a:off x="7404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D2E504-2E6F-4ACC-AB0C-D42F9A3958E6}"/>
              </a:ext>
            </a:extLst>
          </p:cNvPr>
          <p:cNvSpPr/>
          <p:nvPr/>
        </p:nvSpPr>
        <p:spPr>
          <a:xfrm>
            <a:off x="7633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7E200B-EF39-4A1D-ABF6-AB69970EE492}"/>
              </a:ext>
            </a:extLst>
          </p:cNvPr>
          <p:cNvSpPr/>
          <p:nvPr/>
        </p:nvSpPr>
        <p:spPr>
          <a:xfrm>
            <a:off x="7861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96EF978-169C-4D16-BE50-C4439038C68B}"/>
              </a:ext>
            </a:extLst>
          </p:cNvPr>
          <p:cNvSpPr/>
          <p:nvPr/>
        </p:nvSpPr>
        <p:spPr>
          <a:xfrm>
            <a:off x="8090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CD0F4A2-BB9D-40F0-996E-29BE3224A137}"/>
              </a:ext>
            </a:extLst>
          </p:cNvPr>
          <p:cNvSpPr/>
          <p:nvPr/>
        </p:nvSpPr>
        <p:spPr>
          <a:xfrm>
            <a:off x="8319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8E0303-97C9-479A-83F9-D1CE7EE318E6}"/>
              </a:ext>
            </a:extLst>
          </p:cNvPr>
          <p:cNvSpPr/>
          <p:nvPr/>
        </p:nvSpPr>
        <p:spPr>
          <a:xfrm>
            <a:off x="85477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BF44C0D-E2F1-404F-911A-2DAFA844CD62}"/>
              </a:ext>
            </a:extLst>
          </p:cNvPr>
          <p:cNvSpPr/>
          <p:nvPr/>
        </p:nvSpPr>
        <p:spPr>
          <a:xfrm>
            <a:off x="87763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C3F6208-261F-4E0B-A896-5CAA795B7C6F}"/>
              </a:ext>
            </a:extLst>
          </p:cNvPr>
          <p:cNvSpPr/>
          <p:nvPr/>
        </p:nvSpPr>
        <p:spPr>
          <a:xfrm>
            <a:off x="90049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80E7489-23F6-439A-B0AD-7C7780965683}"/>
              </a:ext>
            </a:extLst>
          </p:cNvPr>
          <p:cNvSpPr/>
          <p:nvPr/>
        </p:nvSpPr>
        <p:spPr>
          <a:xfrm>
            <a:off x="92335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5C317B7-59AE-49F9-8FDA-5FAEB22F92A6}"/>
              </a:ext>
            </a:extLst>
          </p:cNvPr>
          <p:cNvSpPr/>
          <p:nvPr/>
        </p:nvSpPr>
        <p:spPr>
          <a:xfrm>
            <a:off x="9462149" y="1262898"/>
            <a:ext cx="228600" cy="210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838592E-FFF7-4529-ACE7-880DEEC434C6}"/>
              </a:ext>
            </a:extLst>
          </p:cNvPr>
          <p:cNvSpPr/>
          <p:nvPr/>
        </p:nvSpPr>
        <p:spPr>
          <a:xfrm>
            <a:off x="546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065CE84-27D3-4583-A55F-97E409C00251}"/>
              </a:ext>
            </a:extLst>
          </p:cNvPr>
          <p:cNvSpPr/>
          <p:nvPr/>
        </p:nvSpPr>
        <p:spPr>
          <a:xfrm>
            <a:off x="775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4DDECFB-FC44-4866-A2B9-77187B294005}"/>
              </a:ext>
            </a:extLst>
          </p:cNvPr>
          <p:cNvSpPr/>
          <p:nvPr/>
        </p:nvSpPr>
        <p:spPr>
          <a:xfrm>
            <a:off x="1003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84116B5-3935-4828-B580-1ABB5BD47C5B}"/>
              </a:ext>
            </a:extLst>
          </p:cNvPr>
          <p:cNvSpPr/>
          <p:nvPr/>
        </p:nvSpPr>
        <p:spPr>
          <a:xfrm>
            <a:off x="1232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8EBC954-8A9A-490A-84BB-03BD9425FE2D}"/>
              </a:ext>
            </a:extLst>
          </p:cNvPr>
          <p:cNvSpPr/>
          <p:nvPr/>
        </p:nvSpPr>
        <p:spPr>
          <a:xfrm>
            <a:off x="1461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EEFF23-E86D-476A-A136-6641EDFE9D70}"/>
              </a:ext>
            </a:extLst>
          </p:cNvPr>
          <p:cNvSpPr/>
          <p:nvPr/>
        </p:nvSpPr>
        <p:spPr>
          <a:xfrm>
            <a:off x="1689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CA3E386-4A38-4E38-AECF-C0316738871A}"/>
              </a:ext>
            </a:extLst>
          </p:cNvPr>
          <p:cNvSpPr/>
          <p:nvPr/>
        </p:nvSpPr>
        <p:spPr>
          <a:xfrm>
            <a:off x="1918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184855-A443-4A6C-9186-2C5A54F59808}"/>
              </a:ext>
            </a:extLst>
          </p:cNvPr>
          <p:cNvSpPr/>
          <p:nvPr/>
        </p:nvSpPr>
        <p:spPr>
          <a:xfrm>
            <a:off x="2146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594C6A0-6B5A-456F-A5E8-FCEF3584376E}"/>
              </a:ext>
            </a:extLst>
          </p:cNvPr>
          <p:cNvSpPr/>
          <p:nvPr/>
        </p:nvSpPr>
        <p:spPr>
          <a:xfrm>
            <a:off x="2375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59715C6-FF02-426B-BBD6-44882412E282}"/>
              </a:ext>
            </a:extLst>
          </p:cNvPr>
          <p:cNvSpPr/>
          <p:nvPr/>
        </p:nvSpPr>
        <p:spPr>
          <a:xfrm>
            <a:off x="2604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D8379EA-A657-4408-8E63-6D625FD283E4}"/>
              </a:ext>
            </a:extLst>
          </p:cNvPr>
          <p:cNvSpPr/>
          <p:nvPr/>
        </p:nvSpPr>
        <p:spPr>
          <a:xfrm>
            <a:off x="2832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FE79A42-ED6B-43F3-A2F5-8487B002ABAE}"/>
              </a:ext>
            </a:extLst>
          </p:cNvPr>
          <p:cNvSpPr/>
          <p:nvPr/>
        </p:nvSpPr>
        <p:spPr>
          <a:xfrm>
            <a:off x="3061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20BDEDC-9215-4DFD-ACD0-BD40AAA171AE}"/>
              </a:ext>
            </a:extLst>
          </p:cNvPr>
          <p:cNvSpPr/>
          <p:nvPr/>
        </p:nvSpPr>
        <p:spPr>
          <a:xfrm>
            <a:off x="3289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A66119F-A79D-43B6-86B0-B7E922AB5F4C}"/>
              </a:ext>
            </a:extLst>
          </p:cNvPr>
          <p:cNvSpPr/>
          <p:nvPr/>
        </p:nvSpPr>
        <p:spPr>
          <a:xfrm>
            <a:off x="3518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511F15C-9B7B-4DBF-90F8-B0915257ACF0}"/>
              </a:ext>
            </a:extLst>
          </p:cNvPr>
          <p:cNvSpPr/>
          <p:nvPr/>
        </p:nvSpPr>
        <p:spPr>
          <a:xfrm>
            <a:off x="3747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8F10C7D-0357-4239-996E-5C6816A7ED4C}"/>
              </a:ext>
            </a:extLst>
          </p:cNvPr>
          <p:cNvSpPr/>
          <p:nvPr/>
        </p:nvSpPr>
        <p:spPr>
          <a:xfrm>
            <a:off x="3975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9E2422E-3FD6-401F-B09B-6788B7A43E9A}"/>
              </a:ext>
            </a:extLst>
          </p:cNvPr>
          <p:cNvSpPr/>
          <p:nvPr/>
        </p:nvSpPr>
        <p:spPr>
          <a:xfrm>
            <a:off x="4204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3E73570-2398-472A-88D1-16F2CCB3C031}"/>
              </a:ext>
            </a:extLst>
          </p:cNvPr>
          <p:cNvSpPr/>
          <p:nvPr/>
        </p:nvSpPr>
        <p:spPr>
          <a:xfrm>
            <a:off x="4432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4DE0803-8F73-472E-985C-01BF6FB355C5}"/>
              </a:ext>
            </a:extLst>
          </p:cNvPr>
          <p:cNvSpPr/>
          <p:nvPr/>
        </p:nvSpPr>
        <p:spPr>
          <a:xfrm>
            <a:off x="4661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672184A-6E18-4DE1-987E-376E575699AB}"/>
              </a:ext>
            </a:extLst>
          </p:cNvPr>
          <p:cNvSpPr/>
          <p:nvPr/>
        </p:nvSpPr>
        <p:spPr>
          <a:xfrm>
            <a:off x="4890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BFD3193-A8A9-4EBF-95B7-BEDAB4F600EB}"/>
              </a:ext>
            </a:extLst>
          </p:cNvPr>
          <p:cNvSpPr/>
          <p:nvPr/>
        </p:nvSpPr>
        <p:spPr>
          <a:xfrm>
            <a:off x="5118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83F2CA8-2749-41BB-9F8A-1340990C6673}"/>
              </a:ext>
            </a:extLst>
          </p:cNvPr>
          <p:cNvSpPr/>
          <p:nvPr/>
        </p:nvSpPr>
        <p:spPr>
          <a:xfrm>
            <a:off x="5347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115D871-A6D2-4439-B6DE-86D661BB0E2E}"/>
              </a:ext>
            </a:extLst>
          </p:cNvPr>
          <p:cNvSpPr/>
          <p:nvPr/>
        </p:nvSpPr>
        <p:spPr>
          <a:xfrm>
            <a:off x="5575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3306917-34FA-42B9-AC3A-6907DB090A08}"/>
              </a:ext>
            </a:extLst>
          </p:cNvPr>
          <p:cNvSpPr/>
          <p:nvPr/>
        </p:nvSpPr>
        <p:spPr>
          <a:xfrm>
            <a:off x="5804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6C4B93B-54B1-4D23-AEAC-858C8CA2D787}"/>
              </a:ext>
            </a:extLst>
          </p:cNvPr>
          <p:cNvSpPr/>
          <p:nvPr/>
        </p:nvSpPr>
        <p:spPr>
          <a:xfrm>
            <a:off x="6033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49BA6AC-4072-4870-8BF0-445B9EFF0A32}"/>
              </a:ext>
            </a:extLst>
          </p:cNvPr>
          <p:cNvSpPr/>
          <p:nvPr/>
        </p:nvSpPr>
        <p:spPr>
          <a:xfrm>
            <a:off x="6261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1541542-29A0-4429-9C19-8CAFDE0C20A2}"/>
              </a:ext>
            </a:extLst>
          </p:cNvPr>
          <p:cNvSpPr/>
          <p:nvPr/>
        </p:nvSpPr>
        <p:spPr>
          <a:xfrm>
            <a:off x="6490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AEE73B5-F530-42E1-A16D-B95115FB9A86}"/>
              </a:ext>
            </a:extLst>
          </p:cNvPr>
          <p:cNvSpPr/>
          <p:nvPr/>
        </p:nvSpPr>
        <p:spPr>
          <a:xfrm>
            <a:off x="6718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A2F560A-8014-4203-98C2-A7F5B2095280}"/>
              </a:ext>
            </a:extLst>
          </p:cNvPr>
          <p:cNvSpPr/>
          <p:nvPr/>
        </p:nvSpPr>
        <p:spPr>
          <a:xfrm>
            <a:off x="6947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3A4A6DA-B5F4-45B3-94E2-D91DBD29E69D}"/>
              </a:ext>
            </a:extLst>
          </p:cNvPr>
          <p:cNvSpPr/>
          <p:nvPr/>
        </p:nvSpPr>
        <p:spPr>
          <a:xfrm>
            <a:off x="7176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4EDDD3E-61EE-448F-BC6A-7B0B62572030}"/>
              </a:ext>
            </a:extLst>
          </p:cNvPr>
          <p:cNvSpPr/>
          <p:nvPr/>
        </p:nvSpPr>
        <p:spPr>
          <a:xfrm>
            <a:off x="7404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4E3394C-B84D-4712-AFC3-AAA67A3A0D4D}"/>
              </a:ext>
            </a:extLst>
          </p:cNvPr>
          <p:cNvSpPr/>
          <p:nvPr/>
        </p:nvSpPr>
        <p:spPr>
          <a:xfrm>
            <a:off x="7633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8840F3E-00E1-4838-9A94-9CE77626D52C}"/>
              </a:ext>
            </a:extLst>
          </p:cNvPr>
          <p:cNvSpPr/>
          <p:nvPr/>
        </p:nvSpPr>
        <p:spPr>
          <a:xfrm>
            <a:off x="7861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B9E6BDE-E154-4960-8388-36313CF1C0E0}"/>
              </a:ext>
            </a:extLst>
          </p:cNvPr>
          <p:cNvSpPr/>
          <p:nvPr/>
        </p:nvSpPr>
        <p:spPr>
          <a:xfrm>
            <a:off x="8090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1F75DC2-9D91-4321-A736-D22CF2A8C7A1}"/>
              </a:ext>
            </a:extLst>
          </p:cNvPr>
          <p:cNvSpPr/>
          <p:nvPr/>
        </p:nvSpPr>
        <p:spPr>
          <a:xfrm>
            <a:off x="83191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E6EC6B7-FA3E-42FD-91EB-4F707DB7345E}"/>
              </a:ext>
            </a:extLst>
          </p:cNvPr>
          <p:cNvSpPr/>
          <p:nvPr/>
        </p:nvSpPr>
        <p:spPr>
          <a:xfrm>
            <a:off x="85477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4362563-9B22-40EA-B916-A22DE4E55E5C}"/>
              </a:ext>
            </a:extLst>
          </p:cNvPr>
          <p:cNvSpPr/>
          <p:nvPr/>
        </p:nvSpPr>
        <p:spPr>
          <a:xfrm>
            <a:off x="87763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BB5CE12-C5CD-4D70-8B9B-8B5BB4892272}"/>
              </a:ext>
            </a:extLst>
          </p:cNvPr>
          <p:cNvSpPr/>
          <p:nvPr/>
        </p:nvSpPr>
        <p:spPr>
          <a:xfrm>
            <a:off x="90049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7DF0F46-4D19-42DF-B758-4BEF1A0D9DCD}"/>
              </a:ext>
            </a:extLst>
          </p:cNvPr>
          <p:cNvSpPr/>
          <p:nvPr/>
        </p:nvSpPr>
        <p:spPr>
          <a:xfrm>
            <a:off x="9233549" y="14796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F4DF07F-A6FE-42DE-968E-60A53AD0A54F}"/>
              </a:ext>
            </a:extLst>
          </p:cNvPr>
          <p:cNvSpPr/>
          <p:nvPr/>
        </p:nvSpPr>
        <p:spPr>
          <a:xfrm>
            <a:off x="9462149" y="1479686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38EBA04-7078-4A3D-8EA7-05F4174CCAC9}"/>
              </a:ext>
            </a:extLst>
          </p:cNvPr>
          <p:cNvSpPr/>
          <p:nvPr/>
        </p:nvSpPr>
        <p:spPr>
          <a:xfrm>
            <a:off x="546749" y="1696474"/>
            <a:ext cx="228600" cy="210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7C8D600-4578-4EFC-96FE-812C127EF158}"/>
              </a:ext>
            </a:extLst>
          </p:cNvPr>
          <p:cNvSpPr/>
          <p:nvPr/>
        </p:nvSpPr>
        <p:spPr>
          <a:xfrm>
            <a:off x="775349" y="1696474"/>
            <a:ext cx="228600" cy="210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B373CCE-A99E-4048-B330-BC7DEA94136A}"/>
              </a:ext>
            </a:extLst>
          </p:cNvPr>
          <p:cNvSpPr/>
          <p:nvPr/>
        </p:nvSpPr>
        <p:spPr>
          <a:xfrm>
            <a:off x="1003949" y="1696474"/>
            <a:ext cx="228600" cy="210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DB035BE-37C4-4EBA-9781-03F62311E33E}"/>
              </a:ext>
            </a:extLst>
          </p:cNvPr>
          <p:cNvSpPr/>
          <p:nvPr/>
        </p:nvSpPr>
        <p:spPr>
          <a:xfrm>
            <a:off x="1232549" y="1696474"/>
            <a:ext cx="228600" cy="210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8EA1BE6-927F-4481-8879-F8539F8BA734}"/>
              </a:ext>
            </a:extLst>
          </p:cNvPr>
          <p:cNvSpPr/>
          <p:nvPr/>
        </p:nvSpPr>
        <p:spPr>
          <a:xfrm>
            <a:off x="14611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41ED12B-3993-4101-B2FF-8AF175BE5F5F}"/>
              </a:ext>
            </a:extLst>
          </p:cNvPr>
          <p:cNvSpPr/>
          <p:nvPr/>
        </p:nvSpPr>
        <p:spPr>
          <a:xfrm>
            <a:off x="16897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7664523-F6FD-4830-8934-1601F55FCC2E}"/>
              </a:ext>
            </a:extLst>
          </p:cNvPr>
          <p:cNvSpPr/>
          <p:nvPr/>
        </p:nvSpPr>
        <p:spPr>
          <a:xfrm>
            <a:off x="1918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6767E8B-24C1-4959-BF50-3652389E007F}"/>
              </a:ext>
            </a:extLst>
          </p:cNvPr>
          <p:cNvSpPr/>
          <p:nvPr/>
        </p:nvSpPr>
        <p:spPr>
          <a:xfrm>
            <a:off x="2146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A9B5D8C-2F43-4292-9F9B-2E5B01152D92}"/>
              </a:ext>
            </a:extLst>
          </p:cNvPr>
          <p:cNvSpPr/>
          <p:nvPr/>
        </p:nvSpPr>
        <p:spPr>
          <a:xfrm>
            <a:off x="2375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301A811-9A21-42B0-B59A-9016FEB0B212}"/>
              </a:ext>
            </a:extLst>
          </p:cNvPr>
          <p:cNvSpPr/>
          <p:nvPr/>
        </p:nvSpPr>
        <p:spPr>
          <a:xfrm>
            <a:off x="26041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1DEA242-3A87-4A4C-8BB3-43A7D043B188}"/>
              </a:ext>
            </a:extLst>
          </p:cNvPr>
          <p:cNvSpPr/>
          <p:nvPr/>
        </p:nvSpPr>
        <p:spPr>
          <a:xfrm>
            <a:off x="28327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8CE0A63-B366-41A3-9514-BE038004D247}"/>
              </a:ext>
            </a:extLst>
          </p:cNvPr>
          <p:cNvSpPr/>
          <p:nvPr/>
        </p:nvSpPr>
        <p:spPr>
          <a:xfrm>
            <a:off x="3061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029546E-A77A-4C33-8C3B-BE93D4F2D110}"/>
              </a:ext>
            </a:extLst>
          </p:cNvPr>
          <p:cNvSpPr/>
          <p:nvPr/>
        </p:nvSpPr>
        <p:spPr>
          <a:xfrm>
            <a:off x="3289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59C0561-BD3B-415D-9D95-E08A1048E9B7}"/>
              </a:ext>
            </a:extLst>
          </p:cNvPr>
          <p:cNvSpPr/>
          <p:nvPr/>
        </p:nvSpPr>
        <p:spPr>
          <a:xfrm>
            <a:off x="3518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8E273D9-793A-4A56-9CEE-A761448EA05C}"/>
              </a:ext>
            </a:extLst>
          </p:cNvPr>
          <p:cNvSpPr/>
          <p:nvPr/>
        </p:nvSpPr>
        <p:spPr>
          <a:xfrm>
            <a:off x="37471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EA47C58-F568-4E51-88CA-D1540E92FCD5}"/>
              </a:ext>
            </a:extLst>
          </p:cNvPr>
          <p:cNvSpPr/>
          <p:nvPr/>
        </p:nvSpPr>
        <p:spPr>
          <a:xfrm>
            <a:off x="39757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4F4E753-13E1-44DC-83B1-74DDB9E2AEEA}"/>
              </a:ext>
            </a:extLst>
          </p:cNvPr>
          <p:cNvSpPr/>
          <p:nvPr/>
        </p:nvSpPr>
        <p:spPr>
          <a:xfrm>
            <a:off x="4204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C3178A4-A58B-47AD-B1FB-00F6B6CECA6A}"/>
              </a:ext>
            </a:extLst>
          </p:cNvPr>
          <p:cNvSpPr/>
          <p:nvPr/>
        </p:nvSpPr>
        <p:spPr>
          <a:xfrm>
            <a:off x="4432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59DEA78-74F8-4CD0-ACC2-EDAE21A3E8BF}"/>
              </a:ext>
            </a:extLst>
          </p:cNvPr>
          <p:cNvSpPr/>
          <p:nvPr/>
        </p:nvSpPr>
        <p:spPr>
          <a:xfrm>
            <a:off x="4661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72EB709-4776-4E8E-A72E-D3F32A0AE56B}"/>
              </a:ext>
            </a:extLst>
          </p:cNvPr>
          <p:cNvSpPr/>
          <p:nvPr/>
        </p:nvSpPr>
        <p:spPr>
          <a:xfrm>
            <a:off x="48901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CCFB671-EFAE-493C-866E-C180289A87BB}"/>
              </a:ext>
            </a:extLst>
          </p:cNvPr>
          <p:cNvSpPr/>
          <p:nvPr/>
        </p:nvSpPr>
        <p:spPr>
          <a:xfrm>
            <a:off x="51187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09EA89F-544F-4774-B882-5068D1E261DC}"/>
              </a:ext>
            </a:extLst>
          </p:cNvPr>
          <p:cNvSpPr/>
          <p:nvPr/>
        </p:nvSpPr>
        <p:spPr>
          <a:xfrm>
            <a:off x="5347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C8A8F36-7DB3-45D8-B5C9-797B09790727}"/>
              </a:ext>
            </a:extLst>
          </p:cNvPr>
          <p:cNvSpPr/>
          <p:nvPr/>
        </p:nvSpPr>
        <p:spPr>
          <a:xfrm>
            <a:off x="5575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C9B5B1D-EC49-4898-BEAE-D5AF0573E261}"/>
              </a:ext>
            </a:extLst>
          </p:cNvPr>
          <p:cNvSpPr/>
          <p:nvPr/>
        </p:nvSpPr>
        <p:spPr>
          <a:xfrm>
            <a:off x="5804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830869A-7DA5-43EB-8CDE-E29AEEC248B8}"/>
              </a:ext>
            </a:extLst>
          </p:cNvPr>
          <p:cNvSpPr/>
          <p:nvPr/>
        </p:nvSpPr>
        <p:spPr>
          <a:xfrm>
            <a:off x="60331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79FCCC-FF7A-4381-9DA7-D8F3C65B0549}"/>
              </a:ext>
            </a:extLst>
          </p:cNvPr>
          <p:cNvSpPr/>
          <p:nvPr/>
        </p:nvSpPr>
        <p:spPr>
          <a:xfrm>
            <a:off x="62617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45539C8-8F35-47A8-A330-C6842489F396}"/>
              </a:ext>
            </a:extLst>
          </p:cNvPr>
          <p:cNvSpPr/>
          <p:nvPr/>
        </p:nvSpPr>
        <p:spPr>
          <a:xfrm>
            <a:off x="6490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163E25F-5279-47E5-B479-7282646C7989}"/>
              </a:ext>
            </a:extLst>
          </p:cNvPr>
          <p:cNvSpPr/>
          <p:nvPr/>
        </p:nvSpPr>
        <p:spPr>
          <a:xfrm>
            <a:off x="6718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71ABEEC-C478-4682-805B-B152E5ECF39A}"/>
              </a:ext>
            </a:extLst>
          </p:cNvPr>
          <p:cNvSpPr/>
          <p:nvPr/>
        </p:nvSpPr>
        <p:spPr>
          <a:xfrm>
            <a:off x="6947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4E364E2-AFBC-4423-AFD2-213F2577A88C}"/>
              </a:ext>
            </a:extLst>
          </p:cNvPr>
          <p:cNvSpPr/>
          <p:nvPr/>
        </p:nvSpPr>
        <p:spPr>
          <a:xfrm>
            <a:off x="71761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D85A8F5-E18D-4247-BFD0-0E627A12B6C8}"/>
              </a:ext>
            </a:extLst>
          </p:cNvPr>
          <p:cNvSpPr/>
          <p:nvPr/>
        </p:nvSpPr>
        <p:spPr>
          <a:xfrm>
            <a:off x="74047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FBB1755-163E-466A-A718-E248B5C373E2}"/>
              </a:ext>
            </a:extLst>
          </p:cNvPr>
          <p:cNvSpPr/>
          <p:nvPr/>
        </p:nvSpPr>
        <p:spPr>
          <a:xfrm>
            <a:off x="7633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478A5A6-2288-4F9B-BA97-F5FBB8BAC51C}"/>
              </a:ext>
            </a:extLst>
          </p:cNvPr>
          <p:cNvSpPr/>
          <p:nvPr/>
        </p:nvSpPr>
        <p:spPr>
          <a:xfrm>
            <a:off x="7861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2748D85-9490-48AC-9128-CCF4105D5808}"/>
              </a:ext>
            </a:extLst>
          </p:cNvPr>
          <p:cNvSpPr/>
          <p:nvPr/>
        </p:nvSpPr>
        <p:spPr>
          <a:xfrm>
            <a:off x="8090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EF52352-920E-4443-B300-6278A61D6093}"/>
              </a:ext>
            </a:extLst>
          </p:cNvPr>
          <p:cNvSpPr/>
          <p:nvPr/>
        </p:nvSpPr>
        <p:spPr>
          <a:xfrm>
            <a:off x="8319149" y="1696474"/>
            <a:ext cx="228600" cy="21031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DEE5510-92D5-4DFC-A430-35F545786435}"/>
              </a:ext>
            </a:extLst>
          </p:cNvPr>
          <p:cNvSpPr/>
          <p:nvPr/>
        </p:nvSpPr>
        <p:spPr>
          <a:xfrm>
            <a:off x="8547749" y="1696474"/>
            <a:ext cx="228600" cy="21031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958C916-D3E0-4A60-8DE1-358858440664}"/>
              </a:ext>
            </a:extLst>
          </p:cNvPr>
          <p:cNvSpPr/>
          <p:nvPr/>
        </p:nvSpPr>
        <p:spPr>
          <a:xfrm>
            <a:off x="87763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AEC8E1D-280C-463C-83C0-17D59085186F}"/>
              </a:ext>
            </a:extLst>
          </p:cNvPr>
          <p:cNvSpPr/>
          <p:nvPr/>
        </p:nvSpPr>
        <p:spPr>
          <a:xfrm>
            <a:off x="90049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1A07C74-274D-43B3-8003-C8A7C91CFEB0}"/>
              </a:ext>
            </a:extLst>
          </p:cNvPr>
          <p:cNvSpPr/>
          <p:nvPr/>
        </p:nvSpPr>
        <p:spPr>
          <a:xfrm>
            <a:off x="9233549" y="16964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D928FD3-83C1-452A-806B-7E26F257F47E}"/>
              </a:ext>
            </a:extLst>
          </p:cNvPr>
          <p:cNvSpPr/>
          <p:nvPr/>
        </p:nvSpPr>
        <p:spPr>
          <a:xfrm>
            <a:off x="9462149" y="1696474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F139DEB-390D-4CD6-9D27-9569F48EA78B}"/>
              </a:ext>
            </a:extLst>
          </p:cNvPr>
          <p:cNvSpPr/>
          <p:nvPr/>
        </p:nvSpPr>
        <p:spPr>
          <a:xfrm>
            <a:off x="546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7BACF6A-267A-42FA-96D1-389551CB96B6}"/>
              </a:ext>
            </a:extLst>
          </p:cNvPr>
          <p:cNvSpPr/>
          <p:nvPr/>
        </p:nvSpPr>
        <p:spPr>
          <a:xfrm>
            <a:off x="775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0D2301E-FE3E-47C2-AD3B-8A90F05E2368}"/>
              </a:ext>
            </a:extLst>
          </p:cNvPr>
          <p:cNvSpPr/>
          <p:nvPr/>
        </p:nvSpPr>
        <p:spPr>
          <a:xfrm>
            <a:off x="1003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C49ECA5-0662-4A95-9EC3-4BC39436606C}"/>
              </a:ext>
            </a:extLst>
          </p:cNvPr>
          <p:cNvSpPr/>
          <p:nvPr/>
        </p:nvSpPr>
        <p:spPr>
          <a:xfrm>
            <a:off x="1232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472C17A-826B-40D7-810B-61C3815C7FAD}"/>
              </a:ext>
            </a:extLst>
          </p:cNvPr>
          <p:cNvSpPr/>
          <p:nvPr/>
        </p:nvSpPr>
        <p:spPr>
          <a:xfrm>
            <a:off x="1461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A9474DB-098C-4221-AFC1-98A88E7D2F02}"/>
              </a:ext>
            </a:extLst>
          </p:cNvPr>
          <p:cNvSpPr/>
          <p:nvPr/>
        </p:nvSpPr>
        <p:spPr>
          <a:xfrm>
            <a:off x="1689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3E151DF-52E1-43DD-974C-69EBABED269B}"/>
              </a:ext>
            </a:extLst>
          </p:cNvPr>
          <p:cNvSpPr/>
          <p:nvPr/>
        </p:nvSpPr>
        <p:spPr>
          <a:xfrm>
            <a:off x="1918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6404FD7-4DA0-4C41-818E-53F24490CEA1}"/>
              </a:ext>
            </a:extLst>
          </p:cNvPr>
          <p:cNvSpPr/>
          <p:nvPr/>
        </p:nvSpPr>
        <p:spPr>
          <a:xfrm>
            <a:off x="2146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1811A27-F067-4F03-898E-46D5FD0848B1}"/>
              </a:ext>
            </a:extLst>
          </p:cNvPr>
          <p:cNvSpPr/>
          <p:nvPr/>
        </p:nvSpPr>
        <p:spPr>
          <a:xfrm>
            <a:off x="2375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FF09EAD-D3D1-4A15-9E13-9FAFFD1442E5}"/>
              </a:ext>
            </a:extLst>
          </p:cNvPr>
          <p:cNvSpPr/>
          <p:nvPr/>
        </p:nvSpPr>
        <p:spPr>
          <a:xfrm>
            <a:off x="2604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9397548-416D-441E-928C-0C43DEA70382}"/>
              </a:ext>
            </a:extLst>
          </p:cNvPr>
          <p:cNvSpPr/>
          <p:nvPr/>
        </p:nvSpPr>
        <p:spPr>
          <a:xfrm>
            <a:off x="2832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6C27B25-80FA-4613-A914-819091C6176C}"/>
              </a:ext>
            </a:extLst>
          </p:cNvPr>
          <p:cNvSpPr/>
          <p:nvPr/>
        </p:nvSpPr>
        <p:spPr>
          <a:xfrm>
            <a:off x="3061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27966A0-6ABF-4C37-92AA-6617294C681F}"/>
              </a:ext>
            </a:extLst>
          </p:cNvPr>
          <p:cNvSpPr/>
          <p:nvPr/>
        </p:nvSpPr>
        <p:spPr>
          <a:xfrm>
            <a:off x="3289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23E2187-A0E1-432D-A6B8-A3CFFA158B76}"/>
              </a:ext>
            </a:extLst>
          </p:cNvPr>
          <p:cNvSpPr/>
          <p:nvPr/>
        </p:nvSpPr>
        <p:spPr>
          <a:xfrm>
            <a:off x="3518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F224A3A-1C71-434C-BCEB-E5E8731AB160}"/>
              </a:ext>
            </a:extLst>
          </p:cNvPr>
          <p:cNvSpPr/>
          <p:nvPr/>
        </p:nvSpPr>
        <p:spPr>
          <a:xfrm>
            <a:off x="3747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3358917-7B09-4C7E-98D3-905C421558FA}"/>
              </a:ext>
            </a:extLst>
          </p:cNvPr>
          <p:cNvSpPr/>
          <p:nvPr/>
        </p:nvSpPr>
        <p:spPr>
          <a:xfrm>
            <a:off x="3975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EC241C64-08A3-4B9C-AC27-2E3516EAE608}"/>
              </a:ext>
            </a:extLst>
          </p:cNvPr>
          <p:cNvSpPr/>
          <p:nvPr/>
        </p:nvSpPr>
        <p:spPr>
          <a:xfrm>
            <a:off x="4204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F6FEE6-1317-43DA-84C3-51BE4958F6B5}"/>
              </a:ext>
            </a:extLst>
          </p:cNvPr>
          <p:cNvSpPr/>
          <p:nvPr/>
        </p:nvSpPr>
        <p:spPr>
          <a:xfrm>
            <a:off x="4432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DE4C72C-C41C-4C95-A2C7-7B48C26A106F}"/>
              </a:ext>
            </a:extLst>
          </p:cNvPr>
          <p:cNvSpPr/>
          <p:nvPr/>
        </p:nvSpPr>
        <p:spPr>
          <a:xfrm>
            <a:off x="4661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838065B-1BAC-4DC2-9738-11611BBE5A54}"/>
              </a:ext>
            </a:extLst>
          </p:cNvPr>
          <p:cNvSpPr/>
          <p:nvPr/>
        </p:nvSpPr>
        <p:spPr>
          <a:xfrm>
            <a:off x="4890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CB71F03-1D2D-49C8-BBB8-C03A38CA4792}"/>
              </a:ext>
            </a:extLst>
          </p:cNvPr>
          <p:cNvSpPr/>
          <p:nvPr/>
        </p:nvSpPr>
        <p:spPr>
          <a:xfrm>
            <a:off x="5118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9E96787-0906-438D-9278-0DBD1D170CE7}"/>
              </a:ext>
            </a:extLst>
          </p:cNvPr>
          <p:cNvSpPr/>
          <p:nvPr/>
        </p:nvSpPr>
        <p:spPr>
          <a:xfrm>
            <a:off x="5347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C880B4E-DFFF-45E0-BA49-554E55BF4670}"/>
              </a:ext>
            </a:extLst>
          </p:cNvPr>
          <p:cNvSpPr/>
          <p:nvPr/>
        </p:nvSpPr>
        <p:spPr>
          <a:xfrm>
            <a:off x="5575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4D2D637-9CA3-43FA-B309-B922C37095D3}"/>
              </a:ext>
            </a:extLst>
          </p:cNvPr>
          <p:cNvSpPr/>
          <p:nvPr/>
        </p:nvSpPr>
        <p:spPr>
          <a:xfrm>
            <a:off x="5804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6A10A31-54CA-414E-B373-D352BA7B0BE0}"/>
              </a:ext>
            </a:extLst>
          </p:cNvPr>
          <p:cNvSpPr/>
          <p:nvPr/>
        </p:nvSpPr>
        <p:spPr>
          <a:xfrm>
            <a:off x="6033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5769A3A-A2E4-4962-8362-4DB748109D98}"/>
              </a:ext>
            </a:extLst>
          </p:cNvPr>
          <p:cNvSpPr/>
          <p:nvPr/>
        </p:nvSpPr>
        <p:spPr>
          <a:xfrm>
            <a:off x="6261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F2B97B8-C176-411F-9033-3FA3F62D5804}"/>
              </a:ext>
            </a:extLst>
          </p:cNvPr>
          <p:cNvSpPr/>
          <p:nvPr/>
        </p:nvSpPr>
        <p:spPr>
          <a:xfrm>
            <a:off x="6490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4B7E41A-D55C-404E-AC77-503B98B07A72}"/>
              </a:ext>
            </a:extLst>
          </p:cNvPr>
          <p:cNvSpPr/>
          <p:nvPr/>
        </p:nvSpPr>
        <p:spPr>
          <a:xfrm>
            <a:off x="6718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BC0DCD8-4AF7-4B31-92AF-D484AD4ED91D}"/>
              </a:ext>
            </a:extLst>
          </p:cNvPr>
          <p:cNvSpPr/>
          <p:nvPr/>
        </p:nvSpPr>
        <p:spPr>
          <a:xfrm>
            <a:off x="6947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A377FEA-B15B-4CB5-AC25-3CF021929DD4}"/>
              </a:ext>
            </a:extLst>
          </p:cNvPr>
          <p:cNvSpPr/>
          <p:nvPr/>
        </p:nvSpPr>
        <p:spPr>
          <a:xfrm>
            <a:off x="7176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53154D1-0785-470B-A642-2E58E2BDCFE3}"/>
              </a:ext>
            </a:extLst>
          </p:cNvPr>
          <p:cNvSpPr/>
          <p:nvPr/>
        </p:nvSpPr>
        <p:spPr>
          <a:xfrm>
            <a:off x="74047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C76DC45-52CB-4C39-A90F-1344D64A5436}"/>
              </a:ext>
            </a:extLst>
          </p:cNvPr>
          <p:cNvSpPr/>
          <p:nvPr/>
        </p:nvSpPr>
        <p:spPr>
          <a:xfrm>
            <a:off x="76333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B0DFD6A3-7CF4-47A1-B9F2-A1FEC0DFC514}"/>
              </a:ext>
            </a:extLst>
          </p:cNvPr>
          <p:cNvSpPr/>
          <p:nvPr/>
        </p:nvSpPr>
        <p:spPr>
          <a:xfrm>
            <a:off x="7861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61ED2FB-9FA4-4129-984B-481D2DDACA2D}"/>
              </a:ext>
            </a:extLst>
          </p:cNvPr>
          <p:cNvSpPr/>
          <p:nvPr/>
        </p:nvSpPr>
        <p:spPr>
          <a:xfrm>
            <a:off x="8090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17FCF68-9683-4C53-A413-3A65D18D84EA}"/>
              </a:ext>
            </a:extLst>
          </p:cNvPr>
          <p:cNvSpPr/>
          <p:nvPr/>
        </p:nvSpPr>
        <p:spPr>
          <a:xfrm>
            <a:off x="83191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F33B3688-4F9E-4A56-B7BB-17D5CE7BBE02}"/>
              </a:ext>
            </a:extLst>
          </p:cNvPr>
          <p:cNvSpPr/>
          <p:nvPr/>
        </p:nvSpPr>
        <p:spPr>
          <a:xfrm>
            <a:off x="8547749" y="1913262"/>
            <a:ext cx="228600" cy="21031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F7583BE-C590-46BC-85AB-5235374BDE2F}"/>
              </a:ext>
            </a:extLst>
          </p:cNvPr>
          <p:cNvSpPr/>
          <p:nvPr/>
        </p:nvSpPr>
        <p:spPr>
          <a:xfrm>
            <a:off x="8776349" y="1913262"/>
            <a:ext cx="228600" cy="21031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2D147C61-DACC-4E28-ABC7-B3B5C32AB1F4}"/>
              </a:ext>
            </a:extLst>
          </p:cNvPr>
          <p:cNvSpPr/>
          <p:nvPr/>
        </p:nvSpPr>
        <p:spPr>
          <a:xfrm>
            <a:off x="90049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5AEB98F-C9EB-4CC8-8AC8-417A790C2B5B}"/>
              </a:ext>
            </a:extLst>
          </p:cNvPr>
          <p:cNvSpPr/>
          <p:nvPr/>
        </p:nvSpPr>
        <p:spPr>
          <a:xfrm>
            <a:off x="9233549" y="19132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2C2AFAA-B1EB-4EF7-A564-2404911A8D68}"/>
              </a:ext>
            </a:extLst>
          </p:cNvPr>
          <p:cNvSpPr/>
          <p:nvPr/>
        </p:nvSpPr>
        <p:spPr>
          <a:xfrm>
            <a:off x="9462149" y="1913262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50B901C-B9DE-4C35-9A70-F32DE3C149C5}"/>
              </a:ext>
            </a:extLst>
          </p:cNvPr>
          <p:cNvSpPr/>
          <p:nvPr/>
        </p:nvSpPr>
        <p:spPr>
          <a:xfrm>
            <a:off x="546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D45EF1B-E4C6-4AF0-A05F-F00311152AAD}"/>
              </a:ext>
            </a:extLst>
          </p:cNvPr>
          <p:cNvSpPr/>
          <p:nvPr/>
        </p:nvSpPr>
        <p:spPr>
          <a:xfrm>
            <a:off x="775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7725CE0E-DDC8-43AD-9E1D-17066E91BBE6}"/>
              </a:ext>
            </a:extLst>
          </p:cNvPr>
          <p:cNvSpPr/>
          <p:nvPr/>
        </p:nvSpPr>
        <p:spPr>
          <a:xfrm>
            <a:off x="1003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35EF2E5-3CE6-4121-A16F-BEFE6F33568B}"/>
              </a:ext>
            </a:extLst>
          </p:cNvPr>
          <p:cNvSpPr/>
          <p:nvPr/>
        </p:nvSpPr>
        <p:spPr>
          <a:xfrm>
            <a:off x="1232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B2A12F41-772A-47B4-9943-E4C8E9AAD8DE}"/>
              </a:ext>
            </a:extLst>
          </p:cNvPr>
          <p:cNvSpPr/>
          <p:nvPr/>
        </p:nvSpPr>
        <p:spPr>
          <a:xfrm>
            <a:off x="1461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69AF6EE-AD76-48F6-876E-2DAEEAB62BFA}"/>
              </a:ext>
            </a:extLst>
          </p:cNvPr>
          <p:cNvSpPr/>
          <p:nvPr/>
        </p:nvSpPr>
        <p:spPr>
          <a:xfrm>
            <a:off x="1689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78659B7-F4BD-4784-B711-C6F5DBF7B02F}"/>
              </a:ext>
            </a:extLst>
          </p:cNvPr>
          <p:cNvSpPr/>
          <p:nvPr/>
        </p:nvSpPr>
        <p:spPr>
          <a:xfrm>
            <a:off x="1918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4C5BD46-C25C-496E-81C1-F44CF3C9DB61}"/>
              </a:ext>
            </a:extLst>
          </p:cNvPr>
          <p:cNvSpPr/>
          <p:nvPr/>
        </p:nvSpPr>
        <p:spPr>
          <a:xfrm>
            <a:off x="2146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FCE3E10-E0C3-4FAC-B25F-73EB1F01C9C1}"/>
              </a:ext>
            </a:extLst>
          </p:cNvPr>
          <p:cNvSpPr/>
          <p:nvPr/>
        </p:nvSpPr>
        <p:spPr>
          <a:xfrm>
            <a:off x="2375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4F11E751-D53C-45EA-BA07-1B74A7C8F80A}"/>
              </a:ext>
            </a:extLst>
          </p:cNvPr>
          <p:cNvSpPr/>
          <p:nvPr/>
        </p:nvSpPr>
        <p:spPr>
          <a:xfrm>
            <a:off x="2604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B0E2042-D6DB-46A3-AFE3-A5B9FD553058}"/>
              </a:ext>
            </a:extLst>
          </p:cNvPr>
          <p:cNvSpPr/>
          <p:nvPr/>
        </p:nvSpPr>
        <p:spPr>
          <a:xfrm>
            <a:off x="2832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09629F33-4485-4C4B-AB0B-A01D0F630D60}"/>
              </a:ext>
            </a:extLst>
          </p:cNvPr>
          <p:cNvSpPr/>
          <p:nvPr/>
        </p:nvSpPr>
        <p:spPr>
          <a:xfrm>
            <a:off x="3061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D4EAC38E-2BA3-4C29-9971-18B76492F524}"/>
              </a:ext>
            </a:extLst>
          </p:cNvPr>
          <p:cNvSpPr/>
          <p:nvPr/>
        </p:nvSpPr>
        <p:spPr>
          <a:xfrm>
            <a:off x="3289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8DF3E895-CC6E-4E5A-A5FD-CCA142CA75DE}"/>
              </a:ext>
            </a:extLst>
          </p:cNvPr>
          <p:cNvSpPr/>
          <p:nvPr/>
        </p:nvSpPr>
        <p:spPr>
          <a:xfrm>
            <a:off x="3518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D99B4F45-895D-428C-9D3A-5136A814B59D}"/>
              </a:ext>
            </a:extLst>
          </p:cNvPr>
          <p:cNvSpPr/>
          <p:nvPr/>
        </p:nvSpPr>
        <p:spPr>
          <a:xfrm>
            <a:off x="3747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560E3AE-B7E6-4737-879A-AD33720E6AC4}"/>
              </a:ext>
            </a:extLst>
          </p:cNvPr>
          <p:cNvSpPr/>
          <p:nvPr/>
        </p:nvSpPr>
        <p:spPr>
          <a:xfrm>
            <a:off x="3975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AE90712-9FD0-4CD3-A3A1-FDCA8446D525}"/>
              </a:ext>
            </a:extLst>
          </p:cNvPr>
          <p:cNvSpPr/>
          <p:nvPr/>
        </p:nvSpPr>
        <p:spPr>
          <a:xfrm>
            <a:off x="4204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04433AB-DBC6-4DA6-A174-AEEC81A296E1}"/>
              </a:ext>
            </a:extLst>
          </p:cNvPr>
          <p:cNvSpPr/>
          <p:nvPr/>
        </p:nvSpPr>
        <p:spPr>
          <a:xfrm>
            <a:off x="4432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DB82230B-A13B-4577-B504-E2D8E41D73D2}"/>
              </a:ext>
            </a:extLst>
          </p:cNvPr>
          <p:cNvSpPr/>
          <p:nvPr/>
        </p:nvSpPr>
        <p:spPr>
          <a:xfrm>
            <a:off x="4661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6C61995-9798-4B51-BE23-BC60462E17C9}"/>
              </a:ext>
            </a:extLst>
          </p:cNvPr>
          <p:cNvSpPr/>
          <p:nvPr/>
        </p:nvSpPr>
        <p:spPr>
          <a:xfrm>
            <a:off x="4890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7B834EE1-1047-4EDE-A9CB-756B5B1B115B}"/>
              </a:ext>
            </a:extLst>
          </p:cNvPr>
          <p:cNvSpPr/>
          <p:nvPr/>
        </p:nvSpPr>
        <p:spPr>
          <a:xfrm>
            <a:off x="5118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42E12116-6C14-499C-A313-5035AE26DC48}"/>
              </a:ext>
            </a:extLst>
          </p:cNvPr>
          <p:cNvSpPr/>
          <p:nvPr/>
        </p:nvSpPr>
        <p:spPr>
          <a:xfrm>
            <a:off x="5347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0960C42-50FE-441B-A74E-F536B48C11E2}"/>
              </a:ext>
            </a:extLst>
          </p:cNvPr>
          <p:cNvSpPr/>
          <p:nvPr/>
        </p:nvSpPr>
        <p:spPr>
          <a:xfrm>
            <a:off x="5575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7204099-DC9A-4BEF-B1E5-A98ECE5A1FA1}"/>
              </a:ext>
            </a:extLst>
          </p:cNvPr>
          <p:cNvSpPr/>
          <p:nvPr/>
        </p:nvSpPr>
        <p:spPr>
          <a:xfrm>
            <a:off x="5804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AA58685C-A857-4F77-928E-24A20EF64A70}"/>
              </a:ext>
            </a:extLst>
          </p:cNvPr>
          <p:cNvSpPr/>
          <p:nvPr/>
        </p:nvSpPr>
        <p:spPr>
          <a:xfrm>
            <a:off x="6033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A9004E2-176A-4108-8E1F-8AFC4F5D985E}"/>
              </a:ext>
            </a:extLst>
          </p:cNvPr>
          <p:cNvSpPr/>
          <p:nvPr/>
        </p:nvSpPr>
        <p:spPr>
          <a:xfrm>
            <a:off x="6261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132436B2-CA93-4FB7-BDA0-158692104D07}"/>
              </a:ext>
            </a:extLst>
          </p:cNvPr>
          <p:cNvSpPr/>
          <p:nvPr/>
        </p:nvSpPr>
        <p:spPr>
          <a:xfrm>
            <a:off x="6490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1853F2E-0C1C-459E-AF7F-1BC5FA7E70CB}"/>
              </a:ext>
            </a:extLst>
          </p:cNvPr>
          <p:cNvSpPr/>
          <p:nvPr/>
        </p:nvSpPr>
        <p:spPr>
          <a:xfrm>
            <a:off x="6718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B9B21EC-DF54-418E-B9F1-AC941F07BE40}"/>
              </a:ext>
            </a:extLst>
          </p:cNvPr>
          <p:cNvSpPr/>
          <p:nvPr/>
        </p:nvSpPr>
        <p:spPr>
          <a:xfrm>
            <a:off x="6947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2C95DCD-EB57-457B-86B9-74BB8B5FF9A8}"/>
              </a:ext>
            </a:extLst>
          </p:cNvPr>
          <p:cNvSpPr/>
          <p:nvPr/>
        </p:nvSpPr>
        <p:spPr>
          <a:xfrm>
            <a:off x="7176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B900A370-6C24-406E-AD51-D9A60C4758D1}"/>
              </a:ext>
            </a:extLst>
          </p:cNvPr>
          <p:cNvSpPr/>
          <p:nvPr/>
        </p:nvSpPr>
        <p:spPr>
          <a:xfrm>
            <a:off x="7404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27FB58ED-6778-4D85-BC96-FC04F30FBC40}"/>
              </a:ext>
            </a:extLst>
          </p:cNvPr>
          <p:cNvSpPr/>
          <p:nvPr/>
        </p:nvSpPr>
        <p:spPr>
          <a:xfrm>
            <a:off x="7633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F8E79B01-56D0-4251-A258-2A6BAAF68C8E}"/>
              </a:ext>
            </a:extLst>
          </p:cNvPr>
          <p:cNvSpPr/>
          <p:nvPr/>
        </p:nvSpPr>
        <p:spPr>
          <a:xfrm>
            <a:off x="7861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3E739C4-19DB-4D46-A875-73AA67073282}"/>
              </a:ext>
            </a:extLst>
          </p:cNvPr>
          <p:cNvSpPr/>
          <p:nvPr/>
        </p:nvSpPr>
        <p:spPr>
          <a:xfrm>
            <a:off x="8090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F31EA6C-9CA6-4FA2-9BD7-734BCCBFE8EB}"/>
              </a:ext>
            </a:extLst>
          </p:cNvPr>
          <p:cNvSpPr/>
          <p:nvPr/>
        </p:nvSpPr>
        <p:spPr>
          <a:xfrm>
            <a:off x="83191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BC046E2-18D7-4AF6-9F9C-53AC4F975C3C}"/>
              </a:ext>
            </a:extLst>
          </p:cNvPr>
          <p:cNvSpPr/>
          <p:nvPr/>
        </p:nvSpPr>
        <p:spPr>
          <a:xfrm>
            <a:off x="85477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CFC6B218-D78E-4F5A-AFCC-CB63310F631F}"/>
              </a:ext>
            </a:extLst>
          </p:cNvPr>
          <p:cNvSpPr/>
          <p:nvPr/>
        </p:nvSpPr>
        <p:spPr>
          <a:xfrm>
            <a:off x="87763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812433FF-5248-4DE5-9443-1FA7AFFBAB72}"/>
              </a:ext>
            </a:extLst>
          </p:cNvPr>
          <p:cNvSpPr/>
          <p:nvPr/>
        </p:nvSpPr>
        <p:spPr>
          <a:xfrm>
            <a:off x="90049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C504C23-AFB8-4FA8-B909-168B7A24927A}"/>
              </a:ext>
            </a:extLst>
          </p:cNvPr>
          <p:cNvSpPr/>
          <p:nvPr/>
        </p:nvSpPr>
        <p:spPr>
          <a:xfrm>
            <a:off x="9233549" y="21300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221E2B91-F792-43EF-B608-DFBCF737BD82}"/>
              </a:ext>
            </a:extLst>
          </p:cNvPr>
          <p:cNvSpPr/>
          <p:nvPr/>
        </p:nvSpPr>
        <p:spPr>
          <a:xfrm>
            <a:off x="9462149" y="2130050"/>
            <a:ext cx="228600" cy="2103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2793F41E-FB14-4B94-9BDE-BEE994D9A3B2}"/>
              </a:ext>
            </a:extLst>
          </p:cNvPr>
          <p:cNvSpPr/>
          <p:nvPr/>
        </p:nvSpPr>
        <p:spPr>
          <a:xfrm>
            <a:off x="546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9345E0D9-737D-46A5-B6B6-951A60FDB5D2}"/>
              </a:ext>
            </a:extLst>
          </p:cNvPr>
          <p:cNvSpPr/>
          <p:nvPr/>
        </p:nvSpPr>
        <p:spPr>
          <a:xfrm>
            <a:off x="775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E454A8C-1754-427B-9464-DE013889FDD6}"/>
              </a:ext>
            </a:extLst>
          </p:cNvPr>
          <p:cNvSpPr/>
          <p:nvPr/>
        </p:nvSpPr>
        <p:spPr>
          <a:xfrm>
            <a:off x="1003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51C7C269-79AC-4CDE-9A24-68C4C8AC2C75}"/>
              </a:ext>
            </a:extLst>
          </p:cNvPr>
          <p:cNvSpPr/>
          <p:nvPr/>
        </p:nvSpPr>
        <p:spPr>
          <a:xfrm>
            <a:off x="1232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82608A82-4D6C-462E-A4E6-BC1EAB415960}"/>
              </a:ext>
            </a:extLst>
          </p:cNvPr>
          <p:cNvSpPr/>
          <p:nvPr/>
        </p:nvSpPr>
        <p:spPr>
          <a:xfrm>
            <a:off x="1461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AFD16ED5-B08B-494D-ACCA-3A9B9AC8E512}"/>
              </a:ext>
            </a:extLst>
          </p:cNvPr>
          <p:cNvSpPr/>
          <p:nvPr/>
        </p:nvSpPr>
        <p:spPr>
          <a:xfrm>
            <a:off x="1689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9290FF4F-7381-45FD-857A-6205C765ABB6}"/>
              </a:ext>
            </a:extLst>
          </p:cNvPr>
          <p:cNvSpPr/>
          <p:nvPr/>
        </p:nvSpPr>
        <p:spPr>
          <a:xfrm>
            <a:off x="1918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CE71E06B-D96F-47B9-A511-BCA7B3EEF920}"/>
              </a:ext>
            </a:extLst>
          </p:cNvPr>
          <p:cNvSpPr/>
          <p:nvPr/>
        </p:nvSpPr>
        <p:spPr>
          <a:xfrm>
            <a:off x="2146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501A9539-E6F1-400F-BBE1-9EE251F98B41}"/>
              </a:ext>
            </a:extLst>
          </p:cNvPr>
          <p:cNvSpPr/>
          <p:nvPr/>
        </p:nvSpPr>
        <p:spPr>
          <a:xfrm>
            <a:off x="2375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D6BC4B4F-DE58-4953-A3A3-1A59A0DA4583}"/>
              </a:ext>
            </a:extLst>
          </p:cNvPr>
          <p:cNvSpPr/>
          <p:nvPr/>
        </p:nvSpPr>
        <p:spPr>
          <a:xfrm>
            <a:off x="2604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C49ADA8-A9E6-4AA1-A4D2-AD3784F74237}"/>
              </a:ext>
            </a:extLst>
          </p:cNvPr>
          <p:cNvSpPr/>
          <p:nvPr/>
        </p:nvSpPr>
        <p:spPr>
          <a:xfrm>
            <a:off x="2832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3ABD7E82-8CA1-4551-AF52-DF54AD28D155}"/>
              </a:ext>
            </a:extLst>
          </p:cNvPr>
          <p:cNvSpPr/>
          <p:nvPr/>
        </p:nvSpPr>
        <p:spPr>
          <a:xfrm>
            <a:off x="3061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19D7E417-E131-4065-A6FA-6E9664D86057}"/>
              </a:ext>
            </a:extLst>
          </p:cNvPr>
          <p:cNvSpPr/>
          <p:nvPr/>
        </p:nvSpPr>
        <p:spPr>
          <a:xfrm>
            <a:off x="3289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9188CD61-CD42-4419-881C-AED681C0E4EC}"/>
              </a:ext>
            </a:extLst>
          </p:cNvPr>
          <p:cNvSpPr/>
          <p:nvPr/>
        </p:nvSpPr>
        <p:spPr>
          <a:xfrm>
            <a:off x="3518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0E5B0A67-BC99-4018-A9F4-925D147EBDD3}"/>
              </a:ext>
            </a:extLst>
          </p:cNvPr>
          <p:cNvSpPr/>
          <p:nvPr/>
        </p:nvSpPr>
        <p:spPr>
          <a:xfrm>
            <a:off x="3747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1D472CF4-2BEC-4A4D-A59A-D939EECA3E05}"/>
              </a:ext>
            </a:extLst>
          </p:cNvPr>
          <p:cNvSpPr/>
          <p:nvPr/>
        </p:nvSpPr>
        <p:spPr>
          <a:xfrm>
            <a:off x="3975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D70B7990-CF73-4433-836E-498E9934ACB5}"/>
              </a:ext>
            </a:extLst>
          </p:cNvPr>
          <p:cNvSpPr/>
          <p:nvPr/>
        </p:nvSpPr>
        <p:spPr>
          <a:xfrm>
            <a:off x="4204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F3E5D291-FDF2-48C8-BE31-0A0EEF3B227C}"/>
              </a:ext>
            </a:extLst>
          </p:cNvPr>
          <p:cNvSpPr/>
          <p:nvPr/>
        </p:nvSpPr>
        <p:spPr>
          <a:xfrm>
            <a:off x="4432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8BC196C5-A8AB-432A-B72F-CC815D117B45}"/>
              </a:ext>
            </a:extLst>
          </p:cNvPr>
          <p:cNvSpPr/>
          <p:nvPr/>
        </p:nvSpPr>
        <p:spPr>
          <a:xfrm>
            <a:off x="4661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54B39E62-0A05-4CCF-A969-E935E1011394}"/>
              </a:ext>
            </a:extLst>
          </p:cNvPr>
          <p:cNvSpPr/>
          <p:nvPr/>
        </p:nvSpPr>
        <p:spPr>
          <a:xfrm>
            <a:off x="4890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3C2ACBC-370A-4139-8AB2-16ED3A09308D}"/>
              </a:ext>
            </a:extLst>
          </p:cNvPr>
          <p:cNvSpPr/>
          <p:nvPr/>
        </p:nvSpPr>
        <p:spPr>
          <a:xfrm>
            <a:off x="5118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361F7297-BC74-457F-A600-57E76C49EABD}"/>
              </a:ext>
            </a:extLst>
          </p:cNvPr>
          <p:cNvSpPr/>
          <p:nvPr/>
        </p:nvSpPr>
        <p:spPr>
          <a:xfrm>
            <a:off x="5347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25BC5463-A226-453F-A98D-2131CBC1D5A8}"/>
              </a:ext>
            </a:extLst>
          </p:cNvPr>
          <p:cNvSpPr/>
          <p:nvPr/>
        </p:nvSpPr>
        <p:spPr>
          <a:xfrm>
            <a:off x="5575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0690E77-9A0E-44DD-B137-DEA6C5C7F0A4}"/>
              </a:ext>
            </a:extLst>
          </p:cNvPr>
          <p:cNvSpPr/>
          <p:nvPr/>
        </p:nvSpPr>
        <p:spPr>
          <a:xfrm>
            <a:off x="5804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2BC1D542-3A58-4099-8A0C-816923DE93E4}"/>
              </a:ext>
            </a:extLst>
          </p:cNvPr>
          <p:cNvSpPr/>
          <p:nvPr/>
        </p:nvSpPr>
        <p:spPr>
          <a:xfrm>
            <a:off x="6033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2C7F6D73-BDEF-42AA-9D58-E65EF283D28D}"/>
              </a:ext>
            </a:extLst>
          </p:cNvPr>
          <p:cNvSpPr/>
          <p:nvPr/>
        </p:nvSpPr>
        <p:spPr>
          <a:xfrm>
            <a:off x="6261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5D9CB5BC-3203-44D2-BB42-3352E7C1DD1D}"/>
              </a:ext>
            </a:extLst>
          </p:cNvPr>
          <p:cNvSpPr/>
          <p:nvPr/>
        </p:nvSpPr>
        <p:spPr>
          <a:xfrm>
            <a:off x="6490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88444EC-4C5E-4278-A51E-E6E8BC792348}"/>
              </a:ext>
            </a:extLst>
          </p:cNvPr>
          <p:cNvSpPr/>
          <p:nvPr/>
        </p:nvSpPr>
        <p:spPr>
          <a:xfrm>
            <a:off x="6718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20D57A59-6516-4069-AA29-2069B2906A60}"/>
              </a:ext>
            </a:extLst>
          </p:cNvPr>
          <p:cNvSpPr/>
          <p:nvPr/>
        </p:nvSpPr>
        <p:spPr>
          <a:xfrm>
            <a:off x="6947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21C80FE-896A-4CAE-A4E1-789BCB25580A}"/>
              </a:ext>
            </a:extLst>
          </p:cNvPr>
          <p:cNvSpPr/>
          <p:nvPr/>
        </p:nvSpPr>
        <p:spPr>
          <a:xfrm>
            <a:off x="7176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CDCFE5D2-253A-4DA6-839B-9BE3EE22FD54}"/>
              </a:ext>
            </a:extLst>
          </p:cNvPr>
          <p:cNvSpPr/>
          <p:nvPr/>
        </p:nvSpPr>
        <p:spPr>
          <a:xfrm>
            <a:off x="7404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58FBBA4-02B3-4D21-A5E9-DBC8588EDDF0}"/>
              </a:ext>
            </a:extLst>
          </p:cNvPr>
          <p:cNvSpPr/>
          <p:nvPr/>
        </p:nvSpPr>
        <p:spPr>
          <a:xfrm>
            <a:off x="7633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3EAFA8D-CE4F-404B-A6BB-C67A37FBEA2C}"/>
              </a:ext>
            </a:extLst>
          </p:cNvPr>
          <p:cNvSpPr/>
          <p:nvPr/>
        </p:nvSpPr>
        <p:spPr>
          <a:xfrm>
            <a:off x="7861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CA463510-E776-4B80-8681-0F8D69B011A7}"/>
              </a:ext>
            </a:extLst>
          </p:cNvPr>
          <p:cNvSpPr/>
          <p:nvPr/>
        </p:nvSpPr>
        <p:spPr>
          <a:xfrm>
            <a:off x="8090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85A50F5-FDBB-48BE-B1CA-A71A6A7146EE}"/>
              </a:ext>
            </a:extLst>
          </p:cNvPr>
          <p:cNvSpPr/>
          <p:nvPr/>
        </p:nvSpPr>
        <p:spPr>
          <a:xfrm>
            <a:off x="83191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3254388-D8EB-4040-9DB7-9F87723B40FB}"/>
              </a:ext>
            </a:extLst>
          </p:cNvPr>
          <p:cNvSpPr/>
          <p:nvPr/>
        </p:nvSpPr>
        <p:spPr>
          <a:xfrm>
            <a:off x="85477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3C0F4E92-B529-4B88-B786-77F4B4954D39}"/>
              </a:ext>
            </a:extLst>
          </p:cNvPr>
          <p:cNvSpPr/>
          <p:nvPr/>
        </p:nvSpPr>
        <p:spPr>
          <a:xfrm>
            <a:off x="87763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7832C3D5-3AF4-4FA9-AAF1-78363434161A}"/>
              </a:ext>
            </a:extLst>
          </p:cNvPr>
          <p:cNvSpPr/>
          <p:nvPr/>
        </p:nvSpPr>
        <p:spPr>
          <a:xfrm>
            <a:off x="90049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6C79AA93-4295-42A0-A437-3F2D10588828}"/>
              </a:ext>
            </a:extLst>
          </p:cNvPr>
          <p:cNvSpPr/>
          <p:nvPr/>
        </p:nvSpPr>
        <p:spPr>
          <a:xfrm>
            <a:off x="9233549" y="23468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EA70D376-3CFD-4278-90E4-AF0A4ED9D6F5}"/>
              </a:ext>
            </a:extLst>
          </p:cNvPr>
          <p:cNvSpPr/>
          <p:nvPr/>
        </p:nvSpPr>
        <p:spPr>
          <a:xfrm>
            <a:off x="9462149" y="2346838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BDDEAB7-108A-421C-81E1-FB50D79D720A}"/>
              </a:ext>
            </a:extLst>
          </p:cNvPr>
          <p:cNvSpPr/>
          <p:nvPr/>
        </p:nvSpPr>
        <p:spPr>
          <a:xfrm>
            <a:off x="546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4A4EBB50-F87C-4099-A051-C3BA98234442}"/>
              </a:ext>
            </a:extLst>
          </p:cNvPr>
          <p:cNvSpPr/>
          <p:nvPr/>
        </p:nvSpPr>
        <p:spPr>
          <a:xfrm>
            <a:off x="775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99D21FE7-B512-49BA-997C-6AA0622F53C9}"/>
              </a:ext>
            </a:extLst>
          </p:cNvPr>
          <p:cNvSpPr/>
          <p:nvPr/>
        </p:nvSpPr>
        <p:spPr>
          <a:xfrm>
            <a:off x="1003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52D93C0A-B915-4C20-B7AA-C105D8FD23BB}"/>
              </a:ext>
            </a:extLst>
          </p:cNvPr>
          <p:cNvSpPr/>
          <p:nvPr/>
        </p:nvSpPr>
        <p:spPr>
          <a:xfrm>
            <a:off x="1232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41CB565A-0FD1-4F07-928A-3AF75C6DBA53}"/>
              </a:ext>
            </a:extLst>
          </p:cNvPr>
          <p:cNvSpPr/>
          <p:nvPr/>
        </p:nvSpPr>
        <p:spPr>
          <a:xfrm>
            <a:off x="1461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483CF830-6225-46EC-903E-3D7960402873}"/>
              </a:ext>
            </a:extLst>
          </p:cNvPr>
          <p:cNvSpPr/>
          <p:nvPr/>
        </p:nvSpPr>
        <p:spPr>
          <a:xfrm>
            <a:off x="1689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C918EA63-2AC4-487A-A613-03F245BD35DF}"/>
              </a:ext>
            </a:extLst>
          </p:cNvPr>
          <p:cNvSpPr/>
          <p:nvPr/>
        </p:nvSpPr>
        <p:spPr>
          <a:xfrm>
            <a:off x="1918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ED2CA015-8099-4274-BAC6-B135F65199B1}"/>
              </a:ext>
            </a:extLst>
          </p:cNvPr>
          <p:cNvSpPr/>
          <p:nvPr/>
        </p:nvSpPr>
        <p:spPr>
          <a:xfrm>
            <a:off x="2146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5D32F3A9-F0FC-425C-B69D-6D8649871D40}"/>
              </a:ext>
            </a:extLst>
          </p:cNvPr>
          <p:cNvSpPr/>
          <p:nvPr/>
        </p:nvSpPr>
        <p:spPr>
          <a:xfrm>
            <a:off x="2375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67EE6C2D-0A6A-4176-8E2F-1CAB40A47E42}"/>
              </a:ext>
            </a:extLst>
          </p:cNvPr>
          <p:cNvSpPr/>
          <p:nvPr/>
        </p:nvSpPr>
        <p:spPr>
          <a:xfrm>
            <a:off x="2604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46FA5C34-6608-480C-86E6-823D2D70E748}"/>
              </a:ext>
            </a:extLst>
          </p:cNvPr>
          <p:cNvSpPr/>
          <p:nvPr/>
        </p:nvSpPr>
        <p:spPr>
          <a:xfrm>
            <a:off x="2832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CAEBCB52-CA4D-458C-BB9B-57AD2B356C8C}"/>
              </a:ext>
            </a:extLst>
          </p:cNvPr>
          <p:cNvSpPr/>
          <p:nvPr/>
        </p:nvSpPr>
        <p:spPr>
          <a:xfrm>
            <a:off x="3061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BAF79592-EE59-4BB3-8749-9456433B5B83}"/>
              </a:ext>
            </a:extLst>
          </p:cNvPr>
          <p:cNvSpPr/>
          <p:nvPr/>
        </p:nvSpPr>
        <p:spPr>
          <a:xfrm>
            <a:off x="3289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5DD50D5C-FED2-45AD-96AC-127A83E18293}"/>
              </a:ext>
            </a:extLst>
          </p:cNvPr>
          <p:cNvSpPr/>
          <p:nvPr/>
        </p:nvSpPr>
        <p:spPr>
          <a:xfrm>
            <a:off x="3518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5FBBB409-19B0-4885-BB10-255F10A83302}"/>
              </a:ext>
            </a:extLst>
          </p:cNvPr>
          <p:cNvSpPr/>
          <p:nvPr/>
        </p:nvSpPr>
        <p:spPr>
          <a:xfrm>
            <a:off x="3747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E5EBF03-267E-4715-ACE3-7B167C5CB511}"/>
              </a:ext>
            </a:extLst>
          </p:cNvPr>
          <p:cNvSpPr/>
          <p:nvPr/>
        </p:nvSpPr>
        <p:spPr>
          <a:xfrm>
            <a:off x="3975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47E4E137-575C-4741-94E8-63947902B311}"/>
              </a:ext>
            </a:extLst>
          </p:cNvPr>
          <p:cNvSpPr/>
          <p:nvPr/>
        </p:nvSpPr>
        <p:spPr>
          <a:xfrm>
            <a:off x="4204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20273F9-EFDD-43DE-98B4-0796E27BE650}"/>
              </a:ext>
            </a:extLst>
          </p:cNvPr>
          <p:cNvSpPr/>
          <p:nvPr/>
        </p:nvSpPr>
        <p:spPr>
          <a:xfrm>
            <a:off x="4432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99D16F4-AB96-4994-8312-804B0486155F}"/>
              </a:ext>
            </a:extLst>
          </p:cNvPr>
          <p:cNvSpPr/>
          <p:nvPr/>
        </p:nvSpPr>
        <p:spPr>
          <a:xfrm>
            <a:off x="4661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9F1AC06D-22AC-42D9-8D1B-9F20BCFFE511}"/>
              </a:ext>
            </a:extLst>
          </p:cNvPr>
          <p:cNvSpPr/>
          <p:nvPr/>
        </p:nvSpPr>
        <p:spPr>
          <a:xfrm>
            <a:off x="4890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5BCDD724-1E51-4909-A164-B24E50176E85}"/>
              </a:ext>
            </a:extLst>
          </p:cNvPr>
          <p:cNvSpPr/>
          <p:nvPr/>
        </p:nvSpPr>
        <p:spPr>
          <a:xfrm>
            <a:off x="5118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FB492F2C-5358-43A6-9CF1-4042878B8782}"/>
              </a:ext>
            </a:extLst>
          </p:cNvPr>
          <p:cNvSpPr/>
          <p:nvPr/>
        </p:nvSpPr>
        <p:spPr>
          <a:xfrm>
            <a:off x="5347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1523BC2C-88E3-440E-8CF3-9A1EEDEF6420}"/>
              </a:ext>
            </a:extLst>
          </p:cNvPr>
          <p:cNvSpPr/>
          <p:nvPr/>
        </p:nvSpPr>
        <p:spPr>
          <a:xfrm>
            <a:off x="5575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3C540E7F-5610-4EC4-87CA-6EF80A20B9DF}"/>
              </a:ext>
            </a:extLst>
          </p:cNvPr>
          <p:cNvSpPr/>
          <p:nvPr/>
        </p:nvSpPr>
        <p:spPr>
          <a:xfrm>
            <a:off x="5804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EEE4FB3C-074E-4231-B8D5-E564F92DA695}"/>
              </a:ext>
            </a:extLst>
          </p:cNvPr>
          <p:cNvSpPr/>
          <p:nvPr/>
        </p:nvSpPr>
        <p:spPr>
          <a:xfrm>
            <a:off x="6033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3787550-8874-4802-A77E-B6FC9623553C}"/>
              </a:ext>
            </a:extLst>
          </p:cNvPr>
          <p:cNvSpPr/>
          <p:nvPr/>
        </p:nvSpPr>
        <p:spPr>
          <a:xfrm>
            <a:off x="6261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52F185DE-CBAD-43AD-A8B9-704C512C8FC0}"/>
              </a:ext>
            </a:extLst>
          </p:cNvPr>
          <p:cNvSpPr/>
          <p:nvPr/>
        </p:nvSpPr>
        <p:spPr>
          <a:xfrm>
            <a:off x="6490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BF4666C-8524-4AB9-95F0-3853F048DA0B}"/>
              </a:ext>
            </a:extLst>
          </p:cNvPr>
          <p:cNvSpPr/>
          <p:nvPr/>
        </p:nvSpPr>
        <p:spPr>
          <a:xfrm>
            <a:off x="6718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4D4088C7-7A67-482C-AC08-60CBA109D95A}"/>
              </a:ext>
            </a:extLst>
          </p:cNvPr>
          <p:cNvSpPr/>
          <p:nvPr/>
        </p:nvSpPr>
        <p:spPr>
          <a:xfrm>
            <a:off x="6947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C92E2AD5-73CB-4631-95B9-8F02C99EEF2F}"/>
              </a:ext>
            </a:extLst>
          </p:cNvPr>
          <p:cNvSpPr/>
          <p:nvPr/>
        </p:nvSpPr>
        <p:spPr>
          <a:xfrm>
            <a:off x="7176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953BD264-FDA7-46EE-B8F5-214E622D351C}"/>
              </a:ext>
            </a:extLst>
          </p:cNvPr>
          <p:cNvSpPr/>
          <p:nvPr/>
        </p:nvSpPr>
        <p:spPr>
          <a:xfrm>
            <a:off x="7404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3894DC7C-9651-42A2-B419-38D67C6CC833}"/>
              </a:ext>
            </a:extLst>
          </p:cNvPr>
          <p:cNvSpPr/>
          <p:nvPr/>
        </p:nvSpPr>
        <p:spPr>
          <a:xfrm>
            <a:off x="7633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E72707DB-6024-477F-BA01-0D52DC1C3759}"/>
              </a:ext>
            </a:extLst>
          </p:cNvPr>
          <p:cNvSpPr/>
          <p:nvPr/>
        </p:nvSpPr>
        <p:spPr>
          <a:xfrm>
            <a:off x="7861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06C2381F-CA63-4A27-B9FF-AB5F4E512382}"/>
              </a:ext>
            </a:extLst>
          </p:cNvPr>
          <p:cNvSpPr/>
          <p:nvPr/>
        </p:nvSpPr>
        <p:spPr>
          <a:xfrm>
            <a:off x="8090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2DEEF5E4-2CAC-4B36-B14F-D7C5F4604CB5}"/>
              </a:ext>
            </a:extLst>
          </p:cNvPr>
          <p:cNvSpPr/>
          <p:nvPr/>
        </p:nvSpPr>
        <p:spPr>
          <a:xfrm>
            <a:off x="83191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E26F7268-D287-43DD-8FAF-EE63258512A7}"/>
              </a:ext>
            </a:extLst>
          </p:cNvPr>
          <p:cNvSpPr/>
          <p:nvPr/>
        </p:nvSpPr>
        <p:spPr>
          <a:xfrm>
            <a:off x="85477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FE46534C-994A-40E9-844F-630123CD539A}"/>
              </a:ext>
            </a:extLst>
          </p:cNvPr>
          <p:cNvSpPr/>
          <p:nvPr/>
        </p:nvSpPr>
        <p:spPr>
          <a:xfrm>
            <a:off x="87763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B981A8C8-78F3-4EF9-BE92-DD994EC37ECD}"/>
              </a:ext>
            </a:extLst>
          </p:cNvPr>
          <p:cNvSpPr/>
          <p:nvPr/>
        </p:nvSpPr>
        <p:spPr>
          <a:xfrm>
            <a:off x="90049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F425370C-027C-4E18-B1BB-B36CE1B064E7}"/>
              </a:ext>
            </a:extLst>
          </p:cNvPr>
          <p:cNvSpPr/>
          <p:nvPr/>
        </p:nvSpPr>
        <p:spPr>
          <a:xfrm>
            <a:off x="9233549" y="25636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0B4E5209-052A-4FF9-9C5A-F39F531A32C4}"/>
              </a:ext>
            </a:extLst>
          </p:cNvPr>
          <p:cNvSpPr/>
          <p:nvPr/>
        </p:nvSpPr>
        <p:spPr>
          <a:xfrm>
            <a:off x="9462149" y="2563626"/>
            <a:ext cx="228600" cy="210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05" name="Rectangle 1004">
            <a:extLst>
              <a:ext uri="{FF2B5EF4-FFF2-40B4-BE49-F238E27FC236}">
                <a16:creationId xmlns:a16="http://schemas.microsoft.com/office/drawing/2014/main" id="{13FDB46B-93C7-4A1E-A531-7CCD5551E3D9}"/>
              </a:ext>
            </a:extLst>
          </p:cNvPr>
          <p:cNvSpPr/>
          <p:nvPr/>
        </p:nvSpPr>
        <p:spPr>
          <a:xfrm>
            <a:off x="167930" y="10525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6" name="Rectangle 1005">
            <a:extLst>
              <a:ext uri="{FF2B5EF4-FFF2-40B4-BE49-F238E27FC236}">
                <a16:creationId xmlns:a16="http://schemas.microsoft.com/office/drawing/2014/main" id="{80FBE182-8E75-4EA3-9533-FE1FC2721EFD}"/>
              </a:ext>
            </a:extLst>
          </p:cNvPr>
          <p:cNvSpPr/>
          <p:nvPr/>
        </p:nvSpPr>
        <p:spPr>
          <a:xfrm>
            <a:off x="167930" y="12693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7" name="Rectangle 1006">
            <a:extLst>
              <a:ext uri="{FF2B5EF4-FFF2-40B4-BE49-F238E27FC236}">
                <a16:creationId xmlns:a16="http://schemas.microsoft.com/office/drawing/2014/main" id="{49206B11-770D-48FC-9780-76842F6E2B03}"/>
              </a:ext>
            </a:extLst>
          </p:cNvPr>
          <p:cNvSpPr/>
          <p:nvPr/>
        </p:nvSpPr>
        <p:spPr>
          <a:xfrm>
            <a:off x="167930" y="14861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08" name="Rectangle 1007">
            <a:extLst>
              <a:ext uri="{FF2B5EF4-FFF2-40B4-BE49-F238E27FC236}">
                <a16:creationId xmlns:a16="http://schemas.microsoft.com/office/drawing/2014/main" id="{CACFD813-845C-4313-B0BF-3AF40DA55A4B}"/>
              </a:ext>
            </a:extLst>
          </p:cNvPr>
          <p:cNvSpPr/>
          <p:nvPr/>
        </p:nvSpPr>
        <p:spPr>
          <a:xfrm>
            <a:off x="167930" y="17029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09" name="Rectangle 1008">
            <a:extLst>
              <a:ext uri="{FF2B5EF4-FFF2-40B4-BE49-F238E27FC236}">
                <a16:creationId xmlns:a16="http://schemas.microsoft.com/office/drawing/2014/main" id="{3CF2409A-0CA8-41D3-A925-D41101FEBFD8}"/>
              </a:ext>
            </a:extLst>
          </p:cNvPr>
          <p:cNvSpPr/>
          <p:nvPr/>
        </p:nvSpPr>
        <p:spPr>
          <a:xfrm>
            <a:off x="167930" y="191973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10" name="Rectangle 1009">
            <a:extLst>
              <a:ext uri="{FF2B5EF4-FFF2-40B4-BE49-F238E27FC236}">
                <a16:creationId xmlns:a16="http://schemas.microsoft.com/office/drawing/2014/main" id="{77BADF50-CB9E-46B6-ABE3-9A4B473ED612}"/>
              </a:ext>
            </a:extLst>
          </p:cNvPr>
          <p:cNvSpPr/>
          <p:nvPr/>
        </p:nvSpPr>
        <p:spPr>
          <a:xfrm>
            <a:off x="167930" y="213652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11" name="Rectangle 1010">
            <a:extLst>
              <a:ext uri="{FF2B5EF4-FFF2-40B4-BE49-F238E27FC236}">
                <a16:creationId xmlns:a16="http://schemas.microsoft.com/office/drawing/2014/main" id="{0558FFAA-8F12-47EF-AC66-78E5A3066F43}"/>
              </a:ext>
            </a:extLst>
          </p:cNvPr>
          <p:cNvSpPr/>
          <p:nvPr/>
        </p:nvSpPr>
        <p:spPr>
          <a:xfrm>
            <a:off x="167930" y="235331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12" name="Rectangle 1011">
            <a:extLst>
              <a:ext uri="{FF2B5EF4-FFF2-40B4-BE49-F238E27FC236}">
                <a16:creationId xmlns:a16="http://schemas.microsoft.com/office/drawing/2014/main" id="{354C3B11-35DE-4143-9F61-9DB608F0247A}"/>
              </a:ext>
            </a:extLst>
          </p:cNvPr>
          <p:cNvSpPr/>
          <p:nvPr/>
        </p:nvSpPr>
        <p:spPr>
          <a:xfrm>
            <a:off x="167930" y="257010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18A52A2D-126D-4FF9-AE24-5D9D9D00AAEF}"/>
              </a:ext>
            </a:extLst>
          </p:cNvPr>
          <p:cNvSpPr/>
          <p:nvPr/>
        </p:nvSpPr>
        <p:spPr>
          <a:xfrm>
            <a:off x="546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78ABCCE-C14B-4EDA-96E0-E76E1866B439}"/>
              </a:ext>
            </a:extLst>
          </p:cNvPr>
          <p:cNvSpPr/>
          <p:nvPr/>
        </p:nvSpPr>
        <p:spPr>
          <a:xfrm>
            <a:off x="775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1D5B2704-8897-4BC5-B887-52A2F0273579}"/>
              </a:ext>
            </a:extLst>
          </p:cNvPr>
          <p:cNvSpPr/>
          <p:nvPr/>
        </p:nvSpPr>
        <p:spPr>
          <a:xfrm>
            <a:off x="1003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6427A97-188E-4863-9992-2C0F4BDD3182}"/>
              </a:ext>
            </a:extLst>
          </p:cNvPr>
          <p:cNvSpPr/>
          <p:nvPr/>
        </p:nvSpPr>
        <p:spPr>
          <a:xfrm>
            <a:off x="1232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0BEEE7E2-E8E5-4381-899E-CAF731E372DF}"/>
              </a:ext>
            </a:extLst>
          </p:cNvPr>
          <p:cNvSpPr/>
          <p:nvPr/>
        </p:nvSpPr>
        <p:spPr>
          <a:xfrm>
            <a:off x="1461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DDBCA8E-16E4-4EEC-8FD2-956210297802}"/>
              </a:ext>
            </a:extLst>
          </p:cNvPr>
          <p:cNvSpPr/>
          <p:nvPr/>
        </p:nvSpPr>
        <p:spPr>
          <a:xfrm>
            <a:off x="1689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D80D1CD6-2E6B-4C08-8BB7-E3DB3CB6B359}"/>
              </a:ext>
            </a:extLst>
          </p:cNvPr>
          <p:cNvSpPr/>
          <p:nvPr/>
        </p:nvSpPr>
        <p:spPr>
          <a:xfrm>
            <a:off x="1918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053AE7-6609-4731-B192-B3345B06B227}"/>
              </a:ext>
            </a:extLst>
          </p:cNvPr>
          <p:cNvSpPr/>
          <p:nvPr/>
        </p:nvSpPr>
        <p:spPr>
          <a:xfrm>
            <a:off x="2146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2D93678C-F465-4D96-A114-8440B2F512CA}"/>
              </a:ext>
            </a:extLst>
          </p:cNvPr>
          <p:cNvSpPr/>
          <p:nvPr/>
        </p:nvSpPr>
        <p:spPr>
          <a:xfrm>
            <a:off x="2375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70D0D7A-B9D8-409F-950F-10F605096A6E}"/>
              </a:ext>
            </a:extLst>
          </p:cNvPr>
          <p:cNvSpPr/>
          <p:nvPr/>
        </p:nvSpPr>
        <p:spPr>
          <a:xfrm>
            <a:off x="2604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835D7A51-07E2-45BD-9623-B6AA53BFADDF}"/>
              </a:ext>
            </a:extLst>
          </p:cNvPr>
          <p:cNvSpPr/>
          <p:nvPr/>
        </p:nvSpPr>
        <p:spPr>
          <a:xfrm>
            <a:off x="2832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B7289310-16BB-49A9-AC2C-5D2B24B1BA9A}"/>
              </a:ext>
            </a:extLst>
          </p:cNvPr>
          <p:cNvSpPr/>
          <p:nvPr/>
        </p:nvSpPr>
        <p:spPr>
          <a:xfrm>
            <a:off x="3061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C3E6377B-C2DC-4492-B82B-6FB454C85649}"/>
              </a:ext>
            </a:extLst>
          </p:cNvPr>
          <p:cNvSpPr/>
          <p:nvPr/>
        </p:nvSpPr>
        <p:spPr>
          <a:xfrm>
            <a:off x="3289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7011F4ED-A071-42D0-87FD-5C4FA50625B0}"/>
              </a:ext>
            </a:extLst>
          </p:cNvPr>
          <p:cNvSpPr/>
          <p:nvPr/>
        </p:nvSpPr>
        <p:spPr>
          <a:xfrm>
            <a:off x="3518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915BE40-E81D-47AA-BBC7-8E769D894BA5}"/>
              </a:ext>
            </a:extLst>
          </p:cNvPr>
          <p:cNvSpPr/>
          <p:nvPr/>
        </p:nvSpPr>
        <p:spPr>
          <a:xfrm>
            <a:off x="3747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CCD7CB88-5CD0-423A-AD9B-73FC8E277F8D}"/>
              </a:ext>
            </a:extLst>
          </p:cNvPr>
          <p:cNvSpPr/>
          <p:nvPr/>
        </p:nvSpPr>
        <p:spPr>
          <a:xfrm>
            <a:off x="3975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8239D05F-337F-475C-B9AB-16B61A28BDC5}"/>
              </a:ext>
            </a:extLst>
          </p:cNvPr>
          <p:cNvSpPr/>
          <p:nvPr/>
        </p:nvSpPr>
        <p:spPr>
          <a:xfrm>
            <a:off x="4204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470C3A7D-D462-493D-9A37-3B2B42AFC6F4}"/>
              </a:ext>
            </a:extLst>
          </p:cNvPr>
          <p:cNvSpPr/>
          <p:nvPr/>
        </p:nvSpPr>
        <p:spPr>
          <a:xfrm>
            <a:off x="4432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1A6EEE27-8BE7-43C6-B1C4-B07D464D16BF}"/>
              </a:ext>
            </a:extLst>
          </p:cNvPr>
          <p:cNvSpPr/>
          <p:nvPr/>
        </p:nvSpPr>
        <p:spPr>
          <a:xfrm>
            <a:off x="4661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2346CA9-C6F4-48B7-B769-BFEE8D20A3A9}"/>
              </a:ext>
            </a:extLst>
          </p:cNvPr>
          <p:cNvSpPr/>
          <p:nvPr/>
        </p:nvSpPr>
        <p:spPr>
          <a:xfrm>
            <a:off x="4890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F037BE2F-5C5F-4007-AC30-9CFCA2B05202}"/>
              </a:ext>
            </a:extLst>
          </p:cNvPr>
          <p:cNvSpPr/>
          <p:nvPr/>
        </p:nvSpPr>
        <p:spPr>
          <a:xfrm>
            <a:off x="5118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9C1EDFEB-B722-4477-9D0B-408304C7DDC7}"/>
              </a:ext>
            </a:extLst>
          </p:cNvPr>
          <p:cNvSpPr/>
          <p:nvPr/>
        </p:nvSpPr>
        <p:spPr>
          <a:xfrm>
            <a:off x="5347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7EBFD28A-425A-4DA5-B1EF-E92A38665F5D}"/>
              </a:ext>
            </a:extLst>
          </p:cNvPr>
          <p:cNvSpPr/>
          <p:nvPr/>
        </p:nvSpPr>
        <p:spPr>
          <a:xfrm>
            <a:off x="5575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B38F593C-1F60-4D3E-85AD-3DDA35BD2749}"/>
              </a:ext>
            </a:extLst>
          </p:cNvPr>
          <p:cNvSpPr/>
          <p:nvPr/>
        </p:nvSpPr>
        <p:spPr>
          <a:xfrm>
            <a:off x="5804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CAE71510-FDDA-421A-9BF7-3D1769F02A78}"/>
              </a:ext>
            </a:extLst>
          </p:cNvPr>
          <p:cNvSpPr/>
          <p:nvPr/>
        </p:nvSpPr>
        <p:spPr>
          <a:xfrm>
            <a:off x="6033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EFF3EF8F-7308-43E7-B5C0-6A453CC2DD55}"/>
              </a:ext>
            </a:extLst>
          </p:cNvPr>
          <p:cNvSpPr/>
          <p:nvPr/>
        </p:nvSpPr>
        <p:spPr>
          <a:xfrm>
            <a:off x="6261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A81E35E7-5AE6-429E-832E-B6A8CF71CA74}"/>
              </a:ext>
            </a:extLst>
          </p:cNvPr>
          <p:cNvSpPr/>
          <p:nvPr/>
        </p:nvSpPr>
        <p:spPr>
          <a:xfrm>
            <a:off x="6490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67637CAF-DF4B-4868-8718-385F53A72355}"/>
              </a:ext>
            </a:extLst>
          </p:cNvPr>
          <p:cNvSpPr/>
          <p:nvPr/>
        </p:nvSpPr>
        <p:spPr>
          <a:xfrm>
            <a:off x="6718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1839DAFE-DAC8-4836-84F0-6FE0E241D961}"/>
              </a:ext>
            </a:extLst>
          </p:cNvPr>
          <p:cNvSpPr/>
          <p:nvPr/>
        </p:nvSpPr>
        <p:spPr>
          <a:xfrm>
            <a:off x="6947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49FD2148-0AA0-46D0-B7AB-BAA701D96159}"/>
              </a:ext>
            </a:extLst>
          </p:cNvPr>
          <p:cNvSpPr/>
          <p:nvPr/>
        </p:nvSpPr>
        <p:spPr>
          <a:xfrm>
            <a:off x="7176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CAC2B728-EADC-4837-B938-50147E5A87C7}"/>
              </a:ext>
            </a:extLst>
          </p:cNvPr>
          <p:cNvSpPr/>
          <p:nvPr/>
        </p:nvSpPr>
        <p:spPr>
          <a:xfrm>
            <a:off x="7404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5F0D6736-DFF4-4263-8EC6-51AAB0AB4A13}"/>
              </a:ext>
            </a:extLst>
          </p:cNvPr>
          <p:cNvSpPr/>
          <p:nvPr/>
        </p:nvSpPr>
        <p:spPr>
          <a:xfrm>
            <a:off x="7633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81024741-97DB-4A1C-AE64-D547C7DE2FBE}"/>
              </a:ext>
            </a:extLst>
          </p:cNvPr>
          <p:cNvSpPr/>
          <p:nvPr/>
        </p:nvSpPr>
        <p:spPr>
          <a:xfrm>
            <a:off x="7861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F24FFBC8-4AA2-4F7A-ADCF-01F7ACA67794}"/>
              </a:ext>
            </a:extLst>
          </p:cNvPr>
          <p:cNvSpPr/>
          <p:nvPr/>
        </p:nvSpPr>
        <p:spPr>
          <a:xfrm>
            <a:off x="8090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C556E91D-20FE-4B53-A5F4-C0E3F3F583A3}"/>
              </a:ext>
            </a:extLst>
          </p:cNvPr>
          <p:cNvSpPr/>
          <p:nvPr/>
        </p:nvSpPr>
        <p:spPr>
          <a:xfrm>
            <a:off x="8319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61391B98-20AD-435A-970A-E730213EA064}"/>
              </a:ext>
            </a:extLst>
          </p:cNvPr>
          <p:cNvSpPr/>
          <p:nvPr/>
        </p:nvSpPr>
        <p:spPr>
          <a:xfrm>
            <a:off x="85477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F06624FD-35E2-4890-82DD-EB1B1F3A2461}"/>
              </a:ext>
            </a:extLst>
          </p:cNvPr>
          <p:cNvSpPr/>
          <p:nvPr/>
        </p:nvSpPr>
        <p:spPr>
          <a:xfrm>
            <a:off x="87763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1BFCE7F8-A8E0-4674-A361-6540698B35AC}"/>
              </a:ext>
            </a:extLst>
          </p:cNvPr>
          <p:cNvSpPr/>
          <p:nvPr/>
        </p:nvSpPr>
        <p:spPr>
          <a:xfrm>
            <a:off x="90049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4B069409-C2C6-4B45-A390-F5935CA0366F}"/>
              </a:ext>
            </a:extLst>
          </p:cNvPr>
          <p:cNvSpPr/>
          <p:nvPr/>
        </p:nvSpPr>
        <p:spPr>
          <a:xfrm>
            <a:off x="92335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7FAC21A4-B93C-4DB6-A36B-A1F3385D1141}"/>
              </a:ext>
            </a:extLst>
          </p:cNvPr>
          <p:cNvSpPr/>
          <p:nvPr/>
        </p:nvSpPr>
        <p:spPr>
          <a:xfrm>
            <a:off x="9462149" y="6403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8ABC106E-2A84-4272-B144-F03006465991}"/>
              </a:ext>
            </a:extLst>
          </p:cNvPr>
          <p:cNvSpPr/>
          <p:nvPr/>
        </p:nvSpPr>
        <p:spPr>
          <a:xfrm>
            <a:off x="9845827" y="147321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F9EA2EDB-7864-4985-8AA8-D9968E8FE44E}"/>
              </a:ext>
            </a:extLst>
          </p:cNvPr>
          <p:cNvSpPr/>
          <p:nvPr/>
        </p:nvSpPr>
        <p:spPr>
          <a:xfrm>
            <a:off x="10074427" y="147321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C3C1AA62-DA4E-48ED-B342-B4BBB75298DC}"/>
              </a:ext>
            </a:extLst>
          </p:cNvPr>
          <p:cNvSpPr/>
          <p:nvPr/>
        </p:nvSpPr>
        <p:spPr>
          <a:xfrm>
            <a:off x="10303027" y="147321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55D44986-DFE3-40F8-B10D-05B6AB4000FA}"/>
              </a:ext>
            </a:extLst>
          </p:cNvPr>
          <p:cNvSpPr/>
          <p:nvPr/>
        </p:nvSpPr>
        <p:spPr>
          <a:xfrm>
            <a:off x="10531627" y="147321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1BDB5414-D53B-4A7C-9B27-95B0E65C6E0C}"/>
              </a:ext>
            </a:extLst>
          </p:cNvPr>
          <p:cNvSpPr/>
          <p:nvPr/>
        </p:nvSpPr>
        <p:spPr>
          <a:xfrm>
            <a:off x="10760227" y="147321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29645D77-38FF-4900-9E82-603913A59E7F}"/>
              </a:ext>
            </a:extLst>
          </p:cNvPr>
          <p:cNvSpPr/>
          <p:nvPr/>
        </p:nvSpPr>
        <p:spPr>
          <a:xfrm>
            <a:off x="9845827" y="1689998"/>
            <a:ext cx="228600" cy="210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28651B99-6C04-4D04-B33B-FE8780340479}"/>
              </a:ext>
            </a:extLst>
          </p:cNvPr>
          <p:cNvSpPr/>
          <p:nvPr/>
        </p:nvSpPr>
        <p:spPr>
          <a:xfrm>
            <a:off x="10074427" y="168999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3AF19F94-0FED-41D7-93FA-B9119E3140C2}"/>
              </a:ext>
            </a:extLst>
          </p:cNvPr>
          <p:cNvSpPr/>
          <p:nvPr/>
        </p:nvSpPr>
        <p:spPr>
          <a:xfrm>
            <a:off x="10303027" y="168999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0A61C1BA-7841-412E-84C4-8CE9EBEB231B}"/>
              </a:ext>
            </a:extLst>
          </p:cNvPr>
          <p:cNvSpPr/>
          <p:nvPr/>
        </p:nvSpPr>
        <p:spPr>
          <a:xfrm>
            <a:off x="10531627" y="168999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9610C5E6-6F96-4739-BBF6-6DDF89668806}"/>
              </a:ext>
            </a:extLst>
          </p:cNvPr>
          <p:cNvSpPr/>
          <p:nvPr/>
        </p:nvSpPr>
        <p:spPr>
          <a:xfrm>
            <a:off x="10760227" y="1689998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AC044744-BC5D-4FE5-8B2B-69DC8BDF7405}"/>
              </a:ext>
            </a:extLst>
          </p:cNvPr>
          <p:cNvSpPr/>
          <p:nvPr/>
        </p:nvSpPr>
        <p:spPr>
          <a:xfrm>
            <a:off x="9845827" y="19067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79D35B39-D7B4-4E01-A21E-4D1117F9B5B1}"/>
              </a:ext>
            </a:extLst>
          </p:cNvPr>
          <p:cNvSpPr/>
          <p:nvPr/>
        </p:nvSpPr>
        <p:spPr>
          <a:xfrm>
            <a:off x="10074427" y="19067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87BE7EE9-0A21-44C9-9ADD-BF6F53217D41}"/>
              </a:ext>
            </a:extLst>
          </p:cNvPr>
          <p:cNvSpPr/>
          <p:nvPr/>
        </p:nvSpPr>
        <p:spPr>
          <a:xfrm>
            <a:off x="10303027" y="19067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A18ED24C-2961-4BA9-8215-BC91E1D9580E}"/>
              </a:ext>
            </a:extLst>
          </p:cNvPr>
          <p:cNvSpPr/>
          <p:nvPr/>
        </p:nvSpPr>
        <p:spPr>
          <a:xfrm>
            <a:off x="10531627" y="19067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DAB3B000-ADD2-4640-87FE-EA858A50B821}"/>
              </a:ext>
            </a:extLst>
          </p:cNvPr>
          <p:cNvSpPr/>
          <p:nvPr/>
        </p:nvSpPr>
        <p:spPr>
          <a:xfrm>
            <a:off x="10760227" y="1906786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7D1CEB34-F55B-4BAC-ACE1-07F883453702}"/>
              </a:ext>
            </a:extLst>
          </p:cNvPr>
          <p:cNvSpPr/>
          <p:nvPr/>
        </p:nvSpPr>
        <p:spPr>
          <a:xfrm>
            <a:off x="9845827" y="21235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F7852168-9162-4739-BFB7-1396BA6F909A}"/>
              </a:ext>
            </a:extLst>
          </p:cNvPr>
          <p:cNvSpPr/>
          <p:nvPr/>
        </p:nvSpPr>
        <p:spPr>
          <a:xfrm>
            <a:off x="10074427" y="21235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7" name="Rectangle 1086">
            <a:extLst>
              <a:ext uri="{FF2B5EF4-FFF2-40B4-BE49-F238E27FC236}">
                <a16:creationId xmlns:a16="http://schemas.microsoft.com/office/drawing/2014/main" id="{3B5EC90D-4A16-46CD-ABFB-022614A668A5}"/>
              </a:ext>
            </a:extLst>
          </p:cNvPr>
          <p:cNvSpPr/>
          <p:nvPr/>
        </p:nvSpPr>
        <p:spPr>
          <a:xfrm>
            <a:off x="10303027" y="21235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B8C37824-2045-42BE-92FD-C78547B482DE}"/>
              </a:ext>
            </a:extLst>
          </p:cNvPr>
          <p:cNvSpPr/>
          <p:nvPr/>
        </p:nvSpPr>
        <p:spPr>
          <a:xfrm>
            <a:off x="10531627" y="21235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F7C80714-34ED-4FC9-A7A7-2DA48B7DDC4D}"/>
              </a:ext>
            </a:extLst>
          </p:cNvPr>
          <p:cNvSpPr/>
          <p:nvPr/>
        </p:nvSpPr>
        <p:spPr>
          <a:xfrm>
            <a:off x="10760227" y="212357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BB71694D-9537-4F7F-81A2-EC1A9032A8F6}"/>
              </a:ext>
            </a:extLst>
          </p:cNvPr>
          <p:cNvSpPr/>
          <p:nvPr/>
        </p:nvSpPr>
        <p:spPr>
          <a:xfrm>
            <a:off x="9845827" y="23403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2F627670-3FF9-47BB-807F-D671736F3843}"/>
              </a:ext>
            </a:extLst>
          </p:cNvPr>
          <p:cNvSpPr/>
          <p:nvPr/>
        </p:nvSpPr>
        <p:spPr>
          <a:xfrm>
            <a:off x="10074427" y="23403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73E1CDC2-1BF6-49CE-8EB7-F0B240A9C5A9}"/>
              </a:ext>
            </a:extLst>
          </p:cNvPr>
          <p:cNvSpPr/>
          <p:nvPr/>
        </p:nvSpPr>
        <p:spPr>
          <a:xfrm>
            <a:off x="10303027" y="23403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4D16679E-F0EF-4B84-8322-568F24BE456D}"/>
              </a:ext>
            </a:extLst>
          </p:cNvPr>
          <p:cNvSpPr/>
          <p:nvPr/>
        </p:nvSpPr>
        <p:spPr>
          <a:xfrm>
            <a:off x="10531627" y="23403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4CED5080-191E-4A1D-B760-CEB93A38528C}"/>
              </a:ext>
            </a:extLst>
          </p:cNvPr>
          <p:cNvSpPr/>
          <p:nvPr/>
        </p:nvSpPr>
        <p:spPr>
          <a:xfrm>
            <a:off x="10760227" y="234036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28ACC4D9-432B-4D61-8BA5-990D1CC66578}"/>
              </a:ext>
            </a:extLst>
          </p:cNvPr>
          <p:cNvSpPr/>
          <p:nvPr/>
        </p:nvSpPr>
        <p:spPr>
          <a:xfrm>
            <a:off x="9845827" y="25571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05C249C8-7E24-441C-A2C2-29A73660B83F}"/>
              </a:ext>
            </a:extLst>
          </p:cNvPr>
          <p:cNvSpPr/>
          <p:nvPr/>
        </p:nvSpPr>
        <p:spPr>
          <a:xfrm>
            <a:off x="10074427" y="25571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4BB18EA7-1ED3-442E-8BA9-891A09AB182F}"/>
              </a:ext>
            </a:extLst>
          </p:cNvPr>
          <p:cNvSpPr/>
          <p:nvPr/>
        </p:nvSpPr>
        <p:spPr>
          <a:xfrm>
            <a:off x="10303027" y="25571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05193A51-F23A-44B6-BE87-D9F5911B98F4}"/>
              </a:ext>
            </a:extLst>
          </p:cNvPr>
          <p:cNvSpPr/>
          <p:nvPr/>
        </p:nvSpPr>
        <p:spPr>
          <a:xfrm>
            <a:off x="10531627" y="25571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162C4951-416E-4C36-A0FA-C0CE271BB1E1}"/>
              </a:ext>
            </a:extLst>
          </p:cNvPr>
          <p:cNvSpPr/>
          <p:nvPr/>
        </p:nvSpPr>
        <p:spPr>
          <a:xfrm>
            <a:off x="10760227" y="2557150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75" name="Rectangle 1174">
            <a:extLst>
              <a:ext uri="{FF2B5EF4-FFF2-40B4-BE49-F238E27FC236}">
                <a16:creationId xmlns:a16="http://schemas.microsoft.com/office/drawing/2014/main" id="{762267CF-78D5-4715-8CBA-ACDF1D57F423}"/>
              </a:ext>
            </a:extLst>
          </p:cNvPr>
          <p:cNvSpPr/>
          <p:nvPr/>
        </p:nvSpPr>
        <p:spPr>
          <a:xfrm>
            <a:off x="9848186" y="10396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76" name="Rectangle 1175">
            <a:extLst>
              <a:ext uri="{FF2B5EF4-FFF2-40B4-BE49-F238E27FC236}">
                <a16:creationId xmlns:a16="http://schemas.microsoft.com/office/drawing/2014/main" id="{26BC8830-8E3D-42F0-8485-CE563D955F13}"/>
              </a:ext>
            </a:extLst>
          </p:cNvPr>
          <p:cNvSpPr/>
          <p:nvPr/>
        </p:nvSpPr>
        <p:spPr>
          <a:xfrm>
            <a:off x="10076786" y="10396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77" name="Rectangle 1176">
            <a:extLst>
              <a:ext uri="{FF2B5EF4-FFF2-40B4-BE49-F238E27FC236}">
                <a16:creationId xmlns:a16="http://schemas.microsoft.com/office/drawing/2014/main" id="{8887E6D4-52ED-40B7-82FC-3375539919D8}"/>
              </a:ext>
            </a:extLst>
          </p:cNvPr>
          <p:cNvSpPr/>
          <p:nvPr/>
        </p:nvSpPr>
        <p:spPr>
          <a:xfrm>
            <a:off x="10305386" y="10396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78" name="Rectangle 1177">
            <a:extLst>
              <a:ext uri="{FF2B5EF4-FFF2-40B4-BE49-F238E27FC236}">
                <a16:creationId xmlns:a16="http://schemas.microsoft.com/office/drawing/2014/main" id="{859F873F-D955-4DE8-9DAC-463E1FD00492}"/>
              </a:ext>
            </a:extLst>
          </p:cNvPr>
          <p:cNvSpPr/>
          <p:nvPr/>
        </p:nvSpPr>
        <p:spPr>
          <a:xfrm>
            <a:off x="10533986" y="10396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79" name="Rectangle 1178">
            <a:extLst>
              <a:ext uri="{FF2B5EF4-FFF2-40B4-BE49-F238E27FC236}">
                <a16:creationId xmlns:a16="http://schemas.microsoft.com/office/drawing/2014/main" id="{D1D8216F-9C36-4C44-A471-F8B57145AC0C}"/>
              </a:ext>
            </a:extLst>
          </p:cNvPr>
          <p:cNvSpPr/>
          <p:nvPr/>
        </p:nvSpPr>
        <p:spPr>
          <a:xfrm>
            <a:off x="10762586" y="10396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0" name="Rectangle 1179">
            <a:extLst>
              <a:ext uri="{FF2B5EF4-FFF2-40B4-BE49-F238E27FC236}">
                <a16:creationId xmlns:a16="http://schemas.microsoft.com/office/drawing/2014/main" id="{7AB0EC33-ECF4-4A79-8B56-9FA7676E1DE4}"/>
              </a:ext>
            </a:extLst>
          </p:cNvPr>
          <p:cNvSpPr/>
          <p:nvPr/>
        </p:nvSpPr>
        <p:spPr>
          <a:xfrm>
            <a:off x="9848186" y="125642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81" name="Rectangle 1180">
            <a:extLst>
              <a:ext uri="{FF2B5EF4-FFF2-40B4-BE49-F238E27FC236}">
                <a16:creationId xmlns:a16="http://schemas.microsoft.com/office/drawing/2014/main" id="{C0247D62-A823-4264-9A26-6C6B21DB445D}"/>
              </a:ext>
            </a:extLst>
          </p:cNvPr>
          <p:cNvSpPr/>
          <p:nvPr/>
        </p:nvSpPr>
        <p:spPr>
          <a:xfrm>
            <a:off x="10076786" y="125642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2" name="Rectangle 1181">
            <a:extLst>
              <a:ext uri="{FF2B5EF4-FFF2-40B4-BE49-F238E27FC236}">
                <a16:creationId xmlns:a16="http://schemas.microsoft.com/office/drawing/2014/main" id="{A959A6CD-6185-4F0F-8A82-9E210FE07DD4}"/>
              </a:ext>
            </a:extLst>
          </p:cNvPr>
          <p:cNvSpPr/>
          <p:nvPr/>
        </p:nvSpPr>
        <p:spPr>
          <a:xfrm>
            <a:off x="10305386" y="125642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3" name="Rectangle 1182">
            <a:extLst>
              <a:ext uri="{FF2B5EF4-FFF2-40B4-BE49-F238E27FC236}">
                <a16:creationId xmlns:a16="http://schemas.microsoft.com/office/drawing/2014/main" id="{11667D5C-6FD7-4C85-9861-330ADF69B8D8}"/>
              </a:ext>
            </a:extLst>
          </p:cNvPr>
          <p:cNvSpPr/>
          <p:nvPr/>
        </p:nvSpPr>
        <p:spPr>
          <a:xfrm>
            <a:off x="10533986" y="125642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4" name="Rectangle 1183">
            <a:extLst>
              <a:ext uri="{FF2B5EF4-FFF2-40B4-BE49-F238E27FC236}">
                <a16:creationId xmlns:a16="http://schemas.microsoft.com/office/drawing/2014/main" id="{FB5DBEAE-D978-4C3B-A3C2-CE78633B9C69}"/>
              </a:ext>
            </a:extLst>
          </p:cNvPr>
          <p:cNvSpPr/>
          <p:nvPr/>
        </p:nvSpPr>
        <p:spPr>
          <a:xfrm>
            <a:off x="10762586" y="1256422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5" name="TextBox 1184">
            <a:extLst>
              <a:ext uri="{FF2B5EF4-FFF2-40B4-BE49-F238E27FC236}">
                <a16:creationId xmlns:a16="http://schemas.microsoft.com/office/drawing/2014/main" id="{A53C0DE8-CCCF-436C-94FC-2605555C3593}"/>
              </a:ext>
            </a:extLst>
          </p:cNvPr>
          <p:cNvSpPr txBox="1"/>
          <p:nvPr/>
        </p:nvSpPr>
        <p:spPr>
          <a:xfrm>
            <a:off x="9177199" y="2837694"/>
            <a:ext cx="569900" cy="156966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pvec_map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6" name="TextBox 1185">
            <a:extLst>
              <a:ext uri="{FF2B5EF4-FFF2-40B4-BE49-F238E27FC236}">
                <a16:creationId xmlns:a16="http://schemas.microsoft.com/office/drawing/2014/main" id="{844852AB-C0E7-48DE-BF3F-745B0AD63CE3}"/>
              </a:ext>
            </a:extLst>
          </p:cNvPr>
          <p:cNvSpPr txBox="1"/>
          <p:nvPr/>
        </p:nvSpPr>
        <p:spPr>
          <a:xfrm>
            <a:off x="11424262" y="2837694"/>
            <a:ext cx="707758" cy="156966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cell_state</a:t>
            </a:r>
            <a:endParaRPr lang="en-US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3082223A-D97A-427A-A640-8EA4226C9FB9}"/>
              </a:ext>
            </a:extLst>
          </p:cNvPr>
          <p:cNvSpPr/>
          <p:nvPr/>
        </p:nvSpPr>
        <p:spPr>
          <a:xfrm>
            <a:off x="10986661" y="14709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986C9FBF-84C0-4401-9CEB-033526D27D13}"/>
              </a:ext>
            </a:extLst>
          </p:cNvPr>
          <p:cNvSpPr/>
          <p:nvPr/>
        </p:nvSpPr>
        <p:spPr>
          <a:xfrm>
            <a:off x="11215261" y="14709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9" name="Rectangle 1188">
            <a:extLst>
              <a:ext uri="{FF2B5EF4-FFF2-40B4-BE49-F238E27FC236}">
                <a16:creationId xmlns:a16="http://schemas.microsoft.com/office/drawing/2014/main" id="{41759347-0113-4D60-9972-FFAE53A88F59}"/>
              </a:ext>
            </a:extLst>
          </p:cNvPr>
          <p:cNvSpPr/>
          <p:nvPr/>
        </p:nvSpPr>
        <p:spPr>
          <a:xfrm>
            <a:off x="11443861" y="14709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0" name="Rectangle 1189">
            <a:extLst>
              <a:ext uri="{FF2B5EF4-FFF2-40B4-BE49-F238E27FC236}">
                <a16:creationId xmlns:a16="http://schemas.microsoft.com/office/drawing/2014/main" id="{D64FEB49-D70B-4BA5-9AF1-09D866E3192C}"/>
              </a:ext>
            </a:extLst>
          </p:cNvPr>
          <p:cNvSpPr/>
          <p:nvPr/>
        </p:nvSpPr>
        <p:spPr>
          <a:xfrm>
            <a:off x="11672461" y="14709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1" name="Rectangle 1190">
            <a:extLst>
              <a:ext uri="{FF2B5EF4-FFF2-40B4-BE49-F238E27FC236}">
                <a16:creationId xmlns:a16="http://schemas.microsoft.com/office/drawing/2014/main" id="{962F99D6-D6A6-45A8-87C0-7CA9D1E944CA}"/>
              </a:ext>
            </a:extLst>
          </p:cNvPr>
          <p:cNvSpPr/>
          <p:nvPr/>
        </p:nvSpPr>
        <p:spPr>
          <a:xfrm>
            <a:off x="11901061" y="147097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2" name="Rectangle 1191">
            <a:extLst>
              <a:ext uri="{FF2B5EF4-FFF2-40B4-BE49-F238E27FC236}">
                <a16:creationId xmlns:a16="http://schemas.microsoft.com/office/drawing/2014/main" id="{9C8E9592-8BE0-46C7-8902-D5E762F415AC}"/>
              </a:ext>
            </a:extLst>
          </p:cNvPr>
          <p:cNvSpPr/>
          <p:nvPr/>
        </p:nvSpPr>
        <p:spPr>
          <a:xfrm>
            <a:off x="10986661" y="16877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93" name="Rectangle 1192">
            <a:extLst>
              <a:ext uri="{FF2B5EF4-FFF2-40B4-BE49-F238E27FC236}">
                <a16:creationId xmlns:a16="http://schemas.microsoft.com/office/drawing/2014/main" id="{0B9DE4BE-6C6B-4AC2-97E9-2C553E77C150}"/>
              </a:ext>
            </a:extLst>
          </p:cNvPr>
          <p:cNvSpPr/>
          <p:nvPr/>
        </p:nvSpPr>
        <p:spPr>
          <a:xfrm>
            <a:off x="11215261" y="16877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4" name="Rectangle 1193">
            <a:extLst>
              <a:ext uri="{FF2B5EF4-FFF2-40B4-BE49-F238E27FC236}">
                <a16:creationId xmlns:a16="http://schemas.microsoft.com/office/drawing/2014/main" id="{11BA8670-3BD3-4B37-9750-8F7EAF1542B8}"/>
              </a:ext>
            </a:extLst>
          </p:cNvPr>
          <p:cNvSpPr/>
          <p:nvPr/>
        </p:nvSpPr>
        <p:spPr>
          <a:xfrm>
            <a:off x="11443861" y="16877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5" name="Rectangle 1194">
            <a:extLst>
              <a:ext uri="{FF2B5EF4-FFF2-40B4-BE49-F238E27FC236}">
                <a16:creationId xmlns:a16="http://schemas.microsoft.com/office/drawing/2014/main" id="{FB077571-FAB1-4AC6-AD34-2C59E51D294A}"/>
              </a:ext>
            </a:extLst>
          </p:cNvPr>
          <p:cNvSpPr/>
          <p:nvPr/>
        </p:nvSpPr>
        <p:spPr>
          <a:xfrm>
            <a:off x="11672461" y="1687765"/>
            <a:ext cx="228600" cy="210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6" name="Rectangle 1195">
            <a:extLst>
              <a:ext uri="{FF2B5EF4-FFF2-40B4-BE49-F238E27FC236}">
                <a16:creationId xmlns:a16="http://schemas.microsoft.com/office/drawing/2014/main" id="{0E998D2E-B63D-486E-ABF7-DBBFFED7C846}"/>
              </a:ext>
            </a:extLst>
          </p:cNvPr>
          <p:cNvSpPr/>
          <p:nvPr/>
        </p:nvSpPr>
        <p:spPr>
          <a:xfrm>
            <a:off x="11901061" y="1687765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7" name="Rectangle 1196">
            <a:extLst>
              <a:ext uri="{FF2B5EF4-FFF2-40B4-BE49-F238E27FC236}">
                <a16:creationId xmlns:a16="http://schemas.microsoft.com/office/drawing/2014/main" id="{AD0629D8-CCEA-449F-A099-A6B5B304229F}"/>
              </a:ext>
            </a:extLst>
          </p:cNvPr>
          <p:cNvSpPr/>
          <p:nvPr/>
        </p:nvSpPr>
        <p:spPr>
          <a:xfrm>
            <a:off x="10986661" y="19045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98" name="Rectangle 1197">
            <a:extLst>
              <a:ext uri="{FF2B5EF4-FFF2-40B4-BE49-F238E27FC236}">
                <a16:creationId xmlns:a16="http://schemas.microsoft.com/office/drawing/2014/main" id="{8CAE6AB3-1476-4DC3-B9FF-6AACC943FE04}"/>
              </a:ext>
            </a:extLst>
          </p:cNvPr>
          <p:cNvSpPr/>
          <p:nvPr/>
        </p:nvSpPr>
        <p:spPr>
          <a:xfrm>
            <a:off x="11215261" y="19045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99" name="Rectangle 1198">
            <a:extLst>
              <a:ext uri="{FF2B5EF4-FFF2-40B4-BE49-F238E27FC236}">
                <a16:creationId xmlns:a16="http://schemas.microsoft.com/office/drawing/2014/main" id="{B103D7CC-90E4-4852-9A7B-54FAFE7037A7}"/>
              </a:ext>
            </a:extLst>
          </p:cNvPr>
          <p:cNvSpPr/>
          <p:nvPr/>
        </p:nvSpPr>
        <p:spPr>
          <a:xfrm>
            <a:off x="11443861" y="1904553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0" name="Rectangle 1199">
            <a:extLst>
              <a:ext uri="{FF2B5EF4-FFF2-40B4-BE49-F238E27FC236}">
                <a16:creationId xmlns:a16="http://schemas.microsoft.com/office/drawing/2014/main" id="{F2ECE274-E7C5-4379-94C1-3BFF75F44988}"/>
              </a:ext>
            </a:extLst>
          </p:cNvPr>
          <p:cNvSpPr/>
          <p:nvPr/>
        </p:nvSpPr>
        <p:spPr>
          <a:xfrm>
            <a:off x="11672461" y="1904553"/>
            <a:ext cx="228600" cy="210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1" name="Rectangle 1200">
            <a:extLst>
              <a:ext uri="{FF2B5EF4-FFF2-40B4-BE49-F238E27FC236}">
                <a16:creationId xmlns:a16="http://schemas.microsoft.com/office/drawing/2014/main" id="{AF3A0C74-DDAD-4FDC-AE46-B6770E175689}"/>
              </a:ext>
            </a:extLst>
          </p:cNvPr>
          <p:cNvSpPr/>
          <p:nvPr/>
        </p:nvSpPr>
        <p:spPr>
          <a:xfrm>
            <a:off x="11901061" y="1904553"/>
            <a:ext cx="228600" cy="210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2" name="Rectangle 1201">
            <a:extLst>
              <a:ext uri="{FF2B5EF4-FFF2-40B4-BE49-F238E27FC236}">
                <a16:creationId xmlns:a16="http://schemas.microsoft.com/office/drawing/2014/main" id="{B1BCC7F3-0984-4F78-8515-39835A7D8139}"/>
              </a:ext>
            </a:extLst>
          </p:cNvPr>
          <p:cNvSpPr/>
          <p:nvPr/>
        </p:nvSpPr>
        <p:spPr>
          <a:xfrm>
            <a:off x="10986661" y="21213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03" name="Rectangle 1202">
            <a:extLst>
              <a:ext uri="{FF2B5EF4-FFF2-40B4-BE49-F238E27FC236}">
                <a16:creationId xmlns:a16="http://schemas.microsoft.com/office/drawing/2014/main" id="{49D2E658-9099-4F01-820F-DB0E6E55FD85}"/>
              </a:ext>
            </a:extLst>
          </p:cNvPr>
          <p:cNvSpPr/>
          <p:nvPr/>
        </p:nvSpPr>
        <p:spPr>
          <a:xfrm>
            <a:off x="11215261" y="21213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4" name="Rectangle 1203">
            <a:extLst>
              <a:ext uri="{FF2B5EF4-FFF2-40B4-BE49-F238E27FC236}">
                <a16:creationId xmlns:a16="http://schemas.microsoft.com/office/drawing/2014/main" id="{F135A113-D68D-4765-8589-4D46B870F0BA}"/>
              </a:ext>
            </a:extLst>
          </p:cNvPr>
          <p:cNvSpPr/>
          <p:nvPr/>
        </p:nvSpPr>
        <p:spPr>
          <a:xfrm>
            <a:off x="11443861" y="21213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5" name="Rectangle 1204">
            <a:extLst>
              <a:ext uri="{FF2B5EF4-FFF2-40B4-BE49-F238E27FC236}">
                <a16:creationId xmlns:a16="http://schemas.microsoft.com/office/drawing/2014/main" id="{A0E69877-0DB7-4A7E-934D-6E06B0EFA7DD}"/>
              </a:ext>
            </a:extLst>
          </p:cNvPr>
          <p:cNvSpPr/>
          <p:nvPr/>
        </p:nvSpPr>
        <p:spPr>
          <a:xfrm>
            <a:off x="11672461" y="21213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6" name="Rectangle 1205">
            <a:extLst>
              <a:ext uri="{FF2B5EF4-FFF2-40B4-BE49-F238E27FC236}">
                <a16:creationId xmlns:a16="http://schemas.microsoft.com/office/drawing/2014/main" id="{0974A3F1-5E16-41A0-8CF4-298CC6ABAE0E}"/>
              </a:ext>
            </a:extLst>
          </p:cNvPr>
          <p:cNvSpPr/>
          <p:nvPr/>
        </p:nvSpPr>
        <p:spPr>
          <a:xfrm>
            <a:off x="11901061" y="212134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7" name="Rectangle 1206">
            <a:extLst>
              <a:ext uri="{FF2B5EF4-FFF2-40B4-BE49-F238E27FC236}">
                <a16:creationId xmlns:a16="http://schemas.microsoft.com/office/drawing/2014/main" id="{83E42824-DF6B-4898-BF49-62C294ADF742}"/>
              </a:ext>
            </a:extLst>
          </p:cNvPr>
          <p:cNvSpPr/>
          <p:nvPr/>
        </p:nvSpPr>
        <p:spPr>
          <a:xfrm>
            <a:off x="10986661" y="23381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08" name="Rectangle 1207">
            <a:extLst>
              <a:ext uri="{FF2B5EF4-FFF2-40B4-BE49-F238E27FC236}">
                <a16:creationId xmlns:a16="http://schemas.microsoft.com/office/drawing/2014/main" id="{C991B1EB-50CB-4DE0-854D-472D014DBA2D}"/>
              </a:ext>
            </a:extLst>
          </p:cNvPr>
          <p:cNvSpPr/>
          <p:nvPr/>
        </p:nvSpPr>
        <p:spPr>
          <a:xfrm>
            <a:off x="11215261" y="23381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9" name="Rectangle 1208">
            <a:extLst>
              <a:ext uri="{FF2B5EF4-FFF2-40B4-BE49-F238E27FC236}">
                <a16:creationId xmlns:a16="http://schemas.microsoft.com/office/drawing/2014/main" id="{0F51F11D-512C-4C0D-8D7B-96A08EF65548}"/>
              </a:ext>
            </a:extLst>
          </p:cNvPr>
          <p:cNvSpPr/>
          <p:nvPr/>
        </p:nvSpPr>
        <p:spPr>
          <a:xfrm>
            <a:off x="11443861" y="23381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0" name="Rectangle 1209">
            <a:extLst>
              <a:ext uri="{FF2B5EF4-FFF2-40B4-BE49-F238E27FC236}">
                <a16:creationId xmlns:a16="http://schemas.microsoft.com/office/drawing/2014/main" id="{EC3B68E5-54EF-4273-8521-F72AE40D9CB9}"/>
              </a:ext>
            </a:extLst>
          </p:cNvPr>
          <p:cNvSpPr/>
          <p:nvPr/>
        </p:nvSpPr>
        <p:spPr>
          <a:xfrm>
            <a:off x="11672461" y="23381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1" name="Rectangle 1210">
            <a:extLst>
              <a:ext uri="{FF2B5EF4-FFF2-40B4-BE49-F238E27FC236}">
                <a16:creationId xmlns:a16="http://schemas.microsoft.com/office/drawing/2014/main" id="{A0FB871E-434E-4297-8099-565CD95FDF8C}"/>
              </a:ext>
            </a:extLst>
          </p:cNvPr>
          <p:cNvSpPr/>
          <p:nvPr/>
        </p:nvSpPr>
        <p:spPr>
          <a:xfrm>
            <a:off x="11901061" y="233812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2" name="Rectangle 1211">
            <a:extLst>
              <a:ext uri="{FF2B5EF4-FFF2-40B4-BE49-F238E27FC236}">
                <a16:creationId xmlns:a16="http://schemas.microsoft.com/office/drawing/2014/main" id="{D64C1235-8B54-4C87-A371-DACFC3BD643C}"/>
              </a:ext>
            </a:extLst>
          </p:cNvPr>
          <p:cNvSpPr/>
          <p:nvPr/>
        </p:nvSpPr>
        <p:spPr>
          <a:xfrm>
            <a:off x="10986661" y="25549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13" name="Rectangle 1212">
            <a:extLst>
              <a:ext uri="{FF2B5EF4-FFF2-40B4-BE49-F238E27FC236}">
                <a16:creationId xmlns:a16="http://schemas.microsoft.com/office/drawing/2014/main" id="{1C85CBBB-9A88-41FB-B165-9567192B4A69}"/>
              </a:ext>
            </a:extLst>
          </p:cNvPr>
          <p:cNvSpPr/>
          <p:nvPr/>
        </p:nvSpPr>
        <p:spPr>
          <a:xfrm>
            <a:off x="11215261" y="25549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4" name="Rectangle 1213">
            <a:extLst>
              <a:ext uri="{FF2B5EF4-FFF2-40B4-BE49-F238E27FC236}">
                <a16:creationId xmlns:a16="http://schemas.microsoft.com/office/drawing/2014/main" id="{C26698D6-97F2-4E65-91F9-FC6B5DB659E5}"/>
              </a:ext>
            </a:extLst>
          </p:cNvPr>
          <p:cNvSpPr/>
          <p:nvPr/>
        </p:nvSpPr>
        <p:spPr>
          <a:xfrm>
            <a:off x="11443861" y="25549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5" name="Rectangle 1214">
            <a:extLst>
              <a:ext uri="{FF2B5EF4-FFF2-40B4-BE49-F238E27FC236}">
                <a16:creationId xmlns:a16="http://schemas.microsoft.com/office/drawing/2014/main" id="{EFB7D7E9-7213-4494-A502-E0428EB0E8E4}"/>
              </a:ext>
            </a:extLst>
          </p:cNvPr>
          <p:cNvSpPr/>
          <p:nvPr/>
        </p:nvSpPr>
        <p:spPr>
          <a:xfrm>
            <a:off x="11672461" y="25549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16" name="Rectangle 1215">
            <a:extLst>
              <a:ext uri="{FF2B5EF4-FFF2-40B4-BE49-F238E27FC236}">
                <a16:creationId xmlns:a16="http://schemas.microsoft.com/office/drawing/2014/main" id="{EDB6F470-8DB8-4D75-B379-578B6BFC757B}"/>
              </a:ext>
            </a:extLst>
          </p:cNvPr>
          <p:cNvSpPr/>
          <p:nvPr/>
        </p:nvSpPr>
        <p:spPr>
          <a:xfrm>
            <a:off x="11901061" y="2554917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2" name="Rectangle 1291">
            <a:extLst>
              <a:ext uri="{FF2B5EF4-FFF2-40B4-BE49-F238E27FC236}">
                <a16:creationId xmlns:a16="http://schemas.microsoft.com/office/drawing/2014/main" id="{AD70D7CB-FF87-47BE-9A54-1725780BA5A0}"/>
              </a:ext>
            </a:extLst>
          </p:cNvPr>
          <p:cNvSpPr/>
          <p:nvPr/>
        </p:nvSpPr>
        <p:spPr>
          <a:xfrm>
            <a:off x="10982670" y="104375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F96B7C53-0622-43DA-B642-E25945C6D947}"/>
              </a:ext>
            </a:extLst>
          </p:cNvPr>
          <p:cNvSpPr/>
          <p:nvPr/>
        </p:nvSpPr>
        <p:spPr>
          <a:xfrm>
            <a:off x="11211270" y="104375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4" name="Rectangle 1293">
            <a:extLst>
              <a:ext uri="{FF2B5EF4-FFF2-40B4-BE49-F238E27FC236}">
                <a16:creationId xmlns:a16="http://schemas.microsoft.com/office/drawing/2014/main" id="{DE009329-D41A-445F-8349-703BF2582662}"/>
              </a:ext>
            </a:extLst>
          </p:cNvPr>
          <p:cNvSpPr/>
          <p:nvPr/>
        </p:nvSpPr>
        <p:spPr>
          <a:xfrm>
            <a:off x="11439870" y="104375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5" name="Rectangle 1294">
            <a:extLst>
              <a:ext uri="{FF2B5EF4-FFF2-40B4-BE49-F238E27FC236}">
                <a16:creationId xmlns:a16="http://schemas.microsoft.com/office/drawing/2014/main" id="{D22C84B2-9097-4FA7-9F99-3318A5AA6EB7}"/>
              </a:ext>
            </a:extLst>
          </p:cNvPr>
          <p:cNvSpPr/>
          <p:nvPr/>
        </p:nvSpPr>
        <p:spPr>
          <a:xfrm>
            <a:off x="11668470" y="104375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6" name="Rectangle 1295">
            <a:extLst>
              <a:ext uri="{FF2B5EF4-FFF2-40B4-BE49-F238E27FC236}">
                <a16:creationId xmlns:a16="http://schemas.microsoft.com/office/drawing/2014/main" id="{3CBC1F8E-9E93-4F8E-AA01-29C430ED2B52}"/>
              </a:ext>
            </a:extLst>
          </p:cNvPr>
          <p:cNvSpPr/>
          <p:nvPr/>
        </p:nvSpPr>
        <p:spPr>
          <a:xfrm>
            <a:off x="11897070" y="1043751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7" name="Rectangle 1296">
            <a:extLst>
              <a:ext uri="{FF2B5EF4-FFF2-40B4-BE49-F238E27FC236}">
                <a16:creationId xmlns:a16="http://schemas.microsoft.com/office/drawing/2014/main" id="{9426E9CE-3CEE-4A61-80B3-755FB694DFBD}"/>
              </a:ext>
            </a:extLst>
          </p:cNvPr>
          <p:cNvSpPr/>
          <p:nvPr/>
        </p:nvSpPr>
        <p:spPr>
          <a:xfrm>
            <a:off x="10982670" y="125418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98" name="Rectangle 1297">
            <a:extLst>
              <a:ext uri="{FF2B5EF4-FFF2-40B4-BE49-F238E27FC236}">
                <a16:creationId xmlns:a16="http://schemas.microsoft.com/office/drawing/2014/main" id="{1309817F-8BC1-4581-BF8E-723F7202D128}"/>
              </a:ext>
            </a:extLst>
          </p:cNvPr>
          <p:cNvSpPr/>
          <p:nvPr/>
        </p:nvSpPr>
        <p:spPr>
          <a:xfrm>
            <a:off x="11211270" y="125418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99" name="Rectangle 1298">
            <a:extLst>
              <a:ext uri="{FF2B5EF4-FFF2-40B4-BE49-F238E27FC236}">
                <a16:creationId xmlns:a16="http://schemas.microsoft.com/office/drawing/2014/main" id="{188B8771-5402-46FA-BCC9-3D1BFEDA84F6}"/>
              </a:ext>
            </a:extLst>
          </p:cNvPr>
          <p:cNvSpPr/>
          <p:nvPr/>
        </p:nvSpPr>
        <p:spPr>
          <a:xfrm>
            <a:off x="11439870" y="125418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00" name="Rectangle 1299">
            <a:extLst>
              <a:ext uri="{FF2B5EF4-FFF2-40B4-BE49-F238E27FC236}">
                <a16:creationId xmlns:a16="http://schemas.microsoft.com/office/drawing/2014/main" id="{0EC655BC-7ABC-42B0-B844-F69B0BCDCAC8}"/>
              </a:ext>
            </a:extLst>
          </p:cNvPr>
          <p:cNvSpPr/>
          <p:nvPr/>
        </p:nvSpPr>
        <p:spPr>
          <a:xfrm>
            <a:off x="11668470" y="125418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01" name="Rectangle 1300">
            <a:extLst>
              <a:ext uri="{FF2B5EF4-FFF2-40B4-BE49-F238E27FC236}">
                <a16:creationId xmlns:a16="http://schemas.microsoft.com/office/drawing/2014/main" id="{0666903F-70D4-47B6-8442-E3C577E283EB}"/>
              </a:ext>
            </a:extLst>
          </p:cNvPr>
          <p:cNvSpPr/>
          <p:nvPr/>
        </p:nvSpPr>
        <p:spPr>
          <a:xfrm>
            <a:off x="11897070" y="1254189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02" name="Rectangle 1301">
            <a:extLst>
              <a:ext uri="{FF2B5EF4-FFF2-40B4-BE49-F238E27FC236}">
                <a16:creationId xmlns:a16="http://schemas.microsoft.com/office/drawing/2014/main" id="{63B51A8D-FF3A-42C0-A91E-F07D23C44B93}"/>
              </a:ext>
            </a:extLst>
          </p:cNvPr>
          <p:cNvSpPr/>
          <p:nvPr/>
        </p:nvSpPr>
        <p:spPr>
          <a:xfrm>
            <a:off x="9854536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3" name="Rectangle 1302">
            <a:extLst>
              <a:ext uri="{FF2B5EF4-FFF2-40B4-BE49-F238E27FC236}">
                <a16:creationId xmlns:a16="http://schemas.microsoft.com/office/drawing/2014/main" id="{E96A206A-5A8E-490F-B03E-E9A51DB08E65}"/>
              </a:ext>
            </a:extLst>
          </p:cNvPr>
          <p:cNvSpPr/>
          <p:nvPr/>
        </p:nvSpPr>
        <p:spPr>
          <a:xfrm>
            <a:off x="10083136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04" name="Rectangle 1303">
            <a:extLst>
              <a:ext uri="{FF2B5EF4-FFF2-40B4-BE49-F238E27FC236}">
                <a16:creationId xmlns:a16="http://schemas.microsoft.com/office/drawing/2014/main" id="{7D45B46C-D7F3-4759-8526-4CC0B04595F9}"/>
              </a:ext>
            </a:extLst>
          </p:cNvPr>
          <p:cNvSpPr/>
          <p:nvPr/>
        </p:nvSpPr>
        <p:spPr>
          <a:xfrm>
            <a:off x="10311736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05" name="Rectangle 1304">
            <a:extLst>
              <a:ext uri="{FF2B5EF4-FFF2-40B4-BE49-F238E27FC236}">
                <a16:creationId xmlns:a16="http://schemas.microsoft.com/office/drawing/2014/main" id="{A0C4A40A-51DF-462B-B144-FDB98D9A6A90}"/>
              </a:ext>
            </a:extLst>
          </p:cNvPr>
          <p:cNvSpPr/>
          <p:nvPr/>
        </p:nvSpPr>
        <p:spPr>
          <a:xfrm>
            <a:off x="10540336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06" name="Rectangle 1305">
            <a:extLst>
              <a:ext uri="{FF2B5EF4-FFF2-40B4-BE49-F238E27FC236}">
                <a16:creationId xmlns:a16="http://schemas.microsoft.com/office/drawing/2014/main" id="{92B1B35F-7FB9-439E-AB0A-E71C4C8C0355}"/>
              </a:ext>
            </a:extLst>
          </p:cNvPr>
          <p:cNvSpPr/>
          <p:nvPr/>
        </p:nvSpPr>
        <p:spPr>
          <a:xfrm>
            <a:off x="10768936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07" name="Rectangle 1306">
            <a:extLst>
              <a:ext uri="{FF2B5EF4-FFF2-40B4-BE49-F238E27FC236}">
                <a16:creationId xmlns:a16="http://schemas.microsoft.com/office/drawing/2014/main" id="{2E6C67BA-A91D-40B2-A679-C4C11A25D515}"/>
              </a:ext>
            </a:extLst>
          </p:cNvPr>
          <p:cNvSpPr/>
          <p:nvPr/>
        </p:nvSpPr>
        <p:spPr>
          <a:xfrm>
            <a:off x="10989020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08" name="Rectangle 1307">
            <a:extLst>
              <a:ext uri="{FF2B5EF4-FFF2-40B4-BE49-F238E27FC236}">
                <a16:creationId xmlns:a16="http://schemas.microsoft.com/office/drawing/2014/main" id="{C23F9672-C139-4F03-B0B5-CAA4697AFE82}"/>
              </a:ext>
            </a:extLst>
          </p:cNvPr>
          <p:cNvSpPr/>
          <p:nvPr/>
        </p:nvSpPr>
        <p:spPr>
          <a:xfrm>
            <a:off x="11217620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09" name="Rectangle 1308">
            <a:extLst>
              <a:ext uri="{FF2B5EF4-FFF2-40B4-BE49-F238E27FC236}">
                <a16:creationId xmlns:a16="http://schemas.microsoft.com/office/drawing/2014/main" id="{012653DD-CF37-491C-AFB5-8A3ED1705DD4}"/>
              </a:ext>
            </a:extLst>
          </p:cNvPr>
          <p:cNvSpPr/>
          <p:nvPr/>
        </p:nvSpPr>
        <p:spPr>
          <a:xfrm>
            <a:off x="11446220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10" name="Rectangle 1309">
            <a:extLst>
              <a:ext uri="{FF2B5EF4-FFF2-40B4-BE49-F238E27FC236}">
                <a16:creationId xmlns:a16="http://schemas.microsoft.com/office/drawing/2014/main" id="{370AD879-4743-4A94-AE4D-3661816B6B54}"/>
              </a:ext>
            </a:extLst>
          </p:cNvPr>
          <p:cNvSpPr/>
          <p:nvPr/>
        </p:nvSpPr>
        <p:spPr>
          <a:xfrm>
            <a:off x="11674820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564C0EF3-AD9D-442C-985F-A480C0D4E331}"/>
              </a:ext>
            </a:extLst>
          </p:cNvPr>
          <p:cNvSpPr/>
          <p:nvPr/>
        </p:nvSpPr>
        <p:spPr>
          <a:xfrm>
            <a:off x="11903420" y="645934"/>
            <a:ext cx="228600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935CCFC5-CCA6-42C2-86E9-52594B677F9A}"/>
              </a:ext>
            </a:extLst>
          </p:cNvPr>
          <p:cNvSpPr txBox="1"/>
          <p:nvPr/>
        </p:nvSpPr>
        <p:spPr>
          <a:xfrm>
            <a:off x="371280" y="204652"/>
            <a:ext cx="776687" cy="156966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pvec_value0</a:t>
            </a:r>
          </a:p>
        </p:txBody>
      </p:sp>
      <p:sp>
        <p:nvSpPr>
          <p:cNvPr id="1316" name="Rectangle 1315">
            <a:extLst>
              <a:ext uri="{FF2B5EF4-FFF2-40B4-BE49-F238E27FC236}">
                <a16:creationId xmlns:a16="http://schemas.microsoft.com/office/drawing/2014/main" id="{059E637B-3357-4688-B2AD-B7C264E3FA08}"/>
              </a:ext>
            </a:extLst>
          </p:cNvPr>
          <p:cNvSpPr/>
          <p:nvPr/>
        </p:nvSpPr>
        <p:spPr>
          <a:xfrm>
            <a:off x="645162" y="3862423"/>
            <a:ext cx="914399" cy="212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32922</a:t>
            </a:r>
          </a:p>
        </p:txBody>
      </p:sp>
      <p:sp>
        <p:nvSpPr>
          <p:cNvPr id="1317" name="Rectangle 1316">
            <a:extLst>
              <a:ext uri="{FF2B5EF4-FFF2-40B4-BE49-F238E27FC236}">
                <a16:creationId xmlns:a16="http://schemas.microsoft.com/office/drawing/2014/main" id="{E0CDD517-F111-4D75-862C-17E06AA71BEC}"/>
              </a:ext>
            </a:extLst>
          </p:cNvPr>
          <p:cNvSpPr/>
          <p:nvPr/>
        </p:nvSpPr>
        <p:spPr>
          <a:xfrm>
            <a:off x="1557114" y="3864588"/>
            <a:ext cx="493925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32" name="TextBox 1331">
            <a:extLst>
              <a:ext uri="{FF2B5EF4-FFF2-40B4-BE49-F238E27FC236}">
                <a16:creationId xmlns:a16="http://schemas.microsoft.com/office/drawing/2014/main" id="{4888E501-47E5-4B2F-9BA5-ED38942E5615}"/>
              </a:ext>
            </a:extLst>
          </p:cNvPr>
          <p:cNvSpPr txBox="1"/>
          <p:nvPr/>
        </p:nvSpPr>
        <p:spPr>
          <a:xfrm>
            <a:off x="875987" y="4785596"/>
            <a:ext cx="1190262" cy="156966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locations_to_draw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3" name="TextBox 1332">
            <a:extLst>
              <a:ext uri="{FF2B5EF4-FFF2-40B4-BE49-F238E27FC236}">
                <a16:creationId xmlns:a16="http://schemas.microsoft.com/office/drawing/2014/main" id="{F4400D2B-A4AC-4B3E-8B59-39843BF690F5}"/>
              </a:ext>
            </a:extLst>
          </p:cNvPr>
          <p:cNvSpPr txBox="1"/>
          <p:nvPr/>
        </p:nvSpPr>
        <p:spPr>
          <a:xfrm>
            <a:off x="845466" y="3527535"/>
            <a:ext cx="983474" cy="295466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$8000+(40*y)+x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32768+(40*y)+x</a:t>
            </a:r>
          </a:p>
        </p:txBody>
      </p:sp>
      <p:sp>
        <p:nvSpPr>
          <p:cNvPr id="1335" name="Rectangle 1334">
            <a:extLst>
              <a:ext uri="{FF2B5EF4-FFF2-40B4-BE49-F238E27FC236}">
                <a16:creationId xmlns:a16="http://schemas.microsoft.com/office/drawing/2014/main" id="{3FD176B7-4915-4DCC-B4B2-A014B2A1E2A8}"/>
              </a:ext>
            </a:extLst>
          </p:cNvPr>
          <p:cNvSpPr/>
          <p:nvPr/>
        </p:nvSpPr>
        <p:spPr>
          <a:xfrm>
            <a:off x="645162" y="4068042"/>
            <a:ext cx="914399" cy="212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32923</a:t>
            </a:r>
          </a:p>
        </p:txBody>
      </p:sp>
      <p:sp>
        <p:nvSpPr>
          <p:cNvPr id="1336" name="Rectangle 1335">
            <a:extLst>
              <a:ext uri="{FF2B5EF4-FFF2-40B4-BE49-F238E27FC236}">
                <a16:creationId xmlns:a16="http://schemas.microsoft.com/office/drawing/2014/main" id="{C1E60366-CAB1-47C0-877A-D99A8C40EDF7}"/>
              </a:ext>
            </a:extLst>
          </p:cNvPr>
          <p:cNvSpPr/>
          <p:nvPr/>
        </p:nvSpPr>
        <p:spPr>
          <a:xfrm>
            <a:off x="1557114" y="4070207"/>
            <a:ext cx="493925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37" name="Rectangle 1336">
            <a:extLst>
              <a:ext uri="{FF2B5EF4-FFF2-40B4-BE49-F238E27FC236}">
                <a16:creationId xmlns:a16="http://schemas.microsoft.com/office/drawing/2014/main" id="{27CFEAD5-BAE7-48A7-949C-394F8C8DC63A}"/>
              </a:ext>
            </a:extLst>
          </p:cNvPr>
          <p:cNvSpPr/>
          <p:nvPr/>
        </p:nvSpPr>
        <p:spPr>
          <a:xfrm>
            <a:off x="651663" y="4276189"/>
            <a:ext cx="914399" cy="212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32963</a:t>
            </a:r>
          </a:p>
        </p:txBody>
      </p:sp>
      <p:sp>
        <p:nvSpPr>
          <p:cNvPr id="1338" name="Rectangle 1337">
            <a:extLst>
              <a:ext uri="{FF2B5EF4-FFF2-40B4-BE49-F238E27FC236}">
                <a16:creationId xmlns:a16="http://schemas.microsoft.com/office/drawing/2014/main" id="{20AA2D8A-02CE-4A03-9A97-5725B25D7435}"/>
              </a:ext>
            </a:extLst>
          </p:cNvPr>
          <p:cNvSpPr/>
          <p:nvPr/>
        </p:nvSpPr>
        <p:spPr>
          <a:xfrm>
            <a:off x="1563615" y="4278354"/>
            <a:ext cx="493925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39" name="Rectangle 1338">
            <a:extLst>
              <a:ext uri="{FF2B5EF4-FFF2-40B4-BE49-F238E27FC236}">
                <a16:creationId xmlns:a16="http://schemas.microsoft.com/office/drawing/2014/main" id="{D904AF32-8CA5-4E15-A46D-1D28650BAD49}"/>
              </a:ext>
            </a:extLst>
          </p:cNvPr>
          <p:cNvSpPr/>
          <p:nvPr/>
        </p:nvSpPr>
        <p:spPr>
          <a:xfrm>
            <a:off x="651663" y="4481808"/>
            <a:ext cx="914399" cy="212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32964</a:t>
            </a:r>
          </a:p>
        </p:txBody>
      </p:sp>
      <p:sp>
        <p:nvSpPr>
          <p:cNvPr id="1340" name="Rectangle 1339">
            <a:extLst>
              <a:ext uri="{FF2B5EF4-FFF2-40B4-BE49-F238E27FC236}">
                <a16:creationId xmlns:a16="http://schemas.microsoft.com/office/drawing/2014/main" id="{6CB37179-FD0B-4E6E-B342-ABED4981DA6A}"/>
              </a:ext>
            </a:extLst>
          </p:cNvPr>
          <p:cNvSpPr/>
          <p:nvPr/>
        </p:nvSpPr>
        <p:spPr>
          <a:xfrm>
            <a:off x="1563615" y="4483973"/>
            <a:ext cx="493925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364" name="Straight Arrow Connector 1363">
            <a:extLst>
              <a:ext uri="{FF2B5EF4-FFF2-40B4-BE49-F238E27FC236}">
                <a16:creationId xmlns:a16="http://schemas.microsoft.com/office/drawing/2014/main" id="{4D515E3F-F6C4-40AD-8EC7-37ADBC4362D2}"/>
              </a:ext>
            </a:extLst>
          </p:cNvPr>
          <p:cNvCxnSpPr>
            <a:cxnSpLocks/>
            <a:stCxn id="1201" idx="2"/>
            <a:endCxn id="495" idx="3"/>
          </p:cNvCxnSpPr>
          <p:nvPr/>
        </p:nvCxnSpPr>
        <p:spPr>
          <a:xfrm flipH="1">
            <a:off x="11231929" y="2114865"/>
            <a:ext cx="783432" cy="217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5" name="TextBox 1364">
            <a:extLst>
              <a:ext uri="{FF2B5EF4-FFF2-40B4-BE49-F238E27FC236}">
                <a16:creationId xmlns:a16="http://schemas.microsoft.com/office/drawing/2014/main" id="{8424321D-6E95-46F2-9F1F-58DBF07E2CD4}"/>
              </a:ext>
            </a:extLst>
          </p:cNvPr>
          <p:cNvSpPr txBox="1"/>
          <p:nvPr/>
        </p:nvSpPr>
        <p:spPr>
          <a:xfrm>
            <a:off x="2465012" y="3000640"/>
            <a:ext cx="5735841" cy="3342453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2;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 MAX_MAP_ROWS; ++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if (ptr_pvec_value0[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 == TRUE) {  // something was drawn on this row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ptr_value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VEC_GET(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pvec_map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to this row, be ready to restore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 NUM_CELL_STATES; ++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  // NUM_CELL_STATES=10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cell_state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nothing to do, no animation impacts this frame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&amp; 0xC0) == 0xC0)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&amp;= 0x3F;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|= 0x40; }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// “11” -&gt; “01”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&amp; 0XC0) == 0x40) {  // restore and do 1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0 for this half-nibble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(4*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+ 0;  // +0 is offset (this is “cell+0”)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ptr_value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];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TRANSLATE_MAP_SYMBOL(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&amp;symbol);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POKE(BASE_SCREEN_ADDRESS + (MAX_BOARD_WIDTH*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symbol);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&amp;= 0x3F;  //&lt;  reduce cell_1_state from 1 to 0 (important) 0011 1111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REPEAT FOR CELL+1   0x30      &amp;= 0xCF     |= 0x10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REPEAT FOR CELL+2   0x0C      &amp;= 0xF3     |= 0x04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REPEAT FOR CELL+3   0x03      &amp;= 0xFC     |= 0x01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cell_state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201B5426-15B4-474D-BA56-705078E383B8}"/>
              </a:ext>
            </a:extLst>
          </p:cNvPr>
          <p:cNvSpPr txBox="1"/>
          <p:nvPr/>
        </p:nvSpPr>
        <p:spPr>
          <a:xfrm>
            <a:off x="7289075" y="5527612"/>
            <a:ext cx="4836596" cy="5724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During the next iteration: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IF the icon stays idle, these same bits go back from “01” to “11”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IF the icon moves, only the overlapping portions go to “01” to “11”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New locations entirely will also go to “11”</a:t>
            </a: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B74B8811-E1F3-40C6-BBB1-04BD5AC73F77}"/>
              </a:ext>
            </a:extLst>
          </p:cNvPr>
          <p:cNvSpPr txBox="1"/>
          <p:nvPr/>
        </p:nvSpPr>
        <p:spPr>
          <a:xfrm>
            <a:off x="2489849" y="6363917"/>
            <a:ext cx="3314700" cy="4339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NOW draw all the buffered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locations_to_draw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POKE them all onto the screen.  And set the location N count back to 0.</a:t>
            </a:r>
          </a:p>
        </p:txBody>
      </p:sp>
      <p:cxnSp>
        <p:nvCxnSpPr>
          <p:cNvPr id="491" name="Straight Arrow Connector 1368">
            <a:extLst>
              <a:ext uri="{FF2B5EF4-FFF2-40B4-BE49-F238E27FC236}">
                <a16:creationId xmlns:a16="http://schemas.microsoft.com/office/drawing/2014/main" id="{FDAD7CE9-47CB-4A6F-B6BE-67BEAC15C6F9}"/>
              </a:ext>
            </a:extLst>
          </p:cNvPr>
          <p:cNvCxnSpPr>
            <a:cxnSpLocks/>
            <a:stCxn id="490" idx="1"/>
            <a:endCxn id="1332" idx="2"/>
          </p:cNvCxnSpPr>
          <p:nvPr/>
        </p:nvCxnSpPr>
        <p:spPr>
          <a:xfrm rot="10800000">
            <a:off x="1471119" y="4942562"/>
            <a:ext cx="1018731" cy="1638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TextBox 487">
            <a:extLst>
              <a:ext uri="{FF2B5EF4-FFF2-40B4-BE49-F238E27FC236}">
                <a16:creationId xmlns:a16="http://schemas.microsoft.com/office/drawing/2014/main" id="{0B3DD1DA-7E14-40AD-8977-327AABC9D882}"/>
              </a:ext>
            </a:extLst>
          </p:cNvPr>
          <p:cNvSpPr txBox="1"/>
          <p:nvPr/>
        </p:nvSpPr>
        <p:spPr>
          <a:xfrm>
            <a:off x="8981870" y="453601"/>
            <a:ext cx="1672766" cy="156966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(column count reference)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C010F403-57C5-41E1-80D1-2AC14F651822}"/>
              </a:ext>
            </a:extLst>
          </p:cNvPr>
          <p:cNvSpPr txBox="1"/>
          <p:nvPr/>
        </p:nvSpPr>
        <p:spPr>
          <a:xfrm>
            <a:off x="1302414" y="882969"/>
            <a:ext cx="6635663" cy="156966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 v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dirty-bits for modified </a:t>
            </a:r>
            <a:r>
              <a:rPr lang="en-US" sz="9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– this memory in the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pvec_map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isn’t being used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anway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!)</a:t>
            </a: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22155B1E-490E-47CE-9126-F484F9F49F5D}"/>
              </a:ext>
            </a:extLst>
          </p:cNvPr>
          <p:cNvSpPr/>
          <p:nvPr/>
        </p:nvSpPr>
        <p:spPr>
          <a:xfrm>
            <a:off x="8310439" y="3964825"/>
            <a:ext cx="977823" cy="65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DA29FF09-EFC9-4E0F-994B-FD1901D628A0}"/>
              </a:ext>
            </a:extLst>
          </p:cNvPr>
          <p:cNvSpPr/>
          <p:nvPr/>
        </p:nvSpPr>
        <p:spPr>
          <a:xfrm>
            <a:off x="9286627" y="3964825"/>
            <a:ext cx="977823" cy="653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00 00 00 01</a:t>
            </a: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535F8B2A-C6F2-41C4-9A91-E3C993FDB4F1}"/>
              </a:ext>
            </a:extLst>
          </p:cNvPr>
          <p:cNvSpPr/>
          <p:nvPr/>
        </p:nvSpPr>
        <p:spPr>
          <a:xfrm>
            <a:off x="10254106" y="3964825"/>
            <a:ext cx="977823" cy="653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01 00 00 00</a:t>
            </a: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82139C0A-BF03-40A6-BA32-9488189C52F1}"/>
              </a:ext>
            </a:extLst>
          </p:cNvPr>
          <p:cNvSpPr/>
          <p:nvPr/>
        </p:nvSpPr>
        <p:spPr>
          <a:xfrm>
            <a:off x="8317512" y="4621858"/>
            <a:ext cx="977823" cy="65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06C85AB8-A731-462D-90E6-74ED1C3D549B}"/>
              </a:ext>
            </a:extLst>
          </p:cNvPr>
          <p:cNvSpPr/>
          <p:nvPr/>
        </p:nvSpPr>
        <p:spPr>
          <a:xfrm>
            <a:off x="9293700" y="4621858"/>
            <a:ext cx="977823" cy="65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FE484C67-B4F0-45FE-AEF7-18478FC1DDE0}"/>
              </a:ext>
            </a:extLst>
          </p:cNvPr>
          <p:cNvSpPr/>
          <p:nvPr/>
        </p:nvSpPr>
        <p:spPr>
          <a:xfrm>
            <a:off x="10261179" y="4621858"/>
            <a:ext cx="977823" cy="653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00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u="sng" dirty="0">
                <a:solidFill>
                  <a:schemeClr val="tx1"/>
                </a:solidFill>
              </a:rPr>
              <a:t>00</a:t>
            </a:r>
            <a:r>
              <a:rPr lang="en-US" sz="1200" dirty="0">
                <a:solidFill>
                  <a:schemeClr val="tx1"/>
                </a:solidFill>
              </a:rPr>
              <a:t> 00 00</a:t>
            </a: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87B06FF4-6B74-4E06-9BC6-92BB8ED2B77A}"/>
              </a:ext>
            </a:extLst>
          </p:cNvPr>
          <p:cNvSpPr/>
          <p:nvPr/>
        </p:nvSpPr>
        <p:spPr>
          <a:xfrm>
            <a:off x="8310439" y="3050760"/>
            <a:ext cx="969113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DE5D90A8-C84F-400B-815F-C23EBD461D84}"/>
              </a:ext>
            </a:extLst>
          </p:cNvPr>
          <p:cNvSpPr/>
          <p:nvPr/>
        </p:nvSpPr>
        <p:spPr>
          <a:xfrm>
            <a:off x="9261716" y="3050760"/>
            <a:ext cx="969113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EAB6730D-B74F-41E7-9DE4-EA540B62AD7D}"/>
              </a:ext>
            </a:extLst>
          </p:cNvPr>
          <p:cNvSpPr/>
          <p:nvPr/>
        </p:nvSpPr>
        <p:spPr>
          <a:xfrm>
            <a:off x="10222539" y="3050760"/>
            <a:ext cx="969113" cy="210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49D21157-8BBD-495E-8FF2-793D5001F57C}"/>
              </a:ext>
            </a:extLst>
          </p:cNvPr>
          <p:cNvSpPr/>
          <p:nvPr/>
        </p:nvSpPr>
        <p:spPr>
          <a:xfrm>
            <a:off x="8304450" y="3324586"/>
            <a:ext cx="977823" cy="65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DD4B7C49-D3A5-4F0A-AFD3-95FD34D1151D}"/>
              </a:ext>
            </a:extLst>
          </p:cNvPr>
          <p:cNvSpPr/>
          <p:nvPr/>
        </p:nvSpPr>
        <p:spPr>
          <a:xfrm>
            <a:off x="9280638" y="3324586"/>
            <a:ext cx="977823" cy="653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00 00 01 01</a:t>
            </a: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46A12E36-5AEA-46A0-B20D-FB6FE6B36DC8}"/>
              </a:ext>
            </a:extLst>
          </p:cNvPr>
          <p:cNvSpPr/>
          <p:nvPr/>
        </p:nvSpPr>
        <p:spPr>
          <a:xfrm>
            <a:off x="10248117" y="3324586"/>
            <a:ext cx="977823" cy="65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00 00 00 00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E5D5B10F-3F50-46FE-AC0C-1214CFEB7B0F}"/>
              </a:ext>
            </a:extLst>
          </p:cNvPr>
          <p:cNvSpPr txBox="1"/>
          <p:nvPr/>
        </p:nvSpPr>
        <p:spPr>
          <a:xfrm>
            <a:off x="5453872" y="2268328"/>
            <a:ext cx="1646590" cy="2339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PHASE 3: SCRUB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09C9C41F-7067-4652-9137-BF247C073D98}"/>
              </a:ext>
            </a:extLst>
          </p:cNvPr>
          <p:cNvSpPr txBox="1"/>
          <p:nvPr/>
        </p:nvSpPr>
        <p:spPr>
          <a:xfrm>
            <a:off x="4902926" y="6034692"/>
            <a:ext cx="1646590" cy="2339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PHASE 4: COMMIT</a:t>
            </a:r>
          </a:p>
        </p:txBody>
      </p:sp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AF290753-8F86-42C2-B349-A15BF1DC125C}"/>
              </a:ext>
            </a:extLst>
          </p:cNvPr>
          <p:cNvCxnSpPr>
            <a:cxnSpLocks/>
            <a:stCxn id="505" idx="3"/>
            <a:endCxn id="494" idx="1"/>
          </p:cNvCxnSpPr>
          <p:nvPr/>
        </p:nvCxnSpPr>
        <p:spPr>
          <a:xfrm>
            <a:off x="7100462" y="2385283"/>
            <a:ext cx="2186165" cy="1906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7356CD9C-9213-40AB-8A04-5B566585B8EB}"/>
              </a:ext>
            </a:extLst>
          </p:cNvPr>
          <p:cNvCxnSpPr>
            <a:cxnSpLocks/>
            <a:endCxn id="200" idx="2"/>
          </p:cNvCxnSpPr>
          <p:nvPr/>
        </p:nvCxnSpPr>
        <p:spPr>
          <a:xfrm flipV="1">
            <a:off x="6549516" y="2123574"/>
            <a:ext cx="2112533" cy="409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34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8AEE19-0EB7-4116-A6CA-9326A7563722}"/>
              </a:ext>
            </a:extLst>
          </p:cNvPr>
          <p:cNvSpPr txBox="1"/>
          <p:nvPr/>
        </p:nvSpPr>
        <p:spPr>
          <a:xfrm>
            <a:off x="3161208" y="4761262"/>
            <a:ext cx="4411444" cy="11264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When logic decides to WANT to draw something…. Do two things: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1) Use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MARK_LOCATION_AS_DRAWN(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data_x,data_y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to set the appropriate 2-bit pair to the value of “11” indicating that it is to be drawn during this frame.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4383D2C-B0DB-4304-9BDA-7ECE38D84A75}"/>
              </a:ext>
            </a:extLst>
          </p:cNvPr>
          <p:cNvSpPr/>
          <p:nvPr/>
        </p:nvSpPr>
        <p:spPr>
          <a:xfrm>
            <a:off x="2873462" y="4761262"/>
            <a:ext cx="187597" cy="1670018"/>
          </a:xfrm>
          <a:prstGeom prst="leftBrace">
            <a:avLst>
              <a:gd name="adj1" fmla="val 124549"/>
              <a:gd name="adj2" fmla="val 634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EB93F-1442-46A6-B195-339260699BD3}"/>
              </a:ext>
            </a:extLst>
          </p:cNvPr>
          <p:cNvSpPr txBox="1"/>
          <p:nvPr/>
        </p:nvSpPr>
        <p:spPr>
          <a:xfrm>
            <a:off x="452478" y="5144442"/>
            <a:ext cx="2216333" cy="3877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Perform game movement decision logic.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227E7-6572-4603-81FA-D092E0D43DD1}"/>
              </a:ext>
            </a:extLst>
          </p:cNvPr>
          <p:cNvSpPr txBox="1"/>
          <p:nvPr/>
        </p:nvSpPr>
        <p:spPr>
          <a:xfrm>
            <a:off x="3161208" y="5953206"/>
            <a:ext cx="4411444" cy="5724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2) Queue up the location and symbol to be drawn, to use in the next main loop iteration 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locations_to_draw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D34D2C-8191-444E-A1DE-E09FD884600B}"/>
              </a:ext>
            </a:extLst>
          </p:cNvPr>
          <p:cNvSpPr txBox="1"/>
          <p:nvPr/>
        </p:nvSpPr>
        <p:spPr>
          <a:xfrm>
            <a:off x="7701604" y="5997315"/>
            <a:ext cx="4141206" cy="572464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add to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locations_to_draw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(actually only necessary if the icon has actually moved from its previous position – but detecting that change may equal the cost of just adding it to the list… so, it depends)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796B7-5363-445B-B33C-9C98F189C2A0}"/>
              </a:ext>
            </a:extLst>
          </p:cNvPr>
          <p:cNvSpPr txBox="1"/>
          <p:nvPr/>
        </p:nvSpPr>
        <p:spPr>
          <a:xfrm>
            <a:off x="7701603" y="4825994"/>
            <a:ext cx="4411444" cy="433965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set modified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cell_states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to 11’s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the key here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to use the div4, mod4, and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or_equals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tables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!!!)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(unless the host DIV and MOD operators are very efficient…)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E4AAA2-AB1D-4AAA-8513-2101E65E29C1}"/>
              </a:ext>
            </a:extLst>
          </p:cNvPr>
          <p:cNvSpPr/>
          <p:nvPr/>
        </p:nvSpPr>
        <p:spPr>
          <a:xfrm>
            <a:off x="2960911" y="6531427"/>
            <a:ext cx="200298" cy="20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3B459A-8D49-4A54-8B6C-A66EB7BA03BF}"/>
              </a:ext>
            </a:extLst>
          </p:cNvPr>
          <p:cNvSpPr/>
          <p:nvPr/>
        </p:nvSpPr>
        <p:spPr>
          <a:xfrm>
            <a:off x="2960911" y="761996"/>
            <a:ext cx="200298" cy="20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FCCB5E-BB3D-4CF3-9617-27C3EF9F552A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>
            <a:off x="2960911" y="862146"/>
            <a:ext cx="12700" cy="576943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76A1E1F-8ABD-40FF-88D0-DF63BF6ADD74}"/>
              </a:ext>
            </a:extLst>
          </p:cNvPr>
          <p:cNvSpPr txBox="1"/>
          <p:nvPr/>
        </p:nvSpPr>
        <p:spPr>
          <a:xfrm>
            <a:off x="3161208" y="1136589"/>
            <a:ext cx="8547829" cy="29731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each row y               [2 to 22, inclusive]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pvec_map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for each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cell_state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col x  [0..9, inclusive]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mask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cell_state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[y]x]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mask ==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skip the 4 columns represented in this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cell_state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no change flagged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for each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 [ofs0, ofs1, ofs2, ofs3 …]   (4 sets of 2-bits within this byte)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if mask @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“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 then set mask @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“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else if mask @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“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 then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(4*x)+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ofsX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get background map symbol at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y,temp_x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poke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screen+width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y+temp_x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symbol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set mask @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“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cell_state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[y][x] = mask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04345-9B79-43E7-8009-F1D0B5D11A33}"/>
              </a:ext>
            </a:extLst>
          </p:cNvPr>
          <p:cNvSpPr txBox="1"/>
          <p:nvPr/>
        </p:nvSpPr>
        <p:spPr>
          <a:xfrm>
            <a:off x="2967260" y="206690"/>
            <a:ext cx="4389120" cy="3877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clear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cell_states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Clear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locations_to_draw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69088-070B-4874-86FE-54982B5ACBF1}"/>
              </a:ext>
            </a:extLst>
          </p:cNvPr>
          <p:cNvSpPr txBox="1"/>
          <p:nvPr/>
        </p:nvSpPr>
        <p:spPr>
          <a:xfrm>
            <a:off x="3161208" y="4218705"/>
            <a:ext cx="3910149" cy="3877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Draw all the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locations_to_draws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locations_to_draw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count to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6C97F6-0897-4185-ACB2-44170BAF3074}"/>
              </a:ext>
            </a:extLst>
          </p:cNvPr>
          <p:cNvSpPr txBox="1"/>
          <p:nvPr/>
        </p:nvSpPr>
        <p:spPr>
          <a:xfrm>
            <a:off x="1086744" y="796459"/>
            <a:ext cx="1577348" cy="3877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start main loop</a:t>
            </a:r>
          </a:p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(pseudo-code)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4AB181-11C3-4965-A6A6-8AEA281195E9}"/>
              </a:ext>
            </a:extLst>
          </p:cNvPr>
          <p:cNvSpPr txBox="1"/>
          <p:nvPr/>
        </p:nvSpPr>
        <p:spPr>
          <a:xfrm>
            <a:off x="7799259" y="360769"/>
            <a:ext cx="3452937" cy="433965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 little improvement gained if you also maintain a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dirty_flag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for each modified row.  Optional, since there are pros and cons on doing so.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EF284-96E8-4C8F-BAA3-A96044A0C205}"/>
              </a:ext>
            </a:extLst>
          </p:cNvPr>
          <p:cNvSpPr txBox="1"/>
          <p:nvPr/>
        </p:nvSpPr>
        <p:spPr>
          <a:xfrm>
            <a:off x="8557497" y="3061963"/>
            <a:ext cx="2406425" cy="295466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the key here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to use bitmask – no need to shift bits at runtime)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877458-4047-4757-8BB2-4281ABBB6733}"/>
              </a:ext>
            </a:extLst>
          </p:cNvPr>
          <p:cNvSpPr txBox="1"/>
          <p:nvPr/>
        </p:nvSpPr>
        <p:spPr>
          <a:xfrm>
            <a:off x="1041096" y="5730962"/>
            <a:ext cx="1782292" cy="2339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PHASE 1: MARK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21D348-CFDD-4DC2-AA1B-7E248DDF6865}"/>
              </a:ext>
            </a:extLst>
          </p:cNvPr>
          <p:cNvSpPr txBox="1"/>
          <p:nvPr/>
        </p:nvSpPr>
        <p:spPr>
          <a:xfrm>
            <a:off x="1041096" y="2260062"/>
            <a:ext cx="1782293" cy="2339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PHASE 3: SCRUB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8CAFCF-0385-4FF2-8443-F8A18BD9A17C}"/>
              </a:ext>
            </a:extLst>
          </p:cNvPr>
          <p:cNvSpPr txBox="1"/>
          <p:nvPr/>
        </p:nvSpPr>
        <p:spPr>
          <a:xfrm>
            <a:off x="1041096" y="4295649"/>
            <a:ext cx="1782293" cy="2339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PHASE 4: COMMIT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DA23AD-16C5-4758-91C7-4727EFA7194A}"/>
              </a:ext>
            </a:extLst>
          </p:cNvPr>
          <p:cNvSpPr txBox="1"/>
          <p:nvPr/>
        </p:nvSpPr>
        <p:spPr>
          <a:xfrm>
            <a:off x="1040365" y="6122483"/>
            <a:ext cx="1782292" cy="2339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PHASE 2: QUEUE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EF2904-4162-4DA2-B668-BD797F6BDA6A}"/>
              </a:ext>
            </a:extLst>
          </p:cNvPr>
          <p:cNvSpPr txBox="1"/>
          <p:nvPr/>
        </p:nvSpPr>
        <p:spPr>
          <a:xfrm>
            <a:off x="1040365" y="224475"/>
            <a:ext cx="1782293" cy="2339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</a:p>
        </p:txBody>
      </p:sp>
    </p:spTree>
    <p:extLst>
      <p:ext uri="{BB962C8B-B14F-4D97-AF65-F5344CB8AC3E}">
        <p14:creationId xmlns:p14="http://schemas.microsoft.com/office/powerpoint/2010/main" val="238802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22FD-D28F-40BC-9495-46ED6881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944"/>
          </a:xfrm>
        </p:spPr>
        <p:txBody>
          <a:bodyPr>
            <a:normAutofit fontScale="90000"/>
          </a:bodyPr>
          <a:lstStyle/>
          <a:p>
            <a:r>
              <a:rPr lang="en-US" dirty="0"/>
              <a:t>Main Process Detail Descriptions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D97B4-BFEC-4B76-8BE6-6B3E6E890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737"/>
            <a:ext cx="10515600" cy="5721532"/>
          </a:xfrm>
        </p:spPr>
        <p:txBody>
          <a:bodyPr>
            <a:normAutofit/>
          </a:bodyPr>
          <a:lstStyle/>
          <a:p>
            <a:r>
              <a:rPr lang="en-US" sz="1400" dirty="0"/>
              <a:t>MARK</a:t>
            </a:r>
          </a:p>
          <a:p>
            <a:pPr lvl="1"/>
            <a:r>
              <a:rPr lang="en-US" sz="1400" dirty="0"/>
              <a:t>Use a value of 3 (or 2) at the appropriate 2-bit offsets corresponds to a cell that has been modified.  i.e. </a:t>
            </a:r>
            <a:r>
              <a:rPr lang="en-US" sz="1400" u="sng" dirty="0"/>
              <a:t>mark</a:t>
            </a:r>
            <a:r>
              <a:rPr lang="en-US" sz="1400" dirty="0"/>
              <a:t> that cell as being drawn on during this frame of the animation.   The reason the value 3 or 2 can be used is because that’s what fits within 2-bits, where the other two values 1 and 0 are reserved for other use.</a:t>
            </a:r>
          </a:p>
          <a:p>
            <a:pPr lvl="2"/>
            <a:r>
              <a:rPr lang="en-US" sz="1400" dirty="0"/>
              <a:t>DIV and MOD operator resulted in many instructions using CC65/6502 processor (i.e. slow to execute).    You might be able to hand assemble a better option, or maybe it’s more efficient in other compilers or processors.  But in this case for the 6502, I found it far more efficient to sacrifice 80 bytes of memory to statically reserve two 40-byte “MOD” and “DIV” tables (plus a 4-byte “</a:t>
            </a:r>
            <a:r>
              <a:rPr lang="en-US" sz="1400" dirty="0" err="1"/>
              <a:t>or_equal_modifier</a:t>
            </a:r>
            <a:r>
              <a:rPr lang="en-US" sz="1400" dirty="0"/>
              <a:t>”).</a:t>
            </a:r>
          </a:p>
          <a:p>
            <a:pPr lvl="2"/>
            <a:r>
              <a:rPr lang="en-US" sz="1400" dirty="0"/>
              <a:t>You could use these “unused bit values” to add a shadow or “ghosting” effect to your icons, that would let the shape linger on the display an additional frame or so </a:t>
            </a:r>
            <a:r>
              <a:rPr lang="en-US" sz="1400" dirty="0">
                <a:sym typeface="Wingdings" panose="05000000000000000000" pitchFamily="2" charset="2"/>
              </a:rPr>
              <a:t>(add an extra bit for even longer ghosting effect).  Described further in the SCRUB step.</a:t>
            </a:r>
            <a:endParaRPr lang="en-US" sz="1400" dirty="0"/>
          </a:p>
          <a:p>
            <a:r>
              <a:rPr lang="en-US" sz="1400" dirty="0"/>
              <a:t>QUEUE</a:t>
            </a:r>
          </a:p>
          <a:p>
            <a:pPr lvl="1"/>
            <a:r>
              <a:rPr lang="en-US" sz="1400" dirty="0"/>
              <a:t>Queue the location and content of the cell that is being drawn on (i.e. in a vector or array in memory).  I use an array of three bytes:  store a direct pointer to the screen memory (2-byte address) and the character code that is to be drawn (1 byte).  This DOES occupy some memory – if not using the full extent of your screen map (</a:t>
            </a:r>
            <a:r>
              <a:rPr lang="en-US" sz="1400" dirty="0" err="1"/>
              <a:t>pvec_map</a:t>
            </a:r>
            <a:r>
              <a:rPr lang="en-US" sz="1400" dirty="0"/>
              <a:t> in my case), you could stuff it in there (e.g. if not using the dirty bits at pvec_value0, I could queue this data in the first two rows of the map – but this limits the queue to about 13 cells being updated within a frame).   </a:t>
            </a:r>
          </a:p>
          <a:p>
            <a:pPr lvl="2"/>
            <a:r>
              <a:rPr lang="en-US" sz="1400" dirty="0"/>
              <a:t>However the queue is implemented, keep this statically reserved, no time to </a:t>
            </a:r>
            <a:r>
              <a:rPr lang="en-US" sz="1400" dirty="0" err="1"/>
              <a:t>calloc</a:t>
            </a:r>
            <a:r>
              <a:rPr lang="en-US" sz="1400" dirty="0"/>
              <a:t>/free this every frame.</a:t>
            </a:r>
          </a:p>
        </p:txBody>
      </p:sp>
    </p:spTree>
    <p:extLst>
      <p:ext uri="{BB962C8B-B14F-4D97-AF65-F5344CB8AC3E}">
        <p14:creationId xmlns:p14="http://schemas.microsoft.com/office/powerpoint/2010/main" val="3504672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22FD-D28F-40BC-9495-46ED6881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944"/>
          </a:xfrm>
        </p:spPr>
        <p:txBody>
          <a:bodyPr>
            <a:normAutofit fontScale="90000"/>
          </a:bodyPr>
          <a:lstStyle/>
          <a:p>
            <a:r>
              <a:rPr lang="en-US" dirty="0"/>
              <a:t>Main Process Detail Descriptions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D97B4-BFEC-4B76-8BE6-6B3E6E890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737"/>
            <a:ext cx="10515600" cy="5721532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SCRUB</a:t>
            </a:r>
          </a:p>
          <a:p>
            <a:pPr lvl="1"/>
            <a:r>
              <a:rPr lang="en-US" sz="1400" dirty="0"/>
              <a:t>The term “scrub” here is to scrub every non-zero value in your </a:t>
            </a:r>
            <a:r>
              <a:rPr lang="en-US" sz="1400" dirty="0" err="1"/>
              <a:t>cell_states</a:t>
            </a:r>
            <a:r>
              <a:rPr lang="en-US" sz="1400" dirty="0"/>
              <a:t> array down by 1 point.  But it’s a little bit more then that…</a:t>
            </a:r>
          </a:p>
          <a:p>
            <a:pPr lvl="1"/>
            <a:r>
              <a:rPr lang="en-US" sz="1400" dirty="0"/>
              <a:t>Quickly scan the </a:t>
            </a:r>
            <a:r>
              <a:rPr lang="en-US" sz="1400" dirty="0" err="1"/>
              <a:t>cell_states</a:t>
            </a:r>
            <a:r>
              <a:rPr lang="en-US" sz="1400" dirty="0"/>
              <a:t> and anything that is currently &gt;1, “scrub” the value back down by one increment of 1 (using bit mask or subtraction, whichever is less opcodes).   </a:t>
            </a:r>
            <a:r>
              <a:rPr lang="en-US" sz="1400" b="1" dirty="0"/>
              <a:t>Else</a:t>
            </a:r>
            <a:r>
              <a:rPr lang="en-US" sz="1400" dirty="0"/>
              <a:t> if the </a:t>
            </a:r>
            <a:r>
              <a:rPr lang="en-US" sz="1400" dirty="0" err="1"/>
              <a:t>cell_state</a:t>
            </a:r>
            <a:r>
              <a:rPr lang="en-US" sz="1400" dirty="0"/>
              <a:t> value is already 1 (from a scrub during the last frame), this indicates it wasn’t </a:t>
            </a:r>
            <a:r>
              <a:rPr lang="en-US" sz="1400" u="sng" dirty="0"/>
              <a:t>marked</a:t>
            </a:r>
            <a:r>
              <a:rPr lang="en-US" sz="1400" dirty="0"/>
              <a:t> as drawn on during this frame, so then do two things:  “scrub” the value down from 1 to 0, AND restore the cell content back to the underlining background (i.e. that portion of the icon can be </a:t>
            </a:r>
            <a:r>
              <a:rPr lang="en-US" sz="1400" u="sng" dirty="0"/>
              <a:t>scrubbed</a:t>
            </a:r>
            <a:r>
              <a:rPr lang="en-US" sz="1400" dirty="0"/>
              <a:t> off the display).    </a:t>
            </a:r>
          </a:p>
          <a:p>
            <a:pPr lvl="1"/>
            <a:r>
              <a:rPr lang="en-US" sz="1400" dirty="0"/>
              <a:t>By “quickly scan” that means a few things:  </a:t>
            </a:r>
          </a:p>
          <a:p>
            <a:pPr lvl="2"/>
            <a:r>
              <a:rPr lang="en-US" sz="1400" dirty="0"/>
              <a:t>if the entire byte is already 0, you can skip these 4 text cells and move to the next group of 4 (the processor may be more efficient at quickly examining if the entire byte is zero – then again, it might not be, and we have to examine each bit anyway).</a:t>
            </a:r>
          </a:p>
          <a:p>
            <a:pPr lvl="2"/>
            <a:r>
              <a:rPr lang="en-US" sz="1400" dirty="0"/>
              <a:t>If the “dirty bit” representing the entire row is 0, nothing on this row has been drawn on, and you can skip the entire row  (if using the dirty-bit option, which does take some memory – it also means the approach slows down as more rows start to be drawn on, which can result in an inconsistent performance;   I use the dirty-bit in Destiny Hunter, and preferred the effect of the monsters being faster at the very beginning of the stage, it makes their initial appearance more “shocking”)</a:t>
            </a:r>
          </a:p>
          <a:p>
            <a:pPr lvl="2"/>
            <a:r>
              <a:rPr lang="en-US" sz="1400" dirty="0"/>
              <a:t>As mentioned in the MARK phase, you can mark things with values &gt;1 and let portions of the icon linger slightly longer on the display.  This could be used for something like a “snail” or “ghost” type icon, or anything where you might want to leave a slight trail.  With only 2-bits, you just have 1 extra frame; for a longer effect, you’d need 3-bits, etc.</a:t>
            </a:r>
          </a:p>
          <a:p>
            <a:pPr lvl="1"/>
            <a:r>
              <a:rPr lang="en-US" sz="1400" dirty="0"/>
              <a:t>Restoring any portion of the underlining background typically does mean having that full background resident in memory, ready to go.  This also means you need to convert the “half-nibble” being scrubbed back into a normal x-y screen coordinate.   To find “real” column x by:  multiply the </a:t>
            </a:r>
            <a:r>
              <a:rPr lang="en-US" sz="1400" dirty="0" err="1"/>
              <a:t>cell_state</a:t>
            </a:r>
            <a:r>
              <a:rPr lang="en-US" sz="1400" dirty="0"/>
              <a:t> index being iterated by 4 (or bit-shift &lt;&lt; 2 if that is faster), PLUS add the half-nibble offset.</a:t>
            </a:r>
          </a:p>
          <a:p>
            <a:r>
              <a:rPr lang="en-US" sz="1400" dirty="0"/>
              <a:t>COMMIT</a:t>
            </a:r>
          </a:p>
          <a:p>
            <a:pPr lvl="1"/>
            <a:r>
              <a:rPr lang="en-US" sz="1400" dirty="0"/>
              <a:t>Now that we’ve erased (restored to background) </a:t>
            </a:r>
            <a:r>
              <a:rPr lang="en-US" sz="1400" i="1" dirty="0"/>
              <a:t>only</a:t>
            </a:r>
            <a:r>
              <a:rPr lang="en-US" sz="1400" dirty="0"/>
              <a:t> the portions that were no longer </a:t>
            </a:r>
            <a:r>
              <a:rPr lang="en-US" sz="1400" u="sng" dirty="0"/>
              <a:t>marked</a:t>
            </a:r>
            <a:r>
              <a:rPr lang="en-US" sz="1400" dirty="0"/>
              <a:t> (during the </a:t>
            </a:r>
            <a:r>
              <a:rPr lang="en-US" sz="1400" u="sng" dirty="0"/>
              <a:t>scrub</a:t>
            </a:r>
            <a:r>
              <a:rPr lang="en-US" sz="1400" dirty="0"/>
              <a:t>), we’re now ready to actually draw the mark cells that were </a:t>
            </a:r>
            <a:r>
              <a:rPr lang="en-US" sz="1400" u="sng" dirty="0"/>
              <a:t>queued</a:t>
            </a:r>
            <a:r>
              <a:rPr lang="en-US" sz="1400" dirty="0"/>
              <a:t>.  We </a:t>
            </a:r>
            <a:r>
              <a:rPr lang="en-US" sz="1400" u="sng" dirty="0"/>
              <a:t>commit</a:t>
            </a:r>
            <a:r>
              <a:rPr lang="en-US" sz="1400" dirty="0"/>
              <a:t> to drawing them (iterate the queue and POKE them onto the screen).</a:t>
            </a:r>
          </a:p>
          <a:p>
            <a:pPr lvl="2"/>
            <a:r>
              <a:rPr lang="en-US" sz="1000" dirty="0"/>
              <a:t>If memory is extremely tight and you can’t really afford a queue/array of </a:t>
            </a:r>
            <a:r>
              <a:rPr lang="en-US" sz="1000" dirty="0" err="1"/>
              <a:t>locations_to_draw</a:t>
            </a:r>
            <a:r>
              <a:rPr lang="en-US" sz="1000" dirty="0"/>
              <a:t>… You can technically ditch that and just draw the marked locations right away.  Again, the scrub process is only going to scrub/restore what wasn’t marked </a:t>
            </a:r>
            <a:r>
              <a:rPr lang="en-US" sz="1000" dirty="0" err="1"/>
              <a:t>eitherway</a:t>
            </a:r>
            <a:r>
              <a:rPr lang="en-US" sz="1000" dirty="0"/>
              <a:t>.  But the resulting effect, in my opinion, is more smooth if you erase-first, then draw the new content. i.e. if you draw first and then erase, the icon sort of “hops” to the new location – and maybe there is a situation where that ends up being useful.</a:t>
            </a:r>
          </a:p>
          <a:p>
            <a:pPr lvl="2"/>
            <a:r>
              <a:rPr lang="en-US" sz="1000" dirty="0"/>
              <a:t>However, more importantly, the policy used here also impacts when you having multiple icons at what happens when they start to overlap – which one ends up “on top”. e.g. A </a:t>
            </a:r>
            <a:r>
              <a:rPr lang="en-US" sz="1000" dirty="0" err="1"/>
              <a:t>cell_sate</a:t>
            </a:r>
            <a:r>
              <a:rPr lang="en-US" sz="1000" dirty="0"/>
              <a:t> that is already marked (value &gt;1), its location doesn’t really need to be queued again (let first icon “win”).  </a:t>
            </a:r>
          </a:p>
          <a:p>
            <a:r>
              <a:rPr lang="en-US" sz="1800" dirty="0"/>
              <a:t>Experiment and see what works for you, but I found this workflow MARK, QUEUE, SCRUB, COMMIT was more consistent and visually pleasing.</a:t>
            </a:r>
          </a:p>
        </p:txBody>
      </p:sp>
    </p:spTree>
    <p:extLst>
      <p:ext uri="{BB962C8B-B14F-4D97-AF65-F5344CB8AC3E}">
        <p14:creationId xmlns:p14="http://schemas.microsoft.com/office/powerpoint/2010/main" val="55267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4673</Words>
  <Application>Microsoft Office PowerPoint</Application>
  <PresentationFormat>Widescreen</PresentationFormat>
  <Paragraphs>657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Roboto</vt:lpstr>
      <vt:lpstr>Office Theme</vt:lpstr>
      <vt:lpstr>a strategy for flicker-free heterogeneous multi-cell icon animation across a non-blank text-screen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Process Detail Descriptions 1/2</vt:lpstr>
      <vt:lpstr>Main Process Detail Descriptions 2/2</vt:lpstr>
      <vt:lpstr>Example Application</vt:lpstr>
      <vt:lpstr>Producing the MOD/DIV tables</vt:lpstr>
      <vt:lpstr>A fun line of code!  Wield it carefully.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Lewis</dc:creator>
  <cp:lastModifiedBy>Steve Lewis</cp:lastModifiedBy>
  <cp:revision>40</cp:revision>
  <dcterms:created xsi:type="dcterms:W3CDTF">2021-04-19T02:11:03Z</dcterms:created>
  <dcterms:modified xsi:type="dcterms:W3CDTF">2021-04-22T12:07:54Z</dcterms:modified>
</cp:coreProperties>
</file>