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62" r:id="rId2"/>
    <p:sldId id="260" r:id="rId3"/>
    <p:sldId id="261" r:id="rId4"/>
    <p:sldId id="269" r:id="rId5"/>
    <p:sldId id="263" r:id="rId6"/>
    <p:sldId id="264" r:id="rId7"/>
    <p:sldId id="265" r:id="rId8"/>
    <p:sldId id="270" r:id="rId9"/>
    <p:sldId id="266" r:id="rId10"/>
    <p:sldId id="271" r:id="rId11"/>
    <p:sldId id="267" r:id="rId12"/>
    <p:sldId id="268" r:id="rId13"/>
    <p:sldId id="259" r:id="rId14"/>
    <p:sldId id="256" r:id="rId15"/>
    <p:sldId id="257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CE5"/>
    <a:srgbClr val="F0EA00"/>
    <a:srgbClr val="FFFF00"/>
    <a:srgbClr val="4F5458"/>
    <a:srgbClr val="525659"/>
    <a:srgbClr val="A0A19D"/>
    <a:srgbClr val="E3CAC4"/>
    <a:srgbClr val="C6C6C6"/>
    <a:srgbClr val="6A7B8B"/>
    <a:srgbClr val="B3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99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8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7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88A-710A-42AB-B0DD-9FFCBE95A822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7D2A-B695-4F49-B6D8-A76458012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18745" y="6273800"/>
            <a:ext cx="12564745" cy="5842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342640" y="1405890"/>
            <a:ext cx="2611120" cy="3154680"/>
          </a:xfrm>
          <a:prstGeom prst="rect">
            <a:avLst/>
          </a:prstGeom>
          <a:solidFill>
            <a:srgbClr val="52565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solidFill>
                  <a:schemeClr val="tx1">
                    <a:alpha val="56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6715" y="4183380"/>
            <a:ext cx="48025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바른고딕" panose="020B0603020101020101" pitchFamily="50" charset="-127"/>
              </a:rPr>
              <a:t>S C H E D U L E     M A C K E 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1610" y="4112260"/>
            <a:ext cx="4343400" cy="62865"/>
          </a:xfrm>
          <a:prstGeom prst="rect">
            <a:avLst/>
          </a:prstGeom>
          <a:solidFill>
            <a:srgbClr val="33343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031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0" y="0"/>
            <a:ext cx="12192635" cy="6266180"/>
          </a:xfrm>
          <a:prstGeom prst="rect">
            <a:avLst/>
          </a:prstGeom>
          <a:solidFill>
            <a:srgbClr val="6A7B8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-76200" y="6312535"/>
            <a:ext cx="806450" cy="5854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charset="0"/>
                <a:ea typeface="나눔바른고딕" charset="0"/>
              </a:rPr>
              <a:t>Z</a:t>
            </a:r>
            <a:endParaRPr lang="ko-KR" altLang="en-US" sz="32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1536065" y="1917700"/>
            <a:ext cx="2611755" cy="18605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500" b="1" cap="none" dirty="0">
              <a:solidFill>
                <a:srgbClr val="6A7B8B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448310" y="6353175"/>
            <a:ext cx="1457960" cy="4622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charset="0"/>
                <a:ea typeface="나눔바른고딕" charset="0"/>
              </a:rPr>
              <a:t>SCHEDULE</a:t>
            </a:r>
            <a:endParaRPr lang="ko-KR" altLang="en-US" sz="12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charset="0"/>
                <a:ea typeface="나눔바른고딕" charset="0"/>
              </a:rPr>
              <a:t>MAKER</a:t>
            </a:r>
            <a:endParaRPr lang="ko-KR" altLang="en-US" sz="12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0" y="6248400"/>
            <a:ext cx="12192635" cy="58420"/>
          </a:xfrm>
          <a:prstGeom prst="rect">
            <a:avLst/>
          </a:prstGeom>
          <a:solidFill>
            <a:srgbClr val="DFDB3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22555" y="122555"/>
            <a:ext cx="23983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사용기술 및 아키텍쳐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196215" y="797560"/>
            <a:ext cx="3632835" cy="514159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Dell/AppData/Roaming/PolarisOffice/ETemp/3564_19251416/fImage2256435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56690"/>
            <a:ext cx="2703830" cy="1588135"/>
          </a:xfrm>
          <a:prstGeom prst="rect">
            <a:avLst/>
          </a:prstGeom>
          <a:noFill/>
        </p:spPr>
      </p:pic>
      <p:pic>
        <p:nvPicPr>
          <p:cNvPr id="20" name="그림 19" descr="C:/Users/Dell/AppData/Roaming/PolarisOffice/ETemp/3564_19251416/fImage8393352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3119120"/>
            <a:ext cx="2117725" cy="1007110"/>
          </a:xfrm>
          <a:prstGeom prst="rect">
            <a:avLst/>
          </a:prstGeom>
          <a:noFill/>
        </p:spPr>
      </p:pic>
      <p:pic>
        <p:nvPicPr>
          <p:cNvPr id="21" name="그림 20" descr="C:/Users/Dell/AppData/Roaming/PolarisOffice/ETemp/3564_19251416/fImage2615353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4089400"/>
            <a:ext cx="2722245" cy="1727200"/>
          </a:xfrm>
          <a:prstGeom prst="rect">
            <a:avLst/>
          </a:prstGeom>
          <a:noFill/>
        </p:spPr>
      </p:pic>
      <p:pic>
        <p:nvPicPr>
          <p:cNvPr id="22" name="그림 21" descr="C:/Users/Dell/AppData/Roaming/PolarisOffice/ETemp/3564_19251416/fImage45003546500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" y="3127375"/>
            <a:ext cx="1099185" cy="1102995"/>
          </a:xfrm>
          <a:prstGeom prst="rect">
            <a:avLst/>
          </a:prstGeom>
          <a:noFill/>
        </p:spPr>
      </p:pic>
      <p:pic>
        <p:nvPicPr>
          <p:cNvPr id="23" name="그림 22" descr="C:/Users/Dell/AppData/Roaming/PolarisOffice/ETemp/3564_19251416/fImage25234355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" y="4454525"/>
            <a:ext cx="1191260" cy="1132205"/>
          </a:xfrm>
          <a:prstGeom prst="rect">
            <a:avLst/>
          </a:prstGeom>
          <a:noFill/>
        </p:spPr>
      </p:pic>
      <p:sp>
        <p:nvSpPr>
          <p:cNvPr id="25" name="도형 24"/>
          <p:cNvSpPr>
            <a:spLocks/>
          </p:cNvSpPr>
          <p:nvPr/>
        </p:nvSpPr>
        <p:spPr>
          <a:xfrm>
            <a:off x="8198485" y="797560"/>
            <a:ext cx="3559175" cy="514159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4192905" y="797560"/>
            <a:ext cx="3632835" cy="316611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Dell/AppData/Roaming/PolarisOffice/ETemp/3564_19251416/fImage389883605724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59" y="1459818"/>
            <a:ext cx="1300480" cy="955675"/>
          </a:xfrm>
          <a:prstGeom prst="rect">
            <a:avLst/>
          </a:prstGeom>
          <a:noFill/>
        </p:spPr>
      </p:pic>
      <p:pic>
        <p:nvPicPr>
          <p:cNvPr id="28" name="그림 27" descr="C:/Users/Dell/AppData/Roaming/PolarisOffice/ETemp/3564_19251416/fImage67455362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40" y="2880563"/>
            <a:ext cx="1657350" cy="996950"/>
          </a:xfrm>
          <a:prstGeom prst="rect">
            <a:avLst/>
          </a:prstGeom>
          <a:noFill/>
        </p:spPr>
      </p:pic>
      <p:pic>
        <p:nvPicPr>
          <p:cNvPr id="29" name="그림 28" descr="C:/Users/Dell/AppData/Roaming/PolarisOffice/ETemp/3564_19251416/fImage67923636962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92" y="1350030"/>
            <a:ext cx="1706245" cy="977265"/>
          </a:xfrm>
          <a:prstGeom prst="rect">
            <a:avLst/>
          </a:prstGeom>
          <a:noFill/>
        </p:spPr>
      </p:pic>
      <p:pic>
        <p:nvPicPr>
          <p:cNvPr id="30" name="그림 29" descr="C:/Users/Dell/AppData/Roaming/PolarisOffice/ETemp/3564_19251416/fImage34523644464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47" y="2246395"/>
            <a:ext cx="2471420" cy="531495"/>
          </a:xfrm>
          <a:prstGeom prst="rect">
            <a:avLst/>
          </a:prstGeom>
          <a:noFill/>
        </p:spPr>
      </p:pic>
      <p:sp>
        <p:nvSpPr>
          <p:cNvPr id="31" name="도형 30"/>
          <p:cNvSpPr>
            <a:spLocks/>
          </p:cNvSpPr>
          <p:nvPr/>
        </p:nvSpPr>
        <p:spPr>
          <a:xfrm>
            <a:off x="4193540" y="4220845"/>
            <a:ext cx="1685925" cy="17430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Dell/AppData/Roaming/PolarisOffice/ETemp/3564_19251416/fImage33130368570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88" y="4980602"/>
            <a:ext cx="705138" cy="723410"/>
          </a:xfrm>
          <a:prstGeom prst="rect">
            <a:avLst/>
          </a:prstGeom>
          <a:noFill/>
        </p:spPr>
      </p:pic>
      <p:pic>
        <p:nvPicPr>
          <p:cNvPr id="33" name="그림 32" descr="C:/Users/Dell/AppData/Roaming/PolarisOffice/ETemp/3564_19251416/fImage3407369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75" y="4964992"/>
            <a:ext cx="653674" cy="659675"/>
          </a:xfrm>
          <a:prstGeom prst="rect">
            <a:avLst/>
          </a:prstGeom>
          <a:noFill/>
        </p:spPr>
      </p:pic>
      <p:pic>
        <p:nvPicPr>
          <p:cNvPr id="34" name="그림 33" descr="C:/Users/Dell/AppData/Roaming/PolarisOffice/ETemp/3564_19251416/fImage59123723281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30" y="2586990"/>
            <a:ext cx="2737485" cy="530860"/>
          </a:xfrm>
          <a:prstGeom prst="rect">
            <a:avLst/>
          </a:prstGeom>
          <a:noFill/>
        </p:spPr>
      </p:pic>
      <p:pic>
        <p:nvPicPr>
          <p:cNvPr id="35" name="그림 34" descr="C:/Users/Dell/AppData/Roaming/PolarisOffice/ETemp/3564_19251416/fImage6563736827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15" y="3137535"/>
            <a:ext cx="1686560" cy="1443990"/>
          </a:xfrm>
          <a:prstGeom prst="rect">
            <a:avLst/>
          </a:prstGeom>
          <a:noFill/>
        </p:spPr>
      </p:pic>
      <p:pic>
        <p:nvPicPr>
          <p:cNvPr id="36" name="그림 35" descr="C:/Users/Dell/AppData/Roaming/PolarisOffice/ETemp/3564_19251416/fImage53433749961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45" y="1650365"/>
            <a:ext cx="2876550" cy="669925"/>
          </a:xfrm>
          <a:prstGeom prst="rect">
            <a:avLst/>
          </a:prstGeom>
          <a:noFill/>
        </p:spPr>
      </p:pic>
      <p:pic>
        <p:nvPicPr>
          <p:cNvPr id="37" name="그림 36" descr="C:/Users/Dell/AppData/Roaming/PolarisOffice/ETemp/3564_19251416/fImage3956375491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70" y="4453255"/>
            <a:ext cx="2237740" cy="676275"/>
          </a:xfrm>
          <a:prstGeom prst="rect">
            <a:avLst/>
          </a:prstGeom>
          <a:noFill/>
        </p:spPr>
      </p:pic>
      <p:pic>
        <p:nvPicPr>
          <p:cNvPr id="38" name="그림 37" descr="C:/Users/Dell/AppData/Roaming/PolarisOffice/ETemp/3564_19251416/fImage28663762995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0" y="3226435"/>
            <a:ext cx="1108710" cy="1113155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164861" y="797560"/>
            <a:ext cx="1914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SERVER</a:t>
            </a:r>
            <a:endParaRPr lang="ko-KR" altLang="en-US" sz="3800" dirty="0">
              <a:latin typeface="Adobe Fan Heiti Std B" panose="020B07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2220" y="823471"/>
            <a:ext cx="17347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CLIENT</a:t>
            </a:r>
            <a:endParaRPr lang="ko-KR" altLang="en-US" sz="3800" dirty="0">
              <a:latin typeface="Adobe Fan Heiti Std B" panose="020B07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6718" y="4254365"/>
            <a:ext cx="1045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API</a:t>
            </a:r>
            <a:endParaRPr lang="ko-KR" altLang="en-US" sz="3800" dirty="0">
              <a:latin typeface="Adobe Fan Heiti Std B" panose="020B07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0318" y="870343"/>
            <a:ext cx="26632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IDE &amp; ETC</a:t>
            </a:r>
            <a:endParaRPr lang="ko-KR" altLang="en-US" sz="3800" dirty="0">
              <a:latin typeface="Adobe Fan Heiti Std B" panose="020B0700000000000000" pitchFamily="34" charset="-128"/>
            </a:endParaRPr>
          </a:p>
        </p:txBody>
      </p:sp>
      <p:sp>
        <p:nvSpPr>
          <p:cNvPr id="47" name="도형 30"/>
          <p:cNvSpPr>
            <a:spLocks/>
          </p:cNvSpPr>
          <p:nvPr/>
        </p:nvSpPr>
        <p:spPr>
          <a:xfrm>
            <a:off x="6165085" y="4226750"/>
            <a:ext cx="1685925" cy="17430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44399" y="4231511"/>
            <a:ext cx="1045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DB</a:t>
            </a:r>
            <a:endParaRPr lang="ko-KR" altLang="en-US" sz="3800" dirty="0">
              <a:latin typeface="Adobe Fan Heiti Std B" panose="020B0700000000000000" pitchFamily="34" charset="-128"/>
            </a:endParaRPr>
          </a:p>
        </p:txBody>
      </p:sp>
      <p:pic>
        <p:nvPicPr>
          <p:cNvPr id="27" name="그림 26" descr="C:/Users/Dell/AppData/Roaming/PolarisOffice/ETemp/3564_19251416/fImage68063611478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37" y="4564576"/>
            <a:ext cx="1303020" cy="12452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38" y="3137535"/>
            <a:ext cx="1291452" cy="617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160655" y="842645"/>
            <a:ext cx="3598545" cy="271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62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4F5458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98545" y="2848610"/>
            <a:ext cx="6871335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 소 개   및   소 감</a:t>
            </a:r>
            <a:endParaRPr lang="en-US" altLang="ko-KR" sz="4000" dirty="0">
              <a:ln w="0"/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50"/>
            <a:ext cx="12192000" cy="6265545"/>
          </a:xfrm>
          <a:prstGeom prst="rect">
            <a:avLst/>
          </a:prstGeom>
          <a:solidFill>
            <a:srgbClr val="4F5458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4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4520" y="79375"/>
            <a:ext cx="2994025" cy="33845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600" dirty="0">
                <a:ln w="0"/>
                <a:solidFill>
                  <a:srgbClr val="4F54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원 소 개   및   소 감</a:t>
            </a:r>
            <a:endParaRPr lang="en-US" altLang="ko-KR" sz="1600" dirty="0">
              <a:ln w="0"/>
              <a:solidFill>
                <a:srgbClr val="4F545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793490" y="2789555"/>
            <a:ext cx="4926330" cy="11080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bg1">
                    <a:alpha val="11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93490" y="2789555"/>
            <a:ext cx="4926330" cy="11080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gradFill>
                  <a:gsLst>
                    <a:gs pos="46000">
                      <a:schemeClr val="accent1">
                        <a:lumMod val="0"/>
                        <a:lumOff val="100000"/>
                      </a:schemeClr>
                    </a:gs>
                    <a:gs pos="0">
                      <a:srgbClr val="E6E6E6"/>
                    </a:gs>
                    <a:gs pos="100000">
                      <a:schemeClr val="accent1">
                        <a:alpha val="0"/>
                        <a:lumMod val="55000"/>
                        <a:lumOff val="4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6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9745" y="321945"/>
            <a:ext cx="2065655" cy="6375400"/>
          </a:xfrm>
          <a:prstGeom prst="rect">
            <a:avLst/>
          </a:prstGeom>
          <a:solidFill>
            <a:srgbClr val="E8E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55" y="321945"/>
            <a:ext cx="2065655" cy="6375400"/>
          </a:xfrm>
          <a:prstGeom prst="rect">
            <a:avLst/>
          </a:prstGeom>
          <a:solidFill>
            <a:srgbClr val="A0A1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5855" y="321945"/>
            <a:ext cx="2065655" cy="6375400"/>
          </a:xfrm>
          <a:prstGeom prst="rect">
            <a:avLst/>
          </a:prstGeom>
          <a:solidFill>
            <a:srgbClr val="4F54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6455" y="321945"/>
            <a:ext cx="2065655" cy="6375400"/>
          </a:xfrm>
          <a:prstGeom prst="rect">
            <a:avLst/>
          </a:prstGeom>
          <a:solidFill>
            <a:srgbClr val="6A7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57055" y="321945"/>
            <a:ext cx="2065655" cy="6375400"/>
          </a:xfrm>
          <a:prstGeom prst="rect">
            <a:avLst/>
          </a:prstGeom>
          <a:solidFill>
            <a:srgbClr val="B3C5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9745" y="321945"/>
            <a:ext cx="2065655" cy="6375400"/>
          </a:xfrm>
          <a:prstGeom prst="rect">
            <a:avLst/>
          </a:prstGeom>
          <a:solidFill>
            <a:srgbClr val="E8E0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55" y="321945"/>
            <a:ext cx="2065655" cy="6375400"/>
          </a:xfrm>
          <a:prstGeom prst="rect">
            <a:avLst/>
          </a:prstGeom>
          <a:solidFill>
            <a:srgbClr val="E3CA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5855" y="321945"/>
            <a:ext cx="2065655" cy="6375400"/>
          </a:xfrm>
          <a:prstGeom prst="rect">
            <a:avLst/>
          </a:prstGeom>
          <a:solidFill>
            <a:srgbClr val="DD86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6455" y="321945"/>
            <a:ext cx="2065655" cy="6375400"/>
          </a:xfrm>
          <a:prstGeom prst="rect">
            <a:avLst/>
          </a:prstGeom>
          <a:solidFill>
            <a:srgbClr val="284B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57055" y="321945"/>
            <a:ext cx="2065655" cy="6375400"/>
          </a:xfrm>
          <a:prstGeom prst="rect">
            <a:avLst/>
          </a:prstGeom>
          <a:solidFill>
            <a:srgbClr val="398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2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9745" y="321945"/>
            <a:ext cx="2065655" cy="6375400"/>
          </a:xfrm>
          <a:prstGeom prst="rect">
            <a:avLst/>
          </a:prstGeom>
          <a:solidFill>
            <a:srgbClr val="DFD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55" y="321945"/>
            <a:ext cx="2065655" cy="6375400"/>
          </a:xfrm>
          <a:prstGeom prst="rect">
            <a:avLst/>
          </a:prstGeom>
          <a:solidFill>
            <a:srgbClr val="E2AF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5855" y="321945"/>
            <a:ext cx="2065655" cy="6375400"/>
          </a:xfrm>
          <a:prstGeom prst="rect">
            <a:avLst/>
          </a:prstGeom>
          <a:solidFill>
            <a:srgbClr val="525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6455" y="321945"/>
            <a:ext cx="2065655" cy="6375400"/>
          </a:xfrm>
          <a:prstGeom prst="rect">
            <a:avLst/>
          </a:prstGeom>
          <a:solidFill>
            <a:srgbClr val="7181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57055" y="321945"/>
            <a:ext cx="2065655" cy="6375400"/>
          </a:xfrm>
          <a:prstGeom prst="rect">
            <a:avLst/>
          </a:prstGeom>
          <a:solidFill>
            <a:srgbClr val="9EA9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1855" y="532765"/>
            <a:ext cx="10050145" cy="44284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267335" y="532765"/>
            <a:ext cx="1366520" cy="36957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en-US" altLang="ko-KR" b="1" dirty="0">
                <a:ln w="0"/>
                <a:solidFill>
                  <a:schemeClr val="bg2">
                    <a:alpha val="56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</a:t>
            </a:r>
          </a:p>
        </p:txBody>
      </p:sp>
      <p:sp>
        <p:nvSpPr>
          <p:cNvPr id="18" name="직사각형 17"/>
          <p:cNvSpPr/>
          <p:nvPr/>
        </p:nvSpPr>
        <p:spPr>
          <a:xfrm rot="5400000">
            <a:off x="640715" y="1526540"/>
            <a:ext cx="2032635" cy="4572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18745" y="6273800"/>
            <a:ext cx="12564745" cy="584200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57730" y="532765"/>
            <a:ext cx="10050145" cy="4428490"/>
          </a:xfrm>
          <a:prstGeom prst="rect">
            <a:avLst/>
          </a:prstGeom>
          <a:solidFill>
            <a:srgbClr val="525659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9" name="직사각형 28"/>
          <p:cNvSpPr/>
          <p:nvPr/>
        </p:nvSpPr>
        <p:spPr>
          <a:xfrm>
            <a:off x="2829560" y="969010"/>
            <a:ext cx="3394075" cy="46164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사례</a:t>
            </a:r>
            <a:endParaRPr lang="en-US" altLang="ko-KR" sz="2400" b="1" dirty="0">
              <a:ln w="0"/>
              <a:solidFill>
                <a:srgbClr val="525659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29475" y="2352675"/>
            <a:ext cx="3757930" cy="46164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</a:t>
            </a:r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29560" y="1724660"/>
            <a:ext cx="3597910" cy="83121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해결방안</a:t>
            </a:r>
            <a:endParaRPr lang="en-US" altLang="ko-KR" sz="2400" b="1" dirty="0">
              <a:ln w="0"/>
              <a:solidFill>
                <a:srgbClr val="525659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b="1" dirty="0">
              <a:ln w="0"/>
              <a:solidFill>
                <a:srgbClr val="525659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9560" y="2479675"/>
            <a:ext cx="3394075" cy="46164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소개</a:t>
            </a:r>
            <a:endParaRPr lang="en-US" altLang="ko-KR" sz="2400" b="1" dirty="0">
              <a:ln w="0"/>
              <a:solidFill>
                <a:srgbClr val="525659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3790" y="3008630"/>
            <a:ext cx="3523615" cy="46164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2400" b="1" dirty="0" err="1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사용기술</a:t>
            </a:r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2400" b="1" dirty="0" err="1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82485" y="3665220"/>
            <a:ext cx="3804920" cy="46164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2400" b="1" dirty="0" err="1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팀원소개</a:t>
            </a:r>
            <a:r>
              <a:rPr lang="ko-KR" altLang="en-US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ln w="0"/>
                <a:solidFill>
                  <a:srgbClr val="525659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.6 </a:t>
            </a:r>
          </a:p>
        </p:txBody>
      </p:sp>
    </p:spTree>
    <p:extLst>
      <p:ext uri="{BB962C8B-B14F-4D97-AF65-F5344CB8AC3E}">
        <p14:creationId xmlns:p14="http://schemas.microsoft.com/office/powerpoint/2010/main" val="2858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7440" y="6978015"/>
            <a:ext cx="2092960" cy="31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blipFill dpi="0" rotWithShape="1">
                  <a:blip r:embed="rId2">
                    <a:alphaModFix amt="11000"/>
                  </a:blip>
                  <a:srcRect/>
                  <a:tile tx="0" ty="0" sx="100000" sy="100000" flip="none" algn="tl"/>
                </a:blip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76200" y="6312535"/>
            <a:ext cx="1981835" cy="584835"/>
            <a:chOff x="-76200" y="6312535"/>
            <a:chExt cx="1981835" cy="584835"/>
          </a:xfrm>
        </p:grpSpPr>
        <p:sp>
          <p:nvSpPr>
            <p:cNvPr id="7" name="직사각형 6"/>
            <p:cNvSpPr/>
            <p:nvPr/>
          </p:nvSpPr>
          <p:spPr>
            <a:xfrm>
              <a:off x="-76200" y="6312535"/>
              <a:ext cx="805815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310" y="6353175"/>
              <a:ext cx="145732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  <a:endParaRPr lang="en-US" altLang="ko-KR" sz="1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MAKER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-76200" y="842645"/>
            <a:ext cx="3514090" cy="271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024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E8ECE5"/>
                </a:solidFill>
                <a:effectLst>
                  <a:outerShdw blurRad="50800" dist="38100" dir="21540000" sx="101000" sy="101000" algn="l" rotWithShape="0">
                    <a:schemeClr val="tx1">
                      <a:lumMod val="50000"/>
                      <a:lumOff val="50000"/>
                      <a:alpha val="81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2040" y="2848610"/>
            <a:ext cx="5420360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   </a:t>
            </a:r>
            <a:r>
              <a:rPr lang="ko-KR" altLang="en-US" sz="40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en-US" altLang="ko-KR" sz="40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0355" y="6399530"/>
            <a:ext cx="2901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E8ECE5"/>
                </a:solidFill>
              </a:rPr>
              <a:t>1. </a:t>
            </a:r>
            <a:r>
              <a:rPr lang="ko-KR" altLang="en-US" sz="1600" dirty="0">
                <a:solidFill>
                  <a:srgbClr val="E8ECE5"/>
                </a:solidFill>
              </a:rPr>
              <a:t>사 </a:t>
            </a:r>
            <a:r>
              <a:rPr lang="ko-KR" altLang="en-US" sz="1600" dirty="0" err="1">
                <a:solidFill>
                  <a:srgbClr val="E8ECE5"/>
                </a:solidFill>
              </a:rPr>
              <a:t>례</a:t>
            </a:r>
            <a:endParaRPr lang="ko-KR" altLang="en-US" sz="1600" dirty="0">
              <a:solidFill>
                <a:srgbClr val="E8EC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7440" y="6978015"/>
            <a:ext cx="2092960" cy="31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blipFill dpi="0" rotWithShape="1">
                  <a:blip r:embed="rId2">
                    <a:alphaModFix amt="11000"/>
                  </a:blip>
                  <a:srcRect/>
                  <a:tile tx="0" ty="0" sx="100000" sy="100000" flip="none" algn="tl"/>
                </a:blip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76200" y="6312535"/>
            <a:ext cx="1981835" cy="584835"/>
            <a:chOff x="-76200" y="6312535"/>
            <a:chExt cx="1981835" cy="584835"/>
          </a:xfrm>
        </p:grpSpPr>
        <p:sp>
          <p:nvSpPr>
            <p:cNvPr id="7" name="직사각형 6"/>
            <p:cNvSpPr/>
            <p:nvPr/>
          </p:nvSpPr>
          <p:spPr>
            <a:xfrm>
              <a:off x="-76200" y="6312535"/>
              <a:ext cx="805815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310" y="6353175"/>
              <a:ext cx="145732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  <a:endParaRPr lang="en-US" altLang="ko-KR" sz="1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MAKER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5024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1500" b="1" dirty="0">
              <a:ln w="0"/>
              <a:solidFill>
                <a:srgbClr val="E8ECE5"/>
              </a:solidFill>
              <a:effectLst>
                <a:outerShdw blurRad="50800" dist="38100" dir="21540000" sx="101000" sy="101000" algn="l" rotWithShape="0">
                  <a:schemeClr val="tx1">
                    <a:lumMod val="50000"/>
                    <a:lumOff val="50000"/>
                    <a:alpha val="81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0355" y="6399530"/>
            <a:ext cx="2901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E8ECE5"/>
                </a:solidFill>
              </a:rPr>
              <a:t>1. </a:t>
            </a:r>
            <a:r>
              <a:rPr lang="ko-KR" altLang="en-US" sz="1600" dirty="0">
                <a:solidFill>
                  <a:srgbClr val="E8ECE5"/>
                </a:solidFill>
              </a:rPr>
              <a:t>사 </a:t>
            </a:r>
            <a:r>
              <a:rPr lang="ko-KR" altLang="en-US" sz="1600" dirty="0" err="1">
                <a:solidFill>
                  <a:srgbClr val="E8ECE5"/>
                </a:solidFill>
              </a:rPr>
              <a:t>례</a:t>
            </a:r>
            <a:endParaRPr lang="ko-KR" altLang="en-US" sz="1600" dirty="0">
              <a:solidFill>
                <a:srgbClr val="E8ECE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2170" y="424180"/>
            <a:ext cx="6515735" cy="23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89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종강회식을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하려고 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이용해서 투표를 하려고 했는데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대답없는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사람들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힘들게 날짜를 결정했지만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시간을 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정해야하네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장소는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지도에서 위치를 확인해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없을까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편한 스케줄투표사이트를 만들어보자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8310" y="448945"/>
            <a:ext cx="651573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모임을 계획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대답없는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사람들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투표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힘들게 날짜를 결정했지만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장소를 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거기가 어디야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)</a:t>
            </a: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한번에 해결할 수 있는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좋은방법이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없을까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6431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7440" y="6978015"/>
            <a:ext cx="2092960" cy="31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blipFill dpi="0" rotWithShape="1">
                  <a:blip r:embed="rId2">
                    <a:alphaModFix amt="11000"/>
                  </a:blip>
                  <a:srcRect/>
                  <a:tile tx="0" ty="0" sx="100000" sy="100000" flip="none" algn="tl"/>
                </a:blip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B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76200" y="6312535"/>
            <a:ext cx="1981835" cy="584835"/>
            <a:chOff x="-76200" y="6312535"/>
            <a:chExt cx="1981835" cy="584835"/>
          </a:xfrm>
        </p:grpSpPr>
        <p:sp>
          <p:nvSpPr>
            <p:cNvPr id="7" name="직사각형 6"/>
            <p:cNvSpPr/>
            <p:nvPr/>
          </p:nvSpPr>
          <p:spPr>
            <a:xfrm>
              <a:off x="-76200" y="6312535"/>
              <a:ext cx="805815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310" y="6353175"/>
              <a:ext cx="145732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  <a:endParaRPr lang="en-US" altLang="ko-KR" sz="1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MAKER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842645"/>
            <a:ext cx="3437890" cy="271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812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B3C5CF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86810" y="2848610"/>
            <a:ext cx="5420360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 황   및   해 결 방 법</a:t>
            </a:r>
            <a:endParaRPr lang="en-US" altLang="ko-KR" sz="4000" dirty="0">
              <a:ln w="0"/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3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E3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76200" y="842645"/>
            <a:ext cx="3678555" cy="271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70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E3CAC4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01720" y="2848610"/>
            <a:ext cx="5420360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요   기 능   소 개</a:t>
            </a:r>
            <a:endParaRPr lang="en-US" altLang="ko-KR" sz="4000" dirty="0">
              <a:ln w="0"/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7440" y="6978015"/>
            <a:ext cx="2092960" cy="31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blipFill dpi="0" rotWithShape="1">
                  <a:blip r:embed="rId2">
                    <a:alphaModFix amt="11000"/>
                  </a:blip>
                  <a:srcRect/>
                  <a:tile tx="0" ty="0" sx="100000" sy="100000" flip="none" algn="tl"/>
                </a:blip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76200" y="6312535"/>
            <a:ext cx="1981835" cy="584835"/>
            <a:chOff x="-76200" y="6312535"/>
            <a:chExt cx="1981835" cy="584835"/>
          </a:xfrm>
        </p:grpSpPr>
        <p:sp>
          <p:nvSpPr>
            <p:cNvPr id="7" name="직사각형 6"/>
            <p:cNvSpPr/>
            <p:nvPr/>
          </p:nvSpPr>
          <p:spPr>
            <a:xfrm>
              <a:off x="-76200" y="6312535"/>
              <a:ext cx="805815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310" y="6353175"/>
              <a:ext cx="145732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  <a:endParaRPr lang="en-US" altLang="ko-KR" sz="1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MAKER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-76200" y="842645"/>
            <a:ext cx="3514090" cy="271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70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A0A19D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93465" y="2848610"/>
            <a:ext cx="6219190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 연</a:t>
            </a:r>
            <a:endParaRPr lang="en-US" altLang="ko-KR" sz="4000" dirty="0">
              <a:ln w="0"/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7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7440" y="6978015"/>
            <a:ext cx="2092960" cy="31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900" b="1" dirty="0">
                <a:ln w="0"/>
                <a:blipFill dpi="0" rotWithShape="1">
                  <a:blip r:embed="rId2">
                    <a:alphaModFix amt="11000"/>
                  </a:blip>
                  <a:srcRect/>
                  <a:tile tx="0" ty="0" sx="100000" sy="100000" flip="none" algn="tl"/>
                </a:blip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-76200" y="6312535"/>
            <a:ext cx="1981835" cy="584835"/>
            <a:chOff x="-76200" y="6312535"/>
            <a:chExt cx="1981835" cy="584835"/>
          </a:xfrm>
        </p:grpSpPr>
        <p:sp>
          <p:nvSpPr>
            <p:cNvPr id="7" name="직사각형 6"/>
            <p:cNvSpPr/>
            <p:nvPr/>
          </p:nvSpPr>
          <p:spPr>
            <a:xfrm>
              <a:off x="-76200" y="6312535"/>
              <a:ext cx="805815" cy="584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310" y="6353175"/>
              <a:ext cx="1457325" cy="461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  <a:endParaRPr lang="en-US" altLang="ko-KR" sz="14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200" dirty="0">
                  <a:ln w="0"/>
                  <a:solidFill>
                    <a:schemeClr val="bg1"/>
                  </a:solidFill>
                  <a:effectLst>
                    <a:outerShdw blurRad="50800" dist="38100" algn="l" rotWithShape="0">
                      <a:srgbClr val="E6E6E6">
                        <a:alpha val="40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MAKER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502410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1500" b="1" dirty="0">
              <a:ln w="0"/>
              <a:solidFill>
                <a:srgbClr val="E8ECE5"/>
              </a:solidFill>
              <a:effectLst>
                <a:outerShdw blurRad="50800" dist="38100" dir="21540000" sx="101000" sy="101000" algn="l" rotWithShape="0">
                  <a:schemeClr val="tx1">
                    <a:lumMod val="50000"/>
                    <a:lumOff val="50000"/>
                    <a:alpha val="81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0355" y="6399530"/>
            <a:ext cx="2901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E8ECE5"/>
                </a:solidFill>
              </a:rPr>
              <a:t>4. </a:t>
            </a:r>
            <a:r>
              <a:rPr lang="ko-KR" altLang="en-US" sz="1600" dirty="0">
                <a:solidFill>
                  <a:srgbClr val="E8ECE5"/>
                </a:solidFill>
              </a:rPr>
              <a:t>시  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145" y="863600"/>
            <a:ext cx="6515735" cy="39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시연순서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방장로그인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새모임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멤버초대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장소 투표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게시판글쓰기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확정대기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모임가서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확정시키기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모임가서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모아보기 확정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일반멤버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초대받은 모임 수락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거절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 가서 투표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모임가서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게시판사진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다운로드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 공유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7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265545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6200" y="6312535"/>
            <a:ext cx="805815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76200" y="842645"/>
            <a:ext cx="3514090" cy="271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065" y="1917700"/>
            <a:ext cx="2611120" cy="186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500" b="1" dirty="0">
                <a:ln w="0"/>
                <a:solidFill>
                  <a:srgbClr val="6A7B8B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85210" y="2848610"/>
            <a:ext cx="6871335" cy="70802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 용 기 술   및   아 키 </a:t>
            </a:r>
            <a:r>
              <a:rPr lang="ko-KR" altLang="en-US" sz="4000" dirty="0" err="1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</a:t>
            </a:r>
            <a:r>
              <a:rPr lang="ko-KR" altLang="en-US" sz="4000" dirty="0">
                <a:ln w="0"/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쳐</a:t>
            </a:r>
            <a:endParaRPr lang="en-US" altLang="ko-KR" sz="4000" dirty="0">
              <a:ln w="0"/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8310" y="6353175"/>
            <a:ext cx="1457325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  <a:endParaRPr lang="en-US" altLang="ko-KR" sz="1400" dirty="0">
              <a:ln w="0"/>
              <a:solidFill>
                <a:schemeClr val="bg1"/>
              </a:solidFill>
              <a:effectLst>
                <a:outerShdw blurRad="50800" dist="38100" algn="l" rotWithShape="0">
                  <a:srgbClr val="E6E6E6">
                    <a:alpha val="40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rgbClr val="E6E6E6">
                      <a:alpha val="40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248400"/>
            <a:ext cx="12192000" cy="57785"/>
          </a:xfrm>
          <a:prstGeom prst="rect">
            <a:avLst/>
          </a:prstGeom>
          <a:solidFill>
            <a:srgbClr val="DFD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2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16</Pages>
  <Words>257</Words>
  <Characters>0</Characters>
  <Application>Microsoft Office PowerPoint</Application>
  <DocSecurity>0</DocSecurity>
  <PresentationFormat>와이드스크린</PresentationFormat>
  <Lines>0</Lines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Adobe Fan Heiti Std B</vt:lpstr>
      <vt:lpstr>나눔바른고딕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</dc:title>
  <dc:creator>hkkim00305@gmail.com</dc:creator>
  <cp:lastModifiedBy>Dell</cp:lastModifiedBy>
  <cp:revision>7</cp:revision>
  <dcterms:modified xsi:type="dcterms:W3CDTF">2017-03-27T10:03:33Z</dcterms:modified>
</cp:coreProperties>
</file>