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9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6FBD-DDDC-4312-A116-E4902CB5E03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84B8-D6DD-463F-8AB9-E91E7614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0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6FBD-DDDC-4312-A116-E4902CB5E03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84B8-D6DD-463F-8AB9-E91E7614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6FBD-DDDC-4312-A116-E4902CB5E03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84B8-D6DD-463F-8AB9-E91E7614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4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6FBD-DDDC-4312-A116-E4902CB5E03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84B8-D6DD-463F-8AB9-E91E7614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9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6FBD-DDDC-4312-A116-E4902CB5E03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84B8-D6DD-463F-8AB9-E91E7614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4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6FBD-DDDC-4312-A116-E4902CB5E03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84B8-D6DD-463F-8AB9-E91E7614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3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6FBD-DDDC-4312-A116-E4902CB5E03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84B8-D6DD-463F-8AB9-E91E7614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6FBD-DDDC-4312-A116-E4902CB5E03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84B8-D6DD-463F-8AB9-E91E7614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8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6FBD-DDDC-4312-A116-E4902CB5E03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84B8-D6DD-463F-8AB9-E91E7614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9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6FBD-DDDC-4312-A116-E4902CB5E03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84B8-D6DD-463F-8AB9-E91E7614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6FBD-DDDC-4312-A116-E4902CB5E03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84B8-D6DD-463F-8AB9-E91E7614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6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C6FBD-DDDC-4312-A116-E4902CB5E03E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84B8-D6DD-463F-8AB9-E91E7614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C++ Polymorphism "Under the Hood"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699116"/>
            <a:ext cx="2201727" cy="2196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0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Given </a:t>
            </a:r>
            <a:r>
              <a:rPr lang="en-US" dirty="0"/>
              <a:t>this class: 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class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char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speak;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public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Animal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~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Animal();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char*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getSpeak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setSpeak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(char*);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void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Speak();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};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268216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3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/>
          <a:lstStyle/>
          <a:p>
            <a:r>
              <a:rPr lang="en-US" dirty="0" smtClean="0"/>
              <a:t>A data instance of an animal looks like this: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1905000"/>
            <a:ext cx="64643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6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</a:t>
            </a:r>
            <a:r>
              <a:rPr lang="en-US" dirty="0"/>
              <a:t>you derive a class from the Animal class: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 : Animal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public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Dog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~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Dog();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char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getSpeak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void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setSpeak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(char*);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void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function();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};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12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21491"/>
          </a:xfrm>
        </p:spPr>
        <p:txBody>
          <a:bodyPr/>
          <a:lstStyle/>
          <a:p>
            <a:r>
              <a:rPr lang="en-US" dirty="0" smtClean="0"/>
              <a:t>A data instance of a Dog looks like this: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905000"/>
            <a:ext cx="64452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8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21491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you call one of the Animal virtual functions: </a:t>
            </a:r>
          </a:p>
          <a:p>
            <a:pPr marL="109728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new Animal();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getSpeak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What is really happening is this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sz="25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  <a:r>
              <a:rPr lang="en-US" sz="2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25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vtable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sz="25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AnimalVtable</a:t>
            </a:r>
            <a:r>
              <a:rPr lang="en-US" sz="2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&gt;&amp;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Animal::</a:t>
            </a:r>
            <a:r>
              <a:rPr lang="en-US" sz="25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getSpeak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16023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21491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you call one of the Dog virtual functions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Animal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new Dog();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getSpeak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What </a:t>
            </a:r>
            <a:r>
              <a:rPr lang="en-US" dirty="0"/>
              <a:t>is really happening is this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vtable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DogVtable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-&gt;&amp;Dog::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getSpeak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587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</a:t>
            </a:r>
            <a:r>
              <a:rPr lang="en-US" dirty="0"/>
              <a:t>classes that have virtual functions have a “virtual table” implicitly added by the compiler to the class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At </a:t>
            </a:r>
            <a:r>
              <a:rPr lang="en-US" dirty="0"/>
              <a:t>runtime, the virtual function that gets used is the function in the active “virtual table”.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Virtual </a:t>
            </a:r>
            <a:r>
              <a:rPr lang="en-US" dirty="0"/>
              <a:t>functions make designing an interface easier, in that the interface for accessing a base class is the same for accessing a derived class. </a:t>
            </a:r>
          </a:p>
        </p:txBody>
      </p:sp>
    </p:spTree>
    <p:extLst>
      <p:ext uri="{BB962C8B-B14F-4D97-AF65-F5344CB8AC3E}">
        <p14:creationId xmlns:p14="http://schemas.microsoft.com/office/powerpoint/2010/main" val="26900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133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VTables</vt:lpstr>
      <vt:lpstr>Under the Hood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Grant</dc:creator>
  <cp:lastModifiedBy>Tech</cp:lastModifiedBy>
  <cp:revision>4</cp:revision>
  <dcterms:created xsi:type="dcterms:W3CDTF">2012-07-28T15:34:56Z</dcterms:created>
  <dcterms:modified xsi:type="dcterms:W3CDTF">2013-12-02T15:18:35Z</dcterms:modified>
</cp:coreProperties>
</file>