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8711"/>
    <p:restoredTop sz="81071"/>
  </p:normalViewPr>
  <p:slideViewPr>
    <p:cSldViewPr snapToGrid="0" snapToObjects="1">
      <p:cViewPr>
        <p:scale>
          <a:sx n="96" d="100"/>
          <a:sy n="96" d="100"/>
        </p:scale>
        <p:origin x="85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8551" y="649288"/>
            <a:ext cx="1477963" cy="1033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288"/>
            <a:ext cx="4284661" cy="1033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4850"/>
            <a:ext cx="2881312" cy="7735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3244850"/>
            <a:ext cx="2881314" cy="7735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65F3-693B-5140-88D8-07D45C5D8FB5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7CFE-E0F0-5A4C-B7EA-B60D6B4F5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6429"/>
              </p:ext>
            </p:extLst>
          </p:nvPr>
        </p:nvGraphicFramePr>
        <p:xfrm>
          <a:off x="4929803" y="1653316"/>
          <a:ext cx="2623936" cy="453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984"/>
                <a:gridCol w="655984"/>
                <a:gridCol w="655984"/>
                <a:gridCol w="655984"/>
              </a:tblGrid>
              <a:tr h="4537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23.9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51.2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35.6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99754"/>
              </p:ext>
            </p:extLst>
          </p:nvPr>
        </p:nvGraphicFramePr>
        <p:xfrm>
          <a:off x="3304206" y="1626812"/>
          <a:ext cx="525670" cy="2812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70"/>
              </a:tblGrid>
              <a:tr h="5625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14412"/>
              </p:ext>
            </p:extLst>
          </p:nvPr>
        </p:nvGraphicFramePr>
        <p:xfrm>
          <a:off x="4929798" y="2243037"/>
          <a:ext cx="3935904" cy="44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984"/>
                <a:gridCol w="655984"/>
                <a:gridCol w="655984"/>
                <a:gridCol w="655984"/>
                <a:gridCol w="655984"/>
                <a:gridCol w="655984"/>
              </a:tblGrid>
              <a:tr h="447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12.2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23.5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54.6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5.8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56.8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60358"/>
              </p:ext>
            </p:extLst>
          </p:nvPr>
        </p:nvGraphicFramePr>
        <p:xfrm>
          <a:off x="4929801" y="3395975"/>
          <a:ext cx="1961328" cy="453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776"/>
                <a:gridCol w="653776"/>
                <a:gridCol w="653776"/>
              </a:tblGrid>
              <a:tr h="4537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12.1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34.9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31233"/>
              </p:ext>
            </p:extLst>
          </p:nvPr>
        </p:nvGraphicFramePr>
        <p:xfrm>
          <a:off x="4929805" y="2809568"/>
          <a:ext cx="1298718" cy="453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359"/>
                <a:gridCol w="649359"/>
              </a:tblGrid>
              <a:tr h="4537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88.8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3829876" y="1880205"/>
            <a:ext cx="1099927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29876" y="2466614"/>
            <a:ext cx="1099929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29876" y="3031540"/>
            <a:ext cx="1099929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29876" y="3594862"/>
            <a:ext cx="1099929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2"/>
            <a:endCxn id="20" idx="1"/>
          </p:cNvCxnSpPr>
          <p:nvPr/>
        </p:nvCxnSpPr>
        <p:spPr>
          <a:xfrm rot="16200000" flipH="1">
            <a:off x="3762268" y="4244250"/>
            <a:ext cx="269949" cy="6604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27443" y="4555537"/>
            <a:ext cx="76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NULL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8574"/>
              </p:ext>
            </p:extLst>
          </p:nvPr>
        </p:nvGraphicFramePr>
        <p:xfrm>
          <a:off x="1764747" y="1261052"/>
          <a:ext cx="5411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132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73427" y="881875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ouble **raggedArr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>
            <a:off x="2305879" y="1401525"/>
            <a:ext cx="998327" cy="225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8523" y="1120636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ouble []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9166" y="1239683"/>
            <a:ext cx="1294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ouble *[]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66751" y="1428413"/>
            <a:ext cx="388722" cy="2613500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66751" y="4133194"/>
            <a:ext cx="42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First element in each row contains number of double elements in the row.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Oh</dc:creator>
  <cp:lastModifiedBy>Eric Oh</cp:lastModifiedBy>
  <cp:revision>6</cp:revision>
  <dcterms:created xsi:type="dcterms:W3CDTF">2015-10-22T00:14:48Z</dcterms:created>
  <dcterms:modified xsi:type="dcterms:W3CDTF">2015-10-22T00:43:08Z</dcterms:modified>
</cp:coreProperties>
</file>