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8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DE0B-2EE6-8A46-87DA-5CDD8B0AE60A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5F13-087C-6B44-A596-F0566A2D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4818"/>
              </p:ext>
            </p:extLst>
          </p:nvPr>
        </p:nvGraphicFramePr>
        <p:xfrm>
          <a:off x="4092499" y="689204"/>
          <a:ext cx="6367345" cy="144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469"/>
                <a:gridCol w="1273469"/>
                <a:gridCol w="1273469"/>
                <a:gridCol w="1273469"/>
                <a:gridCol w="1273469"/>
              </a:tblGrid>
              <a:tr h="1440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11760" y="771851"/>
            <a:ext cx="1315844" cy="130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7877" y="1504838"/>
            <a:ext cx="1003610" cy="30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1153576"/>
            <a:ext cx="1315844" cy="2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7424" y="1788786"/>
            <a:ext cx="1315844" cy="2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7877" y="870983"/>
            <a:ext cx="1003610" cy="30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7424" y="517546"/>
            <a:ext cx="1315844" cy="2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050" b="1" smtClean="0">
                <a:latin typeface="Courier New" charset="0"/>
                <a:ea typeface="Courier New" charset="0"/>
                <a:cs typeface="Courier New" charset="0"/>
              </a:rPr>
              <a:t>truct</a:t>
            </a:r>
            <a:r>
              <a:rPr lang="en-US" sz="1050" b="1" dirty="0" smtClean="0">
                <a:latin typeface="Courier New" charset="0"/>
                <a:ea typeface="Courier New" charset="0"/>
                <a:cs typeface="Courier New" charset="0"/>
              </a:rPr>
              <a:t> Word</a:t>
            </a:r>
            <a:endParaRPr lang="en-US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4095" y="724011"/>
            <a:ext cx="1206189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80212" y="1456997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24095" y="110573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9759" y="174094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0212" y="823142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00910" y="724011"/>
            <a:ext cx="1206189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57027" y="1456997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00910" y="110573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6574" y="174094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57027" y="823142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62238" y="722781"/>
            <a:ext cx="1206189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18355" y="1455767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62238" y="110450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7902" y="1739716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18355" y="821912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38437" y="719788"/>
            <a:ext cx="1206189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94554" y="1452774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38437" y="1101513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4101" y="1736723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94554" y="818919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10300" y="725736"/>
            <a:ext cx="1206189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366417" y="1458722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210300" y="1107461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string word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05964" y="1742671"/>
            <a:ext cx="12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nt freq</a:t>
            </a:r>
            <a:endParaRPr lang="en-US" sz="1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66417" y="824867"/>
            <a:ext cx="919975" cy="32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70344" y="367752"/>
            <a:ext cx="2181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Courier New" charset="0"/>
                <a:ea typeface="Courier New" charset="0"/>
                <a:cs typeface="Courier New" charset="0"/>
              </a:rPr>
              <a:t>Word wordArr[MAX_SIZE]</a:t>
            </a:r>
            <a:endParaRPr lang="en-US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61610" y="1668218"/>
            <a:ext cx="131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400" b="1" smtClean="0">
                <a:latin typeface="Courier New" charset="0"/>
                <a:ea typeface="Courier New" charset="0"/>
                <a:cs typeface="Courier New" charset="0"/>
              </a:rPr>
              <a:t>....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2015-10-29T16:11:05Z</dcterms:created>
  <dcterms:modified xsi:type="dcterms:W3CDTF">2015-10-29T16:28:27Z</dcterms:modified>
</cp:coreProperties>
</file>