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711"/>
    <p:restoredTop sz="90361"/>
  </p:normalViewPr>
  <p:slideViewPr>
    <p:cSldViewPr snapToGrid="0" snapToObjects="1">
      <p:cViewPr>
        <p:scale>
          <a:sx n="83" d="100"/>
          <a:sy n="83" d="100"/>
        </p:scale>
        <p:origin x="944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CC29-C90F-914C-A6AD-C0700880687A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5D0-E1E2-A944-91ED-D9B1E99D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08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CC29-C90F-914C-A6AD-C0700880687A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5D0-E1E2-A944-91ED-D9B1E99D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19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CC29-C90F-914C-A6AD-C0700880687A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5D0-E1E2-A944-91ED-D9B1E99D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61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CC29-C90F-914C-A6AD-C0700880687A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5D0-E1E2-A944-91ED-D9B1E99D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86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CC29-C90F-914C-A6AD-C0700880687A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5D0-E1E2-A944-91ED-D9B1E99D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73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CC29-C90F-914C-A6AD-C0700880687A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5D0-E1E2-A944-91ED-D9B1E99D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03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CC29-C90F-914C-A6AD-C0700880687A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5D0-E1E2-A944-91ED-D9B1E99D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05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CC29-C90F-914C-A6AD-C0700880687A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5D0-E1E2-A944-91ED-D9B1E99D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2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CC29-C90F-914C-A6AD-C0700880687A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5D0-E1E2-A944-91ED-D9B1E99D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10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CC29-C90F-914C-A6AD-C0700880687A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5D0-E1E2-A944-91ED-D9B1E99D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94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CC29-C90F-914C-A6AD-C0700880687A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5D0-E1E2-A944-91ED-D9B1E99D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47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2CC29-C90F-914C-A6AD-C0700880687A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965D0-E1E2-A944-91ED-D9B1E99D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58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482362"/>
              </p:ext>
            </p:extLst>
          </p:nvPr>
        </p:nvGraphicFramePr>
        <p:xfrm>
          <a:off x="1892720" y="404955"/>
          <a:ext cx="3127398" cy="20888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7398"/>
              </a:tblGrid>
              <a:tr h="217355">
                <a:tc>
                  <a:txBody>
                    <a:bodyPr/>
                    <a:lstStyle/>
                    <a:p>
                      <a:pPr algn="ctr"/>
                      <a:r>
                        <a:rPr lang="en-US" sz="800" spc="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Question</a:t>
                      </a:r>
                      <a:endParaRPr lang="en-US" sz="800" spc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</a:tr>
              <a:tr h="1269345">
                <a:tc>
                  <a:txBody>
                    <a:bodyPr/>
                    <a:lstStyle/>
                    <a:p>
                      <a:pPr algn="l"/>
                      <a:r>
                        <a:rPr lang="en-US" sz="800" spc="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+ Question() : void</a:t>
                      </a:r>
                    </a:p>
                    <a:p>
                      <a:pPr algn="l"/>
                      <a:r>
                        <a:rPr lang="en-US" sz="800" spc="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+ Question(</a:t>
                      </a:r>
                      <a:r>
                        <a:rPr lang="en-US" sz="800" spc="0" dirty="0" err="1" smtClean="0">
                          <a:latin typeface="Courier" charset="0"/>
                          <a:ea typeface="Courier" charset="0"/>
                          <a:cs typeface="Courier" charset="0"/>
                        </a:rPr>
                        <a:t>ques</a:t>
                      </a:r>
                      <a:r>
                        <a:rPr lang="en-US" sz="800" spc="0" baseline="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 : string, ans : string[</a:t>
                      </a:r>
                      <a:r>
                        <a:rPr lang="en-US" sz="800" spc="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]) : void</a:t>
                      </a:r>
                    </a:p>
                    <a:p>
                      <a:pPr algn="l"/>
                      <a:r>
                        <a:rPr lang="en-US" sz="800" spc="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+ &amp;operator=(q : &amp;Question) : Question</a:t>
                      </a:r>
                    </a:p>
                    <a:p>
                      <a:pPr algn="l"/>
                      <a:r>
                        <a:rPr lang="en-US" sz="800" spc="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+ ~Question() :</a:t>
                      </a:r>
                      <a:r>
                        <a:rPr lang="en-US" sz="800" spc="0" baseline="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 void</a:t>
                      </a:r>
                      <a:endParaRPr lang="en-US" sz="800" spc="0" dirty="0" smtClean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  <a:p>
                      <a:pPr algn="l"/>
                      <a:r>
                        <a:rPr lang="en-US" sz="800" spc="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+</a:t>
                      </a:r>
                      <a:r>
                        <a:rPr lang="en-US" sz="800" spc="0" baseline="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 </a:t>
                      </a:r>
                      <a:r>
                        <a:rPr lang="en-US" sz="800" spc="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displayQuestion()</a:t>
                      </a:r>
                      <a:r>
                        <a:rPr lang="en-US" sz="800" spc="0" baseline="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 : void</a:t>
                      </a:r>
                      <a:endParaRPr lang="en-US" sz="800" spc="0" dirty="0" smtClean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  <a:p>
                      <a:pPr algn="l"/>
                      <a:r>
                        <a:rPr lang="en-US" sz="800" spc="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+</a:t>
                      </a:r>
                      <a:r>
                        <a:rPr lang="en-US" sz="800" spc="0" baseline="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 </a:t>
                      </a:r>
                      <a:r>
                        <a:rPr lang="en-US" sz="800" spc="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displayAnswers()</a:t>
                      </a:r>
                      <a:r>
                        <a:rPr lang="en-US" sz="800" spc="0" baseline="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 : void</a:t>
                      </a:r>
                      <a:r>
                        <a:rPr lang="en-US" sz="800" spc="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	</a:t>
                      </a:r>
                    </a:p>
                    <a:p>
                      <a:pPr algn="l"/>
                      <a:r>
                        <a:rPr lang="en-US" sz="800" spc="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+</a:t>
                      </a:r>
                      <a:r>
                        <a:rPr lang="en-US" sz="800" spc="0" baseline="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 </a:t>
                      </a:r>
                      <a:r>
                        <a:rPr lang="en-US" sz="800" spc="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checkAnswer(choice : int) : int</a:t>
                      </a:r>
                    </a:p>
                    <a:p>
                      <a:pPr algn="l"/>
                      <a:r>
                        <a:rPr lang="en-US" sz="800" spc="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+</a:t>
                      </a:r>
                      <a:r>
                        <a:rPr lang="en-US" sz="800" spc="0" baseline="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 </a:t>
                      </a:r>
                      <a:r>
                        <a:rPr lang="en-US" sz="800" spc="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displayCorrectAnswer() : void</a:t>
                      </a:r>
                    </a:p>
                    <a:p>
                      <a:pPr algn="l"/>
                      <a:r>
                        <a:rPr lang="en-US" sz="800" spc="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+ randomizeAnswers() : void</a:t>
                      </a:r>
                    </a:p>
                    <a:p>
                      <a:pPr algn="l"/>
                      <a:endParaRPr lang="en-US" sz="800" spc="0" dirty="0" smtClean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</a:tr>
              <a:tr h="560874">
                <a:tc>
                  <a:txBody>
                    <a:bodyPr/>
                    <a:lstStyle/>
                    <a:p>
                      <a:pPr algn="l"/>
                      <a:r>
                        <a:rPr lang="en-US" sz="800" spc="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-</a:t>
                      </a:r>
                      <a:r>
                        <a:rPr lang="en-US" sz="800" spc="0" baseline="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 q</a:t>
                      </a:r>
                      <a:r>
                        <a:rPr lang="en-US" sz="800" spc="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uestion</a:t>
                      </a:r>
                      <a:r>
                        <a:rPr lang="en-US" sz="800" spc="0" baseline="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 : string</a:t>
                      </a:r>
                      <a:endParaRPr lang="en-US" sz="800" spc="0" dirty="0" smtClean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  <a:p>
                      <a:pPr algn="l"/>
                      <a:r>
                        <a:rPr lang="en-US" sz="800" spc="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- answers</a:t>
                      </a:r>
                      <a:r>
                        <a:rPr lang="en-US" sz="800" spc="0" baseline="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 : string []</a:t>
                      </a:r>
                      <a:endParaRPr lang="en-US" sz="800" spc="0" dirty="0" smtClean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  <a:p>
                      <a:pPr algn="l"/>
                      <a:r>
                        <a:rPr lang="en-US" sz="800" spc="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- answer_index : int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413069"/>
              </p:ext>
            </p:extLst>
          </p:nvPr>
        </p:nvGraphicFramePr>
        <p:xfrm>
          <a:off x="5115324" y="399671"/>
          <a:ext cx="2623770" cy="20804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3770"/>
              </a:tblGrid>
              <a:tr h="20279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Player</a:t>
                      </a:r>
                      <a:endParaRPr lang="en-US" sz="8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</a:tr>
              <a:tr h="1294945"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+ Player()</a:t>
                      </a:r>
                      <a:r>
                        <a:rPr lang="en-US" sz="800" baseline="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 : void</a:t>
                      </a:r>
                      <a:endParaRPr lang="en-US" sz="800" dirty="0" smtClean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  <a:p>
                      <a:pPr algn="l"/>
                      <a:r>
                        <a:rPr lang="en-US" sz="80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+</a:t>
                      </a:r>
                      <a:r>
                        <a:rPr lang="en-US" sz="800" baseline="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 </a:t>
                      </a:r>
                      <a:r>
                        <a:rPr lang="en-US" sz="80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Player(n</a:t>
                      </a:r>
                      <a:r>
                        <a:rPr lang="en-US" sz="800" baseline="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 : string</a:t>
                      </a:r>
                      <a:r>
                        <a:rPr lang="en-US" sz="80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,</a:t>
                      </a:r>
                      <a:r>
                        <a:rPr lang="en-US" sz="800" baseline="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 pw : string</a:t>
                      </a:r>
                      <a:r>
                        <a:rPr lang="en-US" sz="80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)</a:t>
                      </a:r>
                      <a:r>
                        <a:rPr lang="en-US" sz="800" baseline="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 : void</a:t>
                      </a:r>
                      <a:endParaRPr lang="en-US" sz="800" dirty="0" smtClean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  <a:p>
                      <a:pPr algn="l"/>
                      <a:r>
                        <a:rPr lang="en-US" sz="80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+ &amp;operator=(qp : &amp;Player) : Player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+ ~Player() :</a:t>
                      </a:r>
                      <a:r>
                        <a:rPr lang="en-US" sz="800" baseline="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 void</a:t>
                      </a:r>
                      <a:endParaRPr lang="en-US" sz="800" dirty="0" smtClean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  <a:p>
                      <a:pPr algn="l"/>
                      <a:r>
                        <a:rPr lang="en-US" sz="80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+ numCorrect()</a:t>
                      </a:r>
                      <a:r>
                        <a:rPr lang="en-US" sz="800" baseline="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 : int</a:t>
                      </a:r>
                      <a:endParaRPr lang="en-US" sz="800" dirty="0" smtClean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  <a:p>
                      <a:pPr algn="l"/>
                      <a:r>
                        <a:rPr lang="en-US" sz="80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+ incCorrectGuesses()</a:t>
                      </a:r>
                      <a:r>
                        <a:rPr lang="en-US" sz="800" baseline="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 : void</a:t>
                      </a:r>
                      <a:endParaRPr lang="en-US" sz="800" dirty="0" smtClean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  <a:p>
                      <a:pPr algn="l"/>
                      <a:r>
                        <a:rPr lang="en-US" sz="80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+ getName() :</a:t>
                      </a:r>
                      <a:r>
                        <a:rPr lang="en-US" sz="800" baseline="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 string</a:t>
                      </a:r>
                      <a:endParaRPr lang="en-US" sz="800" dirty="0" smtClean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  <a:p>
                      <a:pPr algn="l"/>
                      <a:r>
                        <a:rPr lang="en-US" sz="80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	</a:t>
                      </a:r>
                    </a:p>
                  </a:txBody>
                  <a:tcPr/>
                </a:tc>
              </a:tr>
              <a:tr h="572186"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-</a:t>
                      </a:r>
                      <a:r>
                        <a:rPr lang="en-US" sz="800" baseline="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 name : string</a:t>
                      </a:r>
                    </a:p>
                    <a:p>
                      <a:pPr algn="l"/>
                      <a:r>
                        <a:rPr lang="en-US" sz="80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- password : string</a:t>
                      </a:r>
                    </a:p>
                    <a:p>
                      <a:pPr algn="l"/>
                      <a:r>
                        <a:rPr lang="en-US" sz="80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- correctGuesses</a:t>
                      </a:r>
                      <a:r>
                        <a:rPr lang="en-US" sz="800" baseline="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 : int</a:t>
                      </a:r>
                      <a:endParaRPr lang="en-US" sz="800" dirty="0" smtClean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4738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118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Courier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43</cp:revision>
  <dcterms:created xsi:type="dcterms:W3CDTF">2015-11-10T13:10:09Z</dcterms:created>
  <dcterms:modified xsi:type="dcterms:W3CDTF">2015-11-10T13:57:17Z</dcterms:modified>
</cp:coreProperties>
</file>