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0498"/>
  </p:normalViewPr>
  <p:slideViewPr>
    <p:cSldViewPr snapToGrid="0" snapToObjects="1">
      <p:cViewPr>
        <p:scale>
          <a:sx n="90" d="100"/>
          <a:sy n="90" d="100"/>
        </p:scale>
        <p:origin x="6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43FD-5B18-9546-A3A4-0726AC9F0221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F7BE-72B1-5C4E-8432-41A6857B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66948"/>
              </p:ext>
            </p:extLst>
          </p:nvPr>
        </p:nvGraphicFramePr>
        <p:xfrm>
          <a:off x="1280160" y="719667"/>
          <a:ext cx="6189980" cy="350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9980"/>
              </a:tblGrid>
              <a:tr h="597069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" charset="0"/>
                          <a:ea typeface="Courier" charset="0"/>
                          <a:cs typeface="Courier" charset="0"/>
                        </a:rPr>
                        <a:t>CountryList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</a:tr>
              <a:tr h="21515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</a:t>
                      </a:r>
                      <a:r>
                        <a:rPr lang="en-US" smtClean="0">
                          <a:latin typeface="Courier" charset="0"/>
                          <a:ea typeface="Courier" charset="0"/>
                          <a:cs typeface="Courier" charset="0"/>
                        </a:rPr>
                        <a:t>CountryList</a:t>
                      </a:r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()</a:t>
                      </a:r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: </a:t>
                      </a:r>
                    </a:p>
                    <a:p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~</a:t>
                      </a:r>
                      <a:r>
                        <a:rPr lang="en-US" baseline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CountryList</a:t>
                      </a:r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() :</a:t>
                      </a:r>
                    </a:p>
                    <a:p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insertNode(code : string, name : string,</a:t>
                      </a:r>
                    </a:p>
                    <a:p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  capital: string, population : int) : void</a:t>
                      </a:r>
                    </a:p>
                    <a:p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deleteNode(code : string) : void</a:t>
                      </a:r>
                    </a:p>
                    <a:p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searchNode(code : string) : void</a:t>
                      </a:r>
                    </a:p>
                    <a:p>
                      <a:r>
                        <a:rPr lang="en-US" baseline="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+ displayList() : void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76022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- ListNode *head</a:t>
                      </a:r>
                      <a:endParaRPr lang="en-US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0238" y="914400"/>
            <a:ext cx="2171700" cy="26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0087" y="1257304"/>
            <a:ext cx="2105025" cy="19947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7413" y="914400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struct Country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1701" y="1234264"/>
            <a:ext cx="1557339" cy="273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57413" y="1507332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char code[2]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8837" y="2093116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tring name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8842" y="1825586"/>
            <a:ext cx="1557339" cy="273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57413" y="2632107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tring capital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93130" y="2364577"/>
            <a:ext cx="1557339" cy="273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39553" y="3212353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int population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89558" y="2944823"/>
            <a:ext cx="1557339" cy="273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33924" y="1271593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struct ListNode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8212" y="2024096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Country country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8217" y="1713702"/>
            <a:ext cx="1557339" cy="27306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69641" y="2752031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ListNode *next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19647" y="2397173"/>
            <a:ext cx="1557339" cy="27306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900613" y="471488"/>
            <a:ext cx="3200400" cy="4914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43513" y="2200276"/>
            <a:ext cx="2457450" cy="30146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4029" y="4117689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Country country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317" y="4795142"/>
            <a:ext cx="1657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ListNode *next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2611" y="4440284"/>
            <a:ext cx="1557339" cy="27306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4962" y="2329825"/>
            <a:ext cx="2071688" cy="170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19749" y="2433135"/>
            <a:ext cx="16573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char code[2]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9749" y="2792595"/>
            <a:ext cx="16573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tring name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9749" y="3181328"/>
            <a:ext cx="16573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tring capital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9749" y="3570061"/>
            <a:ext cx="165735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int population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60206" y="583914"/>
            <a:ext cx="208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200" b="1" smtClean="0">
                <a:latin typeface="Courier New" charset="0"/>
                <a:ea typeface="Courier New" charset="0"/>
                <a:cs typeface="Courier New" charset="0"/>
              </a:rPr>
              <a:t>CountryList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43988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87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2015-11-14T15:16:05Z</dcterms:created>
  <dcterms:modified xsi:type="dcterms:W3CDTF">2015-11-14T15:50:13Z</dcterms:modified>
</cp:coreProperties>
</file>