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96" r:id="rId2"/>
    <p:sldMasterId id="2147483708" r:id="rId3"/>
    <p:sldMasterId id="2147483756" r:id="rId4"/>
  </p:sldMasterIdLst>
  <p:notesMasterIdLst>
    <p:notesMasterId r:id="rId12"/>
  </p:notesMasterIdLst>
  <p:sldIdLst>
    <p:sldId id="256" r:id="rId5"/>
    <p:sldId id="263" r:id="rId6"/>
    <p:sldId id="257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1617"/>
  </p:normalViewPr>
  <p:slideViewPr>
    <p:cSldViewPr snapToGrid="0" snapToObjects="1">
      <p:cViewPr>
        <p:scale>
          <a:sx n="66" d="100"/>
          <a:sy n="66" d="100"/>
        </p:scale>
        <p:origin x="256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79906B7-82C4-DD4C-9E0B-EFFE4A633E27}" type="datetimeFigureOut">
              <a:rPr lang="en-US"/>
              <a:pPr>
                <a:defRPr/>
              </a:pPr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754447-B89B-6945-AC09-9F2308A81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INTRODUCTION OF TEAM MEMBERS – By Sehun Eric Oh</a:t>
            </a:r>
          </a:p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275BA4-C9C4-E44A-8365-6E944170CA9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3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A brief description of your graph and what each vertex and/or edge represents – </a:t>
            </a:r>
            <a:r>
              <a:rPr lang="en-US" altLang="en-US" dirty="0" err="1" smtClean="0"/>
              <a:t>Yilin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3111DC-E39B-054A-8CD2-62DC28B9212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94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Name and description of our “graph problem” – </a:t>
            </a:r>
            <a:r>
              <a:rPr lang="en-US" altLang="en-US" dirty="0" err="1" smtClean="0"/>
              <a:t>Yilin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endParaRPr lang="en-US" altLang="en-US" dirty="0" smtClean="0"/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33064B-EF26-A04C-BD21-F0F228AE42E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Show and describe our “graph algorithm” for solving the problem – Chinxeng?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F4ECF5-00A1-DB45-8011-0CFDC632A6D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3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Run the program using the Demonstration Plan – Student C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9E6D37-B13F-D24D-BDA2-5F708C4ADEF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80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Questions / Answers – by All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708943-6D6C-A242-A5A3-0719DEA82FD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Conclusion – Team Leader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BC654B-E194-B040-8DAF-6CC3E3E391F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FD4942-4AF5-A946-AC47-A5E195CF80C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E8A639F-9BDA-DF47-9D59-43FF434CD5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703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4FA704-1BEB-D740-B7CE-C755390639E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0DD8-EAD2-6D43-84B4-98745D381E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B188B-28BF-834D-B196-552CFD043793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78394-C2E3-0845-AC66-0EF2457B9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FD4942-4AF5-A946-AC47-A5E195CF80C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E8A639F-9BDA-DF47-9D59-43FF434CD5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796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01AAD-74CF-0249-B02B-3C71F49CC7EE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A7116-819A-6F43-8483-DD07B4C2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2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094DDE5-ABE8-6D46-864C-ED72B1BB5D08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6AD71C-DC70-F14F-9A25-FB727C3B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61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CDD76-AB40-8A40-8CEE-4E32CDA1BBB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EE0A1-27C6-9547-ADF8-03CFF8911A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64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26CACA-F1F2-0640-ADCE-ED9355FDE1C7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A0915-8733-EB4B-AB70-1108615BC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ACC2C-A7AB-374A-81B0-60B0C09D3CDB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DCF94-8D30-264C-A94A-F2643816F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2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97E74-55DC-CF47-A0E5-06926A2132D9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6AADD-9ACE-5F48-86F9-D228282FFF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pPr>
              <a:defRPr/>
            </a:pPr>
            <a:fld id="{4B9A6AE5-A366-0E4E-AAFA-B95D832E855E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pPr>
              <a:defRPr/>
            </a:pPr>
            <a:fld id="{26D5B22C-E2CD-4246-A692-764319D495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01AAD-74CF-0249-B02B-3C71F49CC7EE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A7116-819A-6F43-8483-DD07B4C2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4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pPr>
              <a:defRPr/>
            </a:pPr>
            <a:fld id="{37AFE945-B20F-604E-9253-9D4EA2D6D2B8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pPr>
              <a:defRPr/>
            </a:pPr>
            <a:fld id="{A40C5AFF-C6FE-9641-A568-1D21C3E3E6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4FA704-1BEB-D740-B7CE-C755390639E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0DD8-EAD2-6D43-84B4-98745D381E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B188B-28BF-834D-B196-552CFD043793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78394-C2E3-0845-AC66-0EF2457B9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FD4942-4AF5-A946-AC47-A5E195CF80C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A639F-9BDA-DF47-9D59-43FF434CD5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01AAD-74CF-0249-B02B-3C71F49CC7EE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A7116-819A-6F43-8483-DD07B4C2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94DDE5-ABE8-6D46-864C-ED72B1BB5D08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AD71C-DC70-F14F-9A25-FB727C3B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CDD76-AB40-8A40-8CEE-4E32CDA1BBB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EE0A1-27C6-9547-ADF8-03CFF8911A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26CACA-F1F2-0640-ADCE-ED9355FDE1C7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A0915-8733-EB4B-AB70-1108615BC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14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ACC2C-A7AB-374A-81B0-60B0C09D3CDB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DCF94-8D30-264C-A94A-F2643816F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8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97E74-55DC-CF47-A0E5-06926A2132D9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6AADD-9ACE-5F48-86F9-D228282FFF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094DDE5-ABE8-6D46-864C-ED72B1BB5D08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6AD71C-DC70-F14F-9A25-FB727C3B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443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9A6AE5-A366-0E4E-AAFA-B95D832E855E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5B22C-E2CD-4246-A692-764319D495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7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AFE945-B20F-604E-9253-9D4EA2D6D2B8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C5AFF-C6FE-9641-A568-1D21C3E3E6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8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4FA704-1BEB-D740-B7CE-C755390639E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0DD8-EAD2-6D43-84B4-98745D381E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2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B188B-28BF-834D-B196-552CFD043793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78394-C2E3-0845-AC66-0EF2457B9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176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BFD4942-4AF5-A946-AC47-A5E195CF80C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E8A639F-9BDA-DF47-9D59-43FF434CD5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17777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01AAD-74CF-0249-B02B-3C71F49CC7EE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6A7116-819A-6F43-8483-DD07B4C2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702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094DDE5-ABE8-6D46-864C-ED72B1BB5D08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6AD71C-DC70-F14F-9A25-FB727C3B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7244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CDD76-AB40-8A40-8CEE-4E32CDA1BBB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EE0A1-27C6-9547-ADF8-03CFF8911A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57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26CACA-F1F2-0640-ADCE-ED9355FDE1C7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A0915-8733-EB4B-AB70-1108615BC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7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ACC2C-A7AB-374A-81B0-60B0C09D3CDB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DCF94-8D30-264C-A94A-F2643816F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CDD76-AB40-8A40-8CEE-4E32CDA1BBB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EE0A1-27C6-9547-ADF8-03CFF8911A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02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97E74-55DC-CF47-A0E5-06926A2132D9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6AADD-9ACE-5F48-86F9-D228282FFF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258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pPr>
              <a:defRPr/>
            </a:pPr>
            <a:fld id="{4B9A6AE5-A366-0E4E-AAFA-B95D832E855E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pPr>
              <a:defRPr/>
            </a:pPr>
            <a:fld id="{26D5B22C-E2CD-4246-A692-764319D495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0690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pPr>
              <a:defRPr/>
            </a:pPr>
            <a:fld id="{37AFE945-B20F-604E-9253-9D4EA2D6D2B8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pPr>
              <a:defRPr/>
            </a:pPr>
            <a:fld id="{A40C5AFF-C6FE-9641-A568-1D21C3E3E6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85644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4FA704-1BEB-D740-B7CE-C755390639EA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0DD8-EAD2-6D43-84B4-98745D381E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B188B-28BF-834D-B196-552CFD043793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78394-C2E3-0845-AC66-0EF2457B9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26CACA-F1F2-0640-ADCE-ED9355FDE1C7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A0915-8733-EB4B-AB70-1108615BC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ACC2C-A7AB-374A-81B0-60B0C09D3CDB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DCF94-8D30-264C-A94A-F2643816F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5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97E74-55DC-CF47-A0E5-06926A2132D9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6AADD-9ACE-5F48-86F9-D228282FFF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1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pPr>
              <a:defRPr/>
            </a:pPr>
            <a:fld id="{4B9A6AE5-A366-0E4E-AAFA-B95D832E855E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pPr>
              <a:defRPr/>
            </a:pPr>
            <a:fld id="{26D5B22C-E2CD-4246-A692-764319D495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4844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pPr>
              <a:defRPr/>
            </a:pPr>
            <a:fld id="{37AFE945-B20F-604E-9253-9D4EA2D6D2B8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pPr>
              <a:defRPr/>
            </a:pPr>
            <a:fld id="{A40C5AFF-C6FE-9641-A568-1D21C3E3E6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09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6132A9A3-D34C-A543-AB4D-ED33319F8D9B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DB62DBF9-C863-D84D-9CD9-0F113E55C2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2505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6132A9A3-D34C-A543-AB4D-ED33319F8D9B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DB62DBF9-C863-D84D-9CD9-0F113E55C2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067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132A9A3-D34C-A543-AB4D-ED33319F8D9B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62DBF9-C863-D84D-9CD9-0F113E55C2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6132A9A3-D34C-A543-AB4D-ED33319F8D9B}" type="datetimeFigureOut">
              <a:rPr lang="en-US" smtClean="0"/>
              <a:pPr>
                <a:defRPr/>
              </a:pPr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DB62DBF9-C863-D84D-9CD9-0F113E55C2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006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Box 5"/>
          <p:cNvSpPr txBox="1">
            <a:spLocks noChangeArrowheads="1"/>
          </p:cNvSpPr>
          <p:nvPr/>
        </p:nvSpPr>
        <p:spPr bwMode="auto">
          <a:xfrm>
            <a:off x="5929669" y="5234258"/>
            <a:ext cx="29498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/>
            <a:r>
              <a:rPr lang="en-US" altLang="en-US" sz="2400" dirty="0" err="1" smtClean="0">
                <a:latin typeface="Courier New" charset="0"/>
                <a:ea typeface="Courier New" charset="0"/>
                <a:cs typeface="Courier New" charset="0"/>
              </a:rPr>
              <a:t>sehun</a:t>
            </a:r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 oh</a:t>
            </a:r>
          </a:p>
          <a:p>
            <a:pPr algn="r" eaLnBrk="1" hangingPunct="1"/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altLang="en-US" sz="2400" dirty="0" err="1" smtClean="0">
                <a:latin typeface="Courier New" charset="0"/>
                <a:ea typeface="Courier New" charset="0"/>
                <a:cs typeface="Courier New" charset="0"/>
              </a:rPr>
              <a:t>henxing</a:t>
            </a:r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400" dirty="0" err="1" smtClean="0">
                <a:latin typeface="Courier New" charset="0"/>
                <a:ea typeface="Courier New" charset="0"/>
                <a:cs typeface="Courier New" charset="0"/>
              </a:rPr>
              <a:t>ji</a:t>
            </a:r>
            <a:endParaRPr lang="en-US" alt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r" eaLnBrk="1" hangingPunct="1"/>
            <a:r>
              <a:rPr lang="en-US" altLang="en-US" sz="2400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altLang="en-US" sz="2400" dirty="0" err="1" smtClean="0">
                <a:latin typeface="Courier New" charset="0"/>
                <a:ea typeface="Courier New" charset="0"/>
                <a:cs typeface="Courier New" charset="0"/>
              </a:rPr>
              <a:t>ilin</a:t>
            </a:r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400" dirty="0" err="1" smtClean="0">
                <a:latin typeface="Courier New" charset="0"/>
                <a:ea typeface="Courier New" charset="0"/>
                <a:cs typeface="Courier New" charset="0"/>
              </a:rPr>
              <a:t>shangguan</a:t>
            </a:r>
            <a:endParaRPr lang="en-US" alt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2891399" y="2432374"/>
            <a:ext cx="35028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2400" dirty="0" err="1" smtClean="0">
                <a:latin typeface="Monaco" charset="0"/>
                <a:ea typeface="Monaco" charset="0"/>
                <a:cs typeface="Monaco" charset="0"/>
              </a:rPr>
              <a:t>euler’s</a:t>
            </a: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</a:rPr>
              <a:t> circuit</a:t>
            </a:r>
          </a:p>
          <a:p>
            <a:pPr algn="ctr" eaLnBrk="1" hangingPunct="1"/>
            <a:endParaRPr lang="en-US" altLang="en-US" sz="2400" dirty="0">
              <a:latin typeface="Monaco" charset="0"/>
              <a:ea typeface="Monaco" charset="0"/>
              <a:cs typeface="Monaco" charset="0"/>
            </a:endParaRPr>
          </a:p>
          <a:p>
            <a:pPr algn="ctr" eaLnBrk="1" hangingPunct="1"/>
            <a:endParaRPr lang="en-US" alt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pPr algn="ctr" eaLnBrk="1" hangingPunct="1"/>
            <a:r>
              <a:rPr lang="en-US" altLang="en-US" sz="2400" dirty="0" err="1" smtClean="0">
                <a:latin typeface="Monaco" charset="0"/>
                <a:ea typeface="Monaco" charset="0"/>
                <a:cs typeface="Monaco" charset="0"/>
              </a:rPr>
              <a:t>fleury’s</a:t>
            </a:r>
            <a:r>
              <a:rPr lang="en-US" altLang="en-US" sz="2400" dirty="0" smtClean="0">
                <a:latin typeface="Monaco" charset="0"/>
                <a:ea typeface="Monaco" charset="0"/>
                <a:cs typeface="Monaco" charset="0"/>
              </a:rPr>
              <a:t> algorithm</a:t>
            </a:r>
            <a:endParaRPr lang="en-US" alt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37596" y="175098"/>
            <a:ext cx="20281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inter </a:t>
            </a:r>
            <a:r>
              <a:rPr lang="uk-UA" altLang="en-US" sz="2400" dirty="0" smtClean="0"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16</a:t>
            </a:r>
          </a:p>
          <a:p>
            <a:pPr eaLnBrk="1" hangingPunct="1"/>
            <a:r>
              <a:rPr lang="en-US" altLang="en-US" sz="240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is 22c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6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2549972" y="928273"/>
            <a:ext cx="418576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2000" i="1" dirty="0" err="1" smtClean="0">
                <a:latin typeface="Monaco" charset="0"/>
                <a:ea typeface="Monaco" charset="0"/>
                <a:cs typeface="Monaco" charset="0"/>
              </a:rPr>
              <a:t>euler’s</a:t>
            </a:r>
            <a:r>
              <a:rPr lang="en-US" altLang="en-US" sz="2000" i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en-US" sz="2000" i="1" dirty="0" smtClean="0">
                <a:latin typeface="Monaco" charset="0"/>
                <a:ea typeface="Monaco" charset="0"/>
                <a:cs typeface="Monaco" charset="0"/>
              </a:rPr>
              <a:t>circuit</a:t>
            </a:r>
          </a:p>
          <a:p>
            <a:pPr algn="ctr" eaLnBrk="1" hangingPunct="1"/>
            <a:endParaRPr lang="en-US" altLang="en-US" sz="2000" dirty="0" smtClean="0">
              <a:latin typeface="Monaco" charset="0"/>
              <a:ea typeface="Monaco" charset="0"/>
              <a:cs typeface="Monaco" charset="0"/>
            </a:endParaRPr>
          </a:p>
          <a:p>
            <a:pPr algn="ctr" eaLnBrk="1" hangingPunct="1"/>
            <a:r>
              <a:rPr lang="en-US" alt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sz="20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en-US" sz="2000" dirty="0" smtClean="0">
                <a:latin typeface="Courier" charset="0"/>
                <a:ea typeface="Courier" charset="0"/>
                <a:cs typeface="Courier" charset="0"/>
              </a:rPr>
              <a:t>: a circuit that uses </a:t>
            </a:r>
          </a:p>
          <a:p>
            <a:pPr algn="ctr" eaLnBrk="1" hangingPunct="1"/>
            <a:r>
              <a:rPr lang="en-US" altLang="en-US" sz="2000" dirty="0" smtClean="0">
                <a:latin typeface="Courier" charset="0"/>
                <a:ea typeface="Courier" charset="0"/>
                <a:cs typeface="Courier" charset="0"/>
              </a:rPr>
              <a:t>every edge of a graph </a:t>
            </a:r>
          </a:p>
          <a:p>
            <a:pPr algn="ctr" eaLnBrk="1" hangingPunct="1"/>
            <a:r>
              <a:rPr lang="en-US" altLang="en-US" sz="2000" b="1" dirty="0" smtClean="0">
                <a:latin typeface="Courier" charset="0"/>
                <a:ea typeface="Courier" charset="0"/>
                <a:cs typeface="Courier" charset="0"/>
              </a:rPr>
              <a:t>exactly once</a:t>
            </a:r>
          </a:p>
          <a:p>
            <a:pPr algn="ctr" eaLnBrk="1" hangingPunct="1"/>
            <a:endParaRPr lang="en-US" altLang="en-US" sz="2000" dirty="0" smtClean="0">
              <a:latin typeface="Monaco" charset="0"/>
              <a:ea typeface="Monaco" charset="0"/>
              <a:cs typeface="Monaco" charset="0"/>
            </a:endParaRPr>
          </a:p>
          <a:p>
            <a:pPr algn="ctr" eaLnBrk="1" hangingPunct="1"/>
            <a:endParaRPr lang="en-US" altLang="en-US" sz="2000" dirty="0" smtClean="0">
              <a:latin typeface="Monaco" charset="0"/>
              <a:ea typeface="Monaco" charset="0"/>
              <a:cs typeface="Monaco" charset="0"/>
            </a:endParaRPr>
          </a:p>
          <a:p>
            <a:pPr algn="ctr" eaLnBrk="1" hangingPunct="1"/>
            <a:r>
              <a:rPr lang="en-US" altLang="en-US" sz="2000" i="1" dirty="0" smtClean="0">
                <a:latin typeface="Monaco" charset="0"/>
                <a:ea typeface="Monaco" charset="0"/>
                <a:cs typeface="Monaco" charset="0"/>
              </a:rPr>
              <a:t>circuit</a:t>
            </a:r>
          </a:p>
          <a:p>
            <a:pPr algn="ctr" eaLnBrk="1" hangingPunct="1"/>
            <a:endParaRPr lang="en-US" altLang="en-US" sz="2000" i="1" dirty="0" smtClean="0">
              <a:latin typeface="Monaco" charset="0"/>
              <a:ea typeface="Monaco" charset="0"/>
              <a:cs typeface="Monaco" charset="0"/>
            </a:endParaRPr>
          </a:p>
          <a:p>
            <a:pPr algn="ctr" eaLnBrk="1" hangingPunct="1"/>
            <a:r>
              <a:rPr lang="en-US" altLang="en-US" sz="2000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altLang="en-US" sz="2000" dirty="0" err="1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altLang="en-US" sz="2000" dirty="0" smtClean="0">
                <a:latin typeface="Courier" charset="0"/>
                <a:ea typeface="Courier" charset="0"/>
                <a:cs typeface="Courier" charset="0"/>
              </a:rPr>
              <a:t>: sequence of vertices </a:t>
            </a:r>
          </a:p>
          <a:p>
            <a:pPr algn="ctr" eaLnBrk="1" hangingPunct="1"/>
            <a:r>
              <a:rPr lang="en-US" altLang="en-US" sz="20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altLang="en-US" sz="2000" dirty="0" smtClean="0">
                <a:latin typeface="Courier" charset="0"/>
                <a:ea typeface="Courier" charset="0"/>
                <a:cs typeface="Courier" charset="0"/>
              </a:rPr>
              <a:t>nd edges, starting and </a:t>
            </a:r>
          </a:p>
          <a:p>
            <a:pPr algn="ctr" eaLnBrk="1" hangingPunct="1"/>
            <a:r>
              <a:rPr lang="en-US" altLang="en-US" sz="2000" dirty="0" smtClean="0">
                <a:latin typeface="Courier" charset="0"/>
                <a:ea typeface="Courier" charset="0"/>
                <a:cs typeface="Courier" charset="0"/>
              </a:rPr>
              <a:t>ending at the same vertex.</a:t>
            </a:r>
          </a:p>
          <a:p>
            <a:pPr algn="ctr" eaLnBrk="1" hangingPunct="1"/>
            <a:r>
              <a:rPr lang="en-US" altLang="en-US" sz="2000" dirty="0" smtClean="0">
                <a:latin typeface="Courier" charset="0"/>
                <a:ea typeface="Courier" charset="0"/>
                <a:cs typeface="Courier" charset="0"/>
              </a:rPr>
              <a:t> Vertices </a:t>
            </a:r>
            <a:r>
              <a:rPr lang="en-US" altLang="en-US" sz="2000" u="sng" dirty="0" smtClean="0">
                <a:latin typeface="Courier" charset="0"/>
                <a:ea typeface="Courier" charset="0"/>
                <a:cs typeface="Courier" charset="0"/>
              </a:rPr>
              <a:t>can repeat</a:t>
            </a:r>
            <a:r>
              <a:rPr lang="en-US" alt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pPr algn="ctr" eaLnBrk="1" hangingPunct="1"/>
            <a:r>
              <a:rPr lang="en-US" altLang="en-US" sz="2000" b="1" dirty="0" smtClean="0">
                <a:latin typeface="Courier" charset="0"/>
                <a:ea typeface="Courier" charset="0"/>
                <a:cs typeface="Courier" charset="0"/>
              </a:rPr>
              <a:t>edges cannot</a:t>
            </a:r>
            <a:endParaRPr lang="en-US" alt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02832" y="155643"/>
            <a:ext cx="23968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basic </a:t>
            </a:r>
          </a:p>
          <a:p>
            <a:pPr eaLnBrk="1" hangingPunct="1"/>
            <a:r>
              <a:rPr lang="en-US" altLang="en-US" sz="2400" dirty="0" smtClean="0">
                <a:latin typeface="Courier New" charset="0"/>
                <a:ea typeface="Courier New" charset="0"/>
                <a:cs typeface="Courier New" charset="0"/>
              </a:rPr>
              <a:t>definitions </a:t>
            </a:r>
            <a:endParaRPr lang="en-US" alt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en-US" sz="24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1_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2_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48</TotalTime>
  <Words>100</Words>
  <Application>Microsoft Macintosh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Calibri</vt:lpstr>
      <vt:lpstr>Calibri Light</vt:lpstr>
      <vt:lpstr>Courier</vt:lpstr>
      <vt:lpstr>Courier New</vt:lpstr>
      <vt:lpstr>Gill Sans MT</vt:lpstr>
      <vt:lpstr>Impact</vt:lpstr>
      <vt:lpstr>Monaco</vt:lpstr>
      <vt:lpstr>Arial</vt:lpstr>
      <vt:lpstr>Badge</vt:lpstr>
      <vt:lpstr>1_Badge</vt:lpstr>
      <vt:lpstr>Office Theme</vt:lpstr>
      <vt:lpstr>2_Badge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2016-03-15T01:07:51Z</dcterms:created>
  <dcterms:modified xsi:type="dcterms:W3CDTF">2016-03-15T01:56:56Z</dcterms:modified>
</cp:coreProperties>
</file>