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895"/>
    <p:restoredTop sz="94880"/>
  </p:normalViewPr>
  <p:slideViewPr>
    <p:cSldViewPr snapToGrid="0" snapToObjects="1">
      <p:cViewPr>
        <p:scale>
          <a:sx n="174" d="100"/>
          <a:sy n="174" d="100"/>
        </p:scale>
        <p:origin x="-132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E97BA-C395-6B41-A901-63010B432BA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1E7E-129B-5743-9AD8-81FA82A9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5456" y="13167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59885" y="13167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29097" y="200192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59885" y="27395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59885" y="39453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05456" y="27395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2" name="Straight Connector 11"/>
          <p:cNvCxnSpPr>
            <a:stCxn id="4" idx="4"/>
            <a:endCxn id="10" idx="0"/>
          </p:cNvCxnSpPr>
          <p:nvPr/>
        </p:nvCxnSpPr>
        <p:spPr>
          <a:xfrm>
            <a:off x="2734056" y="1773936"/>
            <a:ext cx="0" cy="9656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7"/>
          </p:cNvCxnSpPr>
          <p:nvPr/>
        </p:nvCxnSpPr>
        <p:spPr>
          <a:xfrm flipH="1">
            <a:off x="4650130" y="2459127"/>
            <a:ext cx="1007567" cy="15531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2830982" y="1545336"/>
            <a:ext cx="14289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7" idx="1"/>
          </p:cNvCxnSpPr>
          <p:nvPr/>
        </p:nvCxnSpPr>
        <p:spPr>
          <a:xfrm>
            <a:off x="4717085" y="1545336"/>
            <a:ext cx="778967" cy="5235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8" idx="2"/>
          </p:cNvCxnSpPr>
          <p:nvPr/>
        </p:nvCxnSpPr>
        <p:spPr>
          <a:xfrm>
            <a:off x="2895701" y="1706981"/>
            <a:ext cx="1364184" cy="12611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93445" y="2068882"/>
            <a:ext cx="77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Weight:1</a:t>
            </a:r>
          </a:p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Order: 1 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3913" y="3151024"/>
            <a:ext cx="77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Weight: 2</a:t>
            </a:r>
          </a:p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Order: 2 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9613" y="1323251"/>
            <a:ext cx="77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Weight: 3</a:t>
            </a:r>
          </a:p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Order: 3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58390" y="986246"/>
            <a:ext cx="77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Weight: 3</a:t>
            </a:r>
          </a:p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Order: 4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6069" y="1918185"/>
            <a:ext cx="778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Weight: 4</a:t>
            </a:r>
          </a:p>
          <a:p>
            <a:r>
              <a:rPr lang="en-US" sz="800" dirty="0" smtClean="0">
                <a:latin typeface="Courier New" charset="0"/>
                <a:ea typeface="Courier New" charset="0"/>
                <a:cs typeface="Courier New" charset="0"/>
              </a:rPr>
              <a:t>Order: 5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2016-02-25T21:31:43Z</dcterms:created>
  <dcterms:modified xsi:type="dcterms:W3CDTF">2016-02-25T21:38:39Z</dcterms:modified>
</cp:coreProperties>
</file>