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0361"/>
  </p:normalViewPr>
  <p:slideViewPr>
    <p:cSldViewPr snapToGrid="0" snapToObjects="1">
      <p:cViewPr varScale="1">
        <p:scale>
          <a:sx n="102" d="100"/>
          <a:sy n="102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83C6-96AA-DB4A-832C-40E1CFAD5ED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001D-FD67-B44B-B281-53DC0448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9" y="1540046"/>
            <a:ext cx="4521200" cy="3683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350354" y="1828800"/>
            <a:ext cx="10253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5776" y="1040090"/>
            <a:ext cx="2505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Right rotation on B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925316" y="1626078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53775" y="3243984"/>
            <a:ext cx="488515" cy="405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295700" y="2402474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10671481" y="3156905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105374" y="3178825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10452275" y="3913404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384086" y="4019827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36801" y="4019827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</a:p>
        </p:txBody>
      </p:sp>
      <p:sp>
        <p:nvSpPr>
          <p:cNvPr id="18" name="Oval 17"/>
          <p:cNvSpPr/>
          <p:nvPr/>
        </p:nvSpPr>
        <p:spPr>
          <a:xfrm>
            <a:off x="7764053" y="2402474"/>
            <a:ext cx="488515" cy="405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702465" y="4022460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24008" y="3156905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22" name="Straight Connector 21"/>
          <p:cNvCxnSpPr>
            <a:stCxn id="10" idx="5"/>
            <a:endCxn id="12" idx="1"/>
          </p:cNvCxnSpPr>
          <p:nvPr/>
        </p:nvCxnSpPr>
        <p:spPr>
          <a:xfrm>
            <a:off x="9342290" y="1972145"/>
            <a:ext cx="1024951" cy="489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5"/>
            <a:endCxn id="13" idx="0"/>
          </p:cNvCxnSpPr>
          <p:nvPr/>
        </p:nvCxnSpPr>
        <p:spPr>
          <a:xfrm>
            <a:off x="10712674" y="2748541"/>
            <a:ext cx="203065" cy="408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0"/>
            <a:endCxn id="12" idx="3"/>
          </p:cNvCxnSpPr>
          <p:nvPr/>
        </p:nvCxnSpPr>
        <p:spPr>
          <a:xfrm flipV="1">
            <a:off x="10349632" y="2748541"/>
            <a:ext cx="17609" cy="430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  <a:endCxn id="18" idx="7"/>
          </p:cNvCxnSpPr>
          <p:nvPr/>
        </p:nvCxnSpPr>
        <p:spPr>
          <a:xfrm flipH="1">
            <a:off x="8181027" y="1972145"/>
            <a:ext cx="815830" cy="489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20" idx="7"/>
          </p:cNvCxnSpPr>
          <p:nvPr/>
        </p:nvCxnSpPr>
        <p:spPr>
          <a:xfrm flipH="1">
            <a:off x="7340982" y="2748541"/>
            <a:ext cx="494612" cy="467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5"/>
            <a:endCxn id="11" idx="1"/>
          </p:cNvCxnSpPr>
          <p:nvPr/>
        </p:nvCxnSpPr>
        <p:spPr>
          <a:xfrm>
            <a:off x="8181027" y="2748541"/>
            <a:ext cx="744289" cy="554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5"/>
            <a:endCxn id="16" idx="0"/>
          </p:cNvCxnSpPr>
          <p:nvPr/>
        </p:nvCxnSpPr>
        <p:spPr>
          <a:xfrm>
            <a:off x="9270749" y="3590051"/>
            <a:ext cx="357595" cy="429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3"/>
            <a:endCxn id="17" idx="0"/>
          </p:cNvCxnSpPr>
          <p:nvPr/>
        </p:nvCxnSpPr>
        <p:spPr>
          <a:xfrm flipH="1">
            <a:off x="8681059" y="3590051"/>
            <a:ext cx="244257" cy="429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5"/>
            <a:endCxn id="19" idx="1"/>
          </p:cNvCxnSpPr>
          <p:nvPr/>
        </p:nvCxnSpPr>
        <p:spPr>
          <a:xfrm>
            <a:off x="7340982" y="3502972"/>
            <a:ext cx="433024" cy="5788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4"/>
            <a:endCxn id="15" idx="1"/>
          </p:cNvCxnSpPr>
          <p:nvPr/>
        </p:nvCxnSpPr>
        <p:spPr>
          <a:xfrm>
            <a:off x="10349632" y="3584268"/>
            <a:ext cx="174184" cy="388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54" y="1407220"/>
            <a:ext cx="4432300" cy="3721100"/>
          </a:xfrm>
          <a:prstGeom prst="rect">
            <a:avLst/>
          </a:prstGeom>
        </p:spPr>
      </p:pic>
      <p:sp>
        <p:nvSpPr>
          <p:cNvPr id="173" name="Oval 172"/>
          <p:cNvSpPr/>
          <p:nvPr/>
        </p:nvSpPr>
        <p:spPr>
          <a:xfrm>
            <a:off x="8925316" y="1626078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8928276" y="3972780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10295700" y="2402474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176" name="Oval 175"/>
          <p:cNvSpPr/>
          <p:nvPr/>
        </p:nvSpPr>
        <p:spPr>
          <a:xfrm>
            <a:off x="10671481" y="3156905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10105374" y="3178825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178" name="Oval 177"/>
          <p:cNvSpPr/>
          <p:nvPr/>
        </p:nvSpPr>
        <p:spPr>
          <a:xfrm>
            <a:off x="10452275" y="3913404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8204454" y="3976316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7420360" y="3972780"/>
            <a:ext cx="488515" cy="4054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K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8457546" y="3208394"/>
            <a:ext cx="488515" cy="4054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7791266" y="2536747"/>
            <a:ext cx="488515" cy="405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J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7140068" y="3208394"/>
            <a:ext cx="488515" cy="405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10349632" y="3584268"/>
            <a:ext cx="174184" cy="388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173" idx="3"/>
            <a:endCxn id="182" idx="7"/>
          </p:cNvCxnSpPr>
          <p:nvPr/>
        </p:nvCxnSpPr>
        <p:spPr>
          <a:xfrm flipH="1">
            <a:off x="8208240" y="1972145"/>
            <a:ext cx="788617" cy="623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173" idx="6"/>
            <a:endCxn id="175" idx="1"/>
          </p:cNvCxnSpPr>
          <p:nvPr/>
        </p:nvCxnSpPr>
        <p:spPr>
          <a:xfrm>
            <a:off x="9413831" y="1828800"/>
            <a:ext cx="953410" cy="633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175" idx="3"/>
            <a:endCxn id="177" idx="0"/>
          </p:cNvCxnSpPr>
          <p:nvPr/>
        </p:nvCxnSpPr>
        <p:spPr>
          <a:xfrm flipH="1">
            <a:off x="10349632" y="2748541"/>
            <a:ext cx="17609" cy="430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75" idx="5"/>
            <a:endCxn id="176" idx="0"/>
          </p:cNvCxnSpPr>
          <p:nvPr/>
        </p:nvCxnSpPr>
        <p:spPr>
          <a:xfrm>
            <a:off x="10712674" y="2748541"/>
            <a:ext cx="203065" cy="408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181" idx="1"/>
            <a:endCxn id="182" idx="5"/>
          </p:cNvCxnSpPr>
          <p:nvPr/>
        </p:nvCxnSpPr>
        <p:spPr>
          <a:xfrm flipH="1" flipV="1">
            <a:off x="8208240" y="2882814"/>
            <a:ext cx="320847" cy="384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182" idx="3"/>
            <a:endCxn id="183" idx="7"/>
          </p:cNvCxnSpPr>
          <p:nvPr/>
        </p:nvCxnSpPr>
        <p:spPr>
          <a:xfrm flipH="1">
            <a:off x="7557042" y="2882814"/>
            <a:ext cx="305765" cy="3849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stCxn id="180" idx="0"/>
            <a:endCxn id="183" idx="5"/>
          </p:cNvCxnSpPr>
          <p:nvPr/>
        </p:nvCxnSpPr>
        <p:spPr>
          <a:xfrm flipH="1" flipV="1">
            <a:off x="7557042" y="3554461"/>
            <a:ext cx="107576" cy="4183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181" idx="3"/>
            <a:endCxn id="179" idx="0"/>
          </p:cNvCxnSpPr>
          <p:nvPr/>
        </p:nvCxnSpPr>
        <p:spPr>
          <a:xfrm flipH="1">
            <a:off x="8448712" y="3554461"/>
            <a:ext cx="80375" cy="421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181" idx="5"/>
            <a:endCxn id="174" idx="0"/>
          </p:cNvCxnSpPr>
          <p:nvPr/>
        </p:nvCxnSpPr>
        <p:spPr>
          <a:xfrm>
            <a:off x="8874520" y="3554461"/>
            <a:ext cx="298014" cy="4183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>
          <a:xfrm>
            <a:off x="5350354" y="1828800"/>
            <a:ext cx="10253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4555484" y="1073860"/>
            <a:ext cx="307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Left-right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rotation on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D, B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2016-03-01T05:18:34Z</dcterms:created>
  <dcterms:modified xsi:type="dcterms:W3CDTF">2016-03-01T05:57:56Z</dcterms:modified>
</cp:coreProperties>
</file>