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69"/>
    <p:restoredTop sz="92018"/>
  </p:normalViewPr>
  <p:slideViewPr>
    <p:cSldViewPr snapToGrid="0" snapToObjects="1">
      <p:cViewPr varScale="1">
        <p:scale>
          <a:sx n="88" d="100"/>
          <a:sy n="88" d="100"/>
        </p:scale>
        <p:origin x="18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6B9-23C6-C946-97EA-0A759BC1691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8794-AA9B-F348-8141-BC6652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6B9-23C6-C946-97EA-0A759BC1691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8794-AA9B-F348-8141-BC6652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6B9-23C6-C946-97EA-0A759BC1691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8794-AA9B-F348-8141-BC6652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6B9-23C6-C946-97EA-0A759BC1691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8794-AA9B-F348-8141-BC6652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6B9-23C6-C946-97EA-0A759BC1691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8794-AA9B-F348-8141-BC6652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6B9-23C6-C946-97EA-0A759BC16919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8794-AA9B-F348-8141-BC6652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6B9-23C6-C946-97EA-0A759BC16919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8794-AA9B-F348-8141-BC6652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6B9-23C6-C946-97EA-0A759BC16919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8794-AA9B-F348-8141-BC6652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6B9-23C6-C946-97EA-0A759BC16919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8794-AA9B-F348-8141-BC6652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8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6B9-23C6-C946-97EA-0A759BC16919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8794-AA9B-F348-8141-BC6652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96B9-23C6-C946-97EA-0A759BC16919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8794-AA9B-F348-8141-BC6652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396B9-23C6-C946-97EA-0A759BC1691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8794-AA9B-F348-8141-BC665223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6796" y="425885"/>
            <a:ext cx="1189972" cy="6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66796" y="1392476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4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6796" y="2352804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6038" y="2352804"/>
            <a:ext cx="350731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47372" y="2352804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4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6614" y="2352804"/>
            <a:ext cx="350731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27947" y="2352803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6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67189" y="2352803"/>
            <a:ext cx="350731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47372" y="3582441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8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86614" y="3582441"/>
            <a:ext cx="350731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256768" y="2672218"/>
            <a:ext cx="490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1"/>
          </p:cNvCxnSpPr>
          <p:nvPr/>
        </p:nvCxnSpPr>
        <p:spPr>
          <a:xfrm flipV="1">
            <a:off x="4937344" y="2672217"/>
            <a:ext cx="4906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3"/>
            <a:endCxn id="6" idx="2"/>
          </p:cNvCxnSpPr>
          <p:nvPr/>
        </p:nvCxnSpPr>
        <p:spPr>
          <a:xfrm flipH="1" flipV="1">
            <a:off x="2661782" y="2991632"/>
            <a:ext cx="2275562" cy="910223"/>
          </a:xfrm>
          <a:prstGeom prst="bentConnector4">
            <a:avLst>
              <a:gd name="adj1" fmla="val -15550"/>
              <a:gd name="adj2" fmla="val -67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3"/>
            <a:endCxn id="12" idx="0"/>
          </p:cNvCxnSpPr>
          <p:nvPr/>
        </p:nvCxnSpPr>
        <p:spPr>
          <a:xfrm flipH="1">
            <a:off x="4342358" y="2672217"/>
            <a:ext cx="2275561" cy="910224"/>
          </a:xfrm>
          <a:prstGeom prst="bentConnector4">
            <a:avLst>
              <a:gd name="adj1" fmla="val -10046"/>
              <a:gd name="adj2" fmla="val 67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33601" y="205254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firstNode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3185" y="1133553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numberOfEntries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2" name="Elbow Connector 31"/>
          <p:cNvCxnSpPr>
            <a:stCxn id="4" idx="1"/>
            <a:endCxn id="6" idx="1"/>
          </p:cNvCxnSpPr>
          <p:nvPr/>
        </p:nvCxnSpPr>
        <p:spPr>
          <a:xfrm rot="10800000" flipV="1">
            <a:off x="2066796" y="745298"/>
            <a:ext cx="12700" cy="19269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63566" y="702884"/>
            <a:ext cx="1189972" cy="6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30371" y="482253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prevNode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22933" y="698047"/>
            <a:ext cx="1189972" cy="6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89738" y="477416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currNode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44215" y="1410552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7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48807" y="1133553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anEntry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47" name="Straight Arrow Connector 46"/>
          <p:cNvCxnSpPr>
            <a:stCxn id="39" idx="2"/>
            <a:endCxn id="6" idx="0"/>
          </p:cNvCxnSpPr>
          <p:nvPr/>
        </p:nvCxnSpPr>
        <p:spPr>
          <a:xfrm flipH="1">
            <a:off x="2661782" y="1341712"/>
            <a:ext cx="1996770" cy="101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2"/>
            <a:endCxn id="8" idx="0"/>
          </p:cNvCxnSpPr>
          <p:nvPr/>
        </p:nvCxnSpPr>
        <p:spPr>
          <a:xfrm flipH="1">
            <a:off x="4342358" y="1336875"/>
            <a:ext cx="2275561" cy="101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03508" y="2826165"/>
            <a:ext cx="350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prevNode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firstNode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currNode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firstNode.getNextNode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6796" y="425885"/>
            <a:ext cx="1189972" cy="6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66796" y="1392476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4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6796" y="2352804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6038" y="2352804"/>
            <a:ext cx="350731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47372" y="2352804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4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6614" y="2352804"/>
            <a:ext cx="350731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27947" y="2352803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6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67189" y="2352803"/>
            <a:ext cx="350731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47372" y="3582441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8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86614" y="3582441"/>
            <a:ext cx="350731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256768" y="2672218"/>
            <a:ext cx="490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1"/>
          </p:cNvCxnSpPr>
          <p:nvPr/>
        </p:nvCxnSpPr>
        <p:spPr>
          <a:xfrm flipV="1">
            <a:off x="4937344" y="2672217"/>
            <a:ext cx="4906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3"/>
            <a:endCxn id="6" idx="2"/>
          </p:cNvCxnSpPr>
          <p:nvPr/>
        </p:nvCxnSpPr>
        <p:spPr>
          <a:xfrm flipH="1" flipV="1">
            <a:off x="2661782" y="2991632"/>
            <a:ext cx="2275562" cy="910223"/>
          </a:xfrm>
          <a:prstGeom prst="bentConnector4">
            <a:avLst>
              <a:gd name="adj1" fmla="val -15550"/>
              <a:gd name="adj2" fmla="val -67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3"/>
            <a:endCxn id="12" idx="0"/>
          </p:cNvCxnSpPr>
          <p:nvPr/>
        </p:nvCxnSpPr>
        <p:spPr>
          <a:xfrm flipH="1">
            <a:off x="4342358" y="2672217"/>
            <a:ext cx="2275561" cy="910224"/>
          </a:xfrm>
          <a:prstGeom prst="bentConnector4">
            <a:avLst>
              <a:gd name="adj1" fmla="val -10046"/>
              <a:gd name="adj2" fmla="val 67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33601" y="205254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firstNode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3185" y="1133553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numberOfEntries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2" name="Elbow Connector 31"/>
          <p:cNvCxnSpPr>
            <a:stCxn id="4" idx="1"/>
            <a:endCxn id="6" idx="1"/>
          </p:cNvCxnSpPr>
          <p:nvPr/>
        </p:nvCxnSpPr>
        <p:spPr>
          <a:xfrm rot="10800000" flipV="1">
            <a:off x="2066796" y="745298"/>
            <a:ext cx="12700" cy="19269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63566" y="702884"/>
            <a:ext cx="1189972" cy="6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30371" y="482253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prevNode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22933" y="698047"/>
            <a:ext cx="1189972" cy="6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89738" y="477416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currNode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44215" y="1410552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7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48807" y="1133553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anEntry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47" name="Straight Arrow Connector 46"/>
          <p:cNvCxnSpPr>
            <a:stCxn id="39" idx="2"/>
            <a:endCxn id="6" idx="0"/>
          </p:cNvCxnSpPr>
          <p:nvPr/>
        </p:nvCxnSpPr>
        <p:spPr>
          <a:xfrm flipH="1">
            <a:off x="2661782" y="1341712"/>
            <a:ext cx="1996770" cy="10110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2"/>
            <a:endCxn id="8" idx="0"/>
          </p:cNvCxnSpPr>
          <p:nvPr/>
        </p:nvCxnSpPr>
        <p:spPr>
          <a:xfrm flipH="1">
            <a:off x="4342358" y="1336875"/>
            <a:ext cx="2275561" cy="10159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006220" y="2826165"/>
            <a:ext cx="32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4 &lt; 7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prevNode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currNode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currNode.getNextNode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</p:txBody>
      </p:sp>
      <p:cxnSp>
        <p:nvCxnSpPr>
          <p:cNvPr id="33" name="Straight Arrow Connector 32"/>
          <p:cNvCxnSpPr>
            <a:stCxn id="39" idx="2"/>
            <a:endCxn id="8" idx="0"/>
          </p:cNvCxnSpPr>
          <p:nvPr/>
        </p:nvCxnSpPr>
        <p:spPr>
          <a:xfrm flipH="1">
            <a:off x="4342358" y="1341712"/>
            <a:ext cx="316194" cy="101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3" idx="2"/>
            <a:endCxn id="10" idx="0"/>
          </p:cNvCxnSpPr>
          <p:nvPr/>
        </p:nvCxnSpPr>
        <p:spPr>
          <a:xfrm flipH="1">
            <a:off x="6022933" y="1336875"/>
            <a:ext cx="594986" cy="1015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6796" y="425885"/>
            <a:ext cx="1189972" cy="6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66796" y="1392476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4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6796" y="2352804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6038" y="2352804"/>
            <a:ext cx="350731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47372" y="2352804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4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6614" y="2352804"/>
            <a:ext cx="350731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27947" y="2352803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6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67189" y="2352803"/>
            <a:ext cx="350731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47372" y="3582441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8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86614" y="3582441"/>
            <a:ext cx="350731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256768" y="2672218"/>
            <a:ext cx="490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1"/>
          </p:cNvCxnSpPr>
          <p:nvPr/>
        </p:nvCxnSpPr>
        <p:spPr>
          <a:xfrm flipV="1">
            <a:off x="4937344" y="2672217"/>
            <a:ext cx="4906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3"/>
            <a:endCxn id="6" idx="2"/>
          </p:cNvCxnSpPr>
          <p:nvPr/>
        </p:nvCxnSpPr>
        <p:spPr>
          <a:xfrm flipH="1" flipV="1">
            <a:off x="2661782" y="2991632"/>
            <a:ext cx="2275562" cy="910223"/>
          </a:xfrm>
          <a:prstGeom prst="bentConnector4">
            <a:avLst>
              <a:gd name="adj1" fmla="val -15550"/>
              <a:gd name="adj2" fmla="val -67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3"/>
            <a:endCxn id="12" idx="0"/>
          </p:cNvCxnSpPr>
          <p:nvPr/>
        </p:nvCxnSpPr>
        <p:spPr>
          <a:xfrm flipH="1">
            <a:off x="4342358" y="2672217"/>
            <a:ext cx="2275561" cy="910224"/>
          </a:xfrm>
          <a:prstGeom prst="bentConnector4">
            <a:avLst>
              <a:gd name="adj1" fmla="val -10046"/>
              <a:gd name="adj2" fmla="val 67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33601" y="205254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firstNode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3185" y="1133553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numberOfEntries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2" name="Elbow Connector 31"/>
          <p:cNvCxnSpPr>
            <a:stCxn id="4" idx="1"/>
            <a:endCxn id="6" idx="1"/>
          </p:cNvCxnSpPr>
          <p:nvPr/>
        </p:nvCxnSpPr>
        <p:spPr>
          <a:xfrm rot="10800000" flipV="1">
            <a:off x="2066796" y="745298"/>
            <a:ext cx="12700" cy="19269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63566" y="702884"/>
            <a:ext cx="1189972" cy="6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30371" y="482253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prevNode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22933" y="698047"/>
            <a:ext cx="1189972" cy="6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89738" y="477416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currNode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44215" y="1410552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7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48807" y="1133553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anEntry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47" name="Straight Arrow Connector 46"/>
          <p:cNvCxnSpPr>
            <a:stCxn id="39" idx="2"/>
            <a:endCxn id="8" idx="0"/>
          </p:cNvCxnSpPr>
          <p:nvPr/>
        </p:nvCxnSpPr>
        <p:spPr>
          <a:xfrm flipH="1">
            <a:off x="4342358" y="1341712"/>
            <a:ext cx="316194" cy="10110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2"/>
            <a:endCxn id="11" idx="0"/>
          </p:cNvCxnSpPr>
          <p:nvPr/>
        </p:nvCxnSpPr>
        <p:spPr>
          <a:xfrm flipH="1">
            <a:off x="6442555" y="1336875"/>
            <a:ext cx="175364" cy="1015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006220" y="2826165"/>
            <a:ext cx="32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6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&lt; 7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prevNode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currNode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currNode.getNextNode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</p:txBody>
      </p:sp>
      <p:cxnSp>
        <p:nvCxnSpPr>
          <p:cNvPr id="33" name="Straight Arrow Connector 32"/>
          <p:cNvCxnSpPr>
            <a:stCxn id="39" idx="2"/>
            <a:endCxn id="10" idx="0"/>
          </p:cNvCxnSpPr>
          <p:nvPr/>
        </p:nvCxnSpPr>
        <p:spPr>
          <a:xfrm>
            <a:off x="4658552" y="1341712"/>
            <a:ext cx="1364381" cy="1011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3" idx="2"/>
            <a:endCxn id="12" idx="3"/>
          </p:cNvCxnSpPr>
          <p:nvPr/>
        </p:nvCxnSpPr>
        <p:spPr>
          <a:xfrm rot="5400000">
            <a:off x="4495142" y="1779078"/>
            <a:ext cx="2564980" cy="16805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6796" y="425885"/>
            <a:ext cx="1189972" cy="6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66796" y="1392476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4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6796" y="2352804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6038" y="2352804"/>
            <a:ext cx="350731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47372" y="2352804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4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6614" y="2352804"/>
            <a:ext cx="350731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27947" y="2352803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6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67189" y="2352803"/>
            <a:ext cx="350731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47372" y="3582441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8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86614" y="3582441"/>
            <a:ext cx="350731" cy="63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256768" y="2672218"/>
            <a:ext cx="490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1"/>
          </p:cNvCxnSpPr>
          <p:nvPr/>
        </p:nvCxnSpPr>
        <p:spPr>
          <a:xfrm flipV="1">
            <a:off x="4937344" y="2672217"/>
            <a:ext cx="4906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3"/>
            <a:endCxn id="6" idx="2"/>
          </p:cNvCxnSpPr>
          <p:nvPr/>
        </p:nvCxnSpPr>
        <p:spPr>
          <a:xfrm flipH="1" flipV="1">
            <a:off x="2661782" y="2991632"/>
            <a:ext cx="2275562" cy="910223"/>
          </a:xfrm>
          <a:prstGeom prst="bentConnector4">
            <a:avLst>
              <a:gd name="adj1" fmla="val -15550"/>
              <a:gd name="adj2" fmla="val -67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3"/>
            <a:endCxn id="12" idx="0"/>
          </p:cNvCxnSpPr>
          <p:nvPr/>
        </p:nvCxnSpPr>
        <p:spPr>
          <a:xfrm flipH="1">
            <a:off x="4342358" y="2672217"/>
            <a:ext cx="2275561" cy="910224"/>
          </a:xfrm>
          <a:prstGeom prst="bentConnector4">
            <a:avLst>
              <a:gd name="adj1" fmla="val -10046"/>
              <a:gd name="adj2" fmla="val 67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33601" y="205254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firstNode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3185" y="1133553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numberOfEntries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2" name="Elbow Connector 31"/>
          <p:cNvCxnSpPr>
            <a:stCxn id="4" idx="1"/>
            <a:endCxn id="6" idx="1"/>
          </p:cNvCxnSpPr>
          <p:nvPr/>
        </p:nvCxnSpPr>
        <p:spPr>
          <a:xfrm rot="10800000" flipV="1">
            <a:off x="2066796" y="745298"/>
            <a:ext cx="12700" cy="19269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63566" y="702884"/>
            <a:ext cx="1189972" cy="6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30371" y="482253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prevNode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22933" y="698047"/>
            <a:ext cx="1189972" cy="6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89738" y="477416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currNode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44215" y="1410552"/>
            <a:ext cx="1189972" cy="638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7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48807" y="1133553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anEntry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33648" y="3446743"/>
            <a:ext cx="32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8 is not &lt; 7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1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eturn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prevNode</a:t>
            </a:r>
            <a:r>
              <a:rPr lang="en-US" sz="1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which points to node of 6</a:t>
            </a:r>
            <a:endParaRPr lang="en-US" sz="1200" b="1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3" name="Straight Arrow Connector 32"/>
          <p:cNvCxnSpPr>
            <a:stCxn id="39" idx="2"/>
            <a:endCxn id="10" idx="0"/>
          </p:cNvCxnSpPr>
          <p:nvPr/>
        </p:nvCxnSpPr>
        <p:spPr>
          <a:xfrm>
            <a:off x="4658552" y="1341712"/>
            <a:ext cx="1364381" cy="1011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22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2016-02-02T23:08:07Z</dcterms:created>
  <dcterms:modified xsi:type="dcterms:W3CDTF">2016-02-02T23:21:37Z</dcterms:modified>
</cp:coreProperties>
</file>