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790"/>
    <p:restoredTop sz="81852"/>
  </p:normalViewPr>
  <p:slideViewPr>
    <p:cSldViewPr snapToGrid="0" snapToObjects="1">
      <p:cViewPr>
        <p:scale>
          <a:sx n="94" d="100"/>
          <a:sy n="94" d="100"/>
        </p:scale>
        <p:origin x="21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4A779-6E81-114D-A036-40D647D64AAE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35F9-B8A8-6643-88B3-9D8C3A09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42" y="1392072"/>
            <a:ext cx="4124640" cy="3862316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77" y="3493827"/>
            <a:ext cx="4619924" cy="3364173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776541" cy="3061161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368489" y="5254388"/>
            <a:ext cx="435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If all were inserted in sorted order from smallest to largest, tree would look like a slanted line with height of 6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3370997" y="6086901"/>
            <a:ext cx="245659" cy="19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2016-01-31T06:39:12Z</dcterms:created>
  <dcterms:modified xsi:type="dcterms:W3CDTF">2016-01-31T06:59:55Z</dcterms:modified>
</cp:coreProperties>
</file>