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6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3" r:id="rId16"/>
    <p:sldId id="272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8" r:id="rId31"/>
    <p:sldId id="287" r:id="rId32"/>
    <p:sldId id="289" r:id="rId33"/>
    <p:sldId id="290" r:id="rId34"/>
    <p:sldId id="291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369"/>
    <p:restoredTop sz="50000"/>
  </p:normalViewPr>
  <p:slideViewPr>
    <p:cSldViewPr snapToGrid="0" snapToObjects="1">
      <p:cViewPr varScale="1">
        <p:scale>
          <a:sx n="115" d="100"/>
          <a:sy n="115" d="100"/>
        </p:scale>
        <p:origin x="117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5A1180-6472-E147-916F-EB70ADFEC366}" type="datetimeFigureOut">
              <a:rPr lang="en-US" smtClean="0"/>
              <a:t>3/1/16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467CB0-6A07-E64D-BED0-C834F4C2FD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1335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>
              <a:defRPr sz="2400" b="1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r">
              <a:defRPr sz="2400" b="1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19A31299-70DA-E442-AAFE-D9CE03469BE4}" type="slidenum">
              <a:rPr lang="en-US" altLang="en-US" sz="1200" b="0"/>
              <a:pPr/>
              <a:t>1</a:t>
            </a:fld>
            <a:endParaRPr lang="en-US" altLang="en-US" sz="1200" b="0"/>
          </a:p>
        </p:txBody>
      </p:sp>
      <p:sp>
        <p:nvSpPr>
          <p:cNvPr id="30722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r">
              <a:defRPr sz="2400" b="1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r">
              <a:defRPr sz="2400" b="1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3FD13901-BC28-EE42-AD59-D2615FA5188A}" type="slidenum">
              <a:rPr lang="en-US" altLang="en-US" sz="1200" b="0"/>
              <a:pPr eaLnBrk="1" hangingPunct="1"/>
              <a:t>1</a:t>
            </a:fld>
            <a:endParaRPr lang="en-US" altLang="en-US" sz="1200" b="0"/>
          </a:p>
        </p:txBody>
      </p:sp>
      <p:sp>
        <p:nvSpPr>
          <p:cNvPr id="3072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charset="0"/>
            </a:endParaRPr>
          </a:p>
        </p:txBody>
      </p:sp>
      <p:sp>
        <p:nvSpPr>
          <p:cNvPr id="30725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r">
              <a:defRPr sz="2400" b="1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r">
              <a:defRPr sz="2400" b="1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1EDC66A7-7F69-2045-9C39-2D466AF9E2A9}" type="slidenum">
              <a:rPr lang="en-US" altLang="en-US" sz="1200" b="0"/>
              <a:pPr eaLnBrk="1" hangingPunct="1"/>
              <a:t>1</a:t>
            </a:fld>
            <a:endParaRPr lang="en-US" altLang="en-US" sz="1200" b="0"/>
          </a:p>
        </p:txBody>
      </p:sp>
    </p:spTree>
    <p:extLst>
      <p:ext uri="{BB962C8B-B14F-4D97-AF65-F5344CB8AC3E}">
        <p14:creationId xmlns:p14="http://schemas.microsoft.com/office/powerpoint/2010/main" val="12158289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>
              <a:defRPr sz="2400" b="1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r">
              <a:defRPr sz="2400" b="1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386CD4FE-079E-C849-82B5-2F03B8843644}" type="slidenum">
              <a:rPr lang="en-US" altLang="en-US" sz="1200" b="0"/>
              <a:pPr/>
              <a:t>2</a:t>
            </a:fld>
            <a:endParaRPr lang="en-US" altLang="en-US" sz="1200" b="0"/>
          </a:p>
        </p:txBody>
      </p:sp>
      <p:sp>
        <p:nvSpPr>
          <p:cNvPr id="34818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r">
              <a:defRPr sz="2400" b="1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r">
              <a:defRPr sz="2400" b="1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8F79F51A-69E4-5748-808D-2EDC3CD954B2}" type="slidenum">
              <a:rPr lang="en-US" altLang="en-US" sz="1200" b="0"/>
              <a:pPr eaLnBrk="1" hangingPunct="1"/>
              <a:t>2</a:t>
            </a:fld>
            <a:endParaRPr lang="en-US" altLang="en-US" sz="1200" b="0"/>
          </a:p>
        </p:txBody>
      </p:sp>
      <p:sp>
        <p:nvSpPr>
          <p:cNvPr id="3481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2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charset="0"/>
            </a:endParaRPr>
          </a:p>
        </p:txBody>
      </p:sp>
      <p:sp>
        <p:nvSpPr>
          <p:cNvPr id="34821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r">
              <a:defRPr sz="2400" b="1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r">
              <a:defRPr sz="2400" b="1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E6C1614B-FE8A-644B-9874-A473A8C32C10}" type="slidenum">
              <a:rPr lang="en-US" altLang="en-US" sz="1200" b="0"/>
              <a:pPr eaLnBrk="1" hangingPunct="1"/>
              <a:t>2</a:t>
            </a:fld>
            <a:endParaRPr lang="en-US" altLang="en-US" sz="1200" b="0"/>
          </a:p>
        </p:txBody>
      </p:sp>
    </p:spTree>
    <p:extLst>
      <p:ext uri="{BB962C8B-B14F-4D97-AF65-F5344CB8AC3E}">
        <p14:creationId xmlns:p14="http://schemas.microsoft.com/office/powerpoint/2010/main" val="7035502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>
              <a:defRPr sz="2400" b="1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r">
              <a:defRPr sz="2400" b="1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67D590FC-8CDC-924B-8301-047BA27C0966}" type="slidenum">
              <a:rPr lang="en-US" altLang="en-US" sz="1200" b="0"/>
              <a:pPr/>
              <a:t>3</a:t>
            </a:fld>
            <a:endParaRPr lang="en-US" altLang="en-US" sz="1200" b="0"/>
          </a:p>
        </p:txBody>
      </p:sp>
      <p:sp>
        <p:nvSpPr>
          <p:cNvPr id="38914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r">
              <a:defRPr sz="2400" b="1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r">
              <a:defRPr sz="2400" b="1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9C19265A-486A-C249-8496-2DD13F42D184}" type="slidenum">
              <a:rPr lang="en-US" altLang="en-US" sz="1200" b="0"/>
              <a:pPr eaLnBrk="1" hangingPunct="1"/>
              <a:t>3</a:t>
            </a:fld>
            <a:endParaRPr lang="en-US" altLang="en-US" sz="1200" b="0"/>
          </a:p>
        </p:txBody>
      </p:sp>
      <p:sp>
        <p:nvSpPr>
          <p:cNvPr id="3891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charset="0"/>
            </a:endParaRPr>
          </a:p>
        </p:txBody>
      </p:sp>
      <p:sp>
        <p:nvSpPr>
          <p:cNvPr id="38917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r">
              <a:defRPr sz="2400" b="1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r">
              <a:defRPr sz="2400" b="1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5F9ADB44-A223-2642-8D1F-A182D86ED805}" type="slidenum">
              <a:rPr lang="en-US" altLang="en-US" sz="1200" b="0"/>
              <a:pPr eaLnBrk="1" hangingPunct="1"/>
              <a:t>3</a:t>
            </a:fld>
            <a:endParaRPr lang="en-US" altLang="en-US" sz="1200" b="0"/>
          </a:p>
        </p:txBody>
      </p:sp>
    </p:spTree>
    <p:extLst>
      <p:ext uri="{BB962C8B-B14F-4D97-AF65-F5344CB8AC3E}">
        <p14:creationId xmlns:p14="http://schemas.microsoft.com/office/powerpoint/2010/main" val="17251383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>
              <a:defRPr sz="2400" b="1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r">
              <a:defRPr sz="2400" b="1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37FDD6CF-1DFC-A846-87F0-C5DDE2A8C58D}" type="slidenum">
              <a:rPr lang="en-US" altLang="en-US" sz="1200" b="0"/>
              <a:pPr/>
              <a:t>4</a:t>
            </a:fld>
            <a:endParaRPr lang="en-US" altLang="en-US" sz="1200" b="0"/>
          </a:p>
        </p:txBody>
      </p:sp>
      <p:sp>
        <p:nvSpPr>
          <p:cNvPr id="4301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r">
              <a:defRPr sz="2400" b="1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r">
              <a:defRPr sz="2400" b="1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6EF3EC09-007A-6C43-8964-096141681ECC}" type="slidenum">
              <a:rPr lang="en-US" altLang="en-US" sz="1200" b="0"/>
              <a:pPr eaLnBrk="1" hangingPunct="1"/>
              <a:t>4</a:t>
            </a:fld>
            <a:endParaRPr lang="en-US" altLang="en-US" sz="1200" b="0"/>
          </a:p>
        </p:txBody>
      </p:sp>
      <p:sp>
        <p:nvSpPr>
          <p:cNvPr id="4301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charset="0"/>
            </a:endParaRPr>
          </a:p>
        </p:txBody>
      </p:sp>
      <p:sp>
        <p:nvSpPr>
          <p:cNvPr id="43013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r">
              <a:defRPr sz="2400" b="1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r">
              <a:defRPr sz="2400" b="1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2893D8DA-684C-164C-8D70-5CBCD1816D14}" type="slidenum">
              <a:rPr lang="en-US" altLang="en-US" sz="1200" b="0"/>
              <a:pPr eaLnBrk="1" hangingPunct="1"/>
              <a:t>4</a:t>
            </a:fld>
            <a:endParaRPr lang="en-US" altLang="en-US" sz="1200" b="0"/>
          </a:p>
        </p:txBody>
      </p:sp>
    </p:spTree>
    <p:extLst>
      <p:ext uri="{BB962C8B-B14F-4D97-AF65-F5344CB8AC3E}">
        <p14:creationId xmlns:p14="http://schemas.microsoft.com/office/powerpoint/2010/main" val="2178711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>
              <a:defRPr sz="2400" b="1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r">
              <a:defRPr sz="2400" b="1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6B544C13-FFA5-B045-B6D0-D8B175277DDB}" type="slidenum">
              <a:rPr lang="en-US" altLang="en-US" sz="1200" b="0"/>
              <a:pPr/>
              <a:t>5</a:t>
            </a:fld>
            <a:endParaRPr lang="en-US" altLang="en-US" sz="1200" b="0"/>
          </a:p>
        </p:txBody>
      </p:sp>
      <p:sp>
        <p:nvSpPr>
          <p:cNvPr id="55298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r">
              <a:defRPr sz="2400" b="1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r">
              <a:defRPr sz="2400" b="1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D064D621-3A6B-9B43-9E78-3C2CC046110F}" type="slidenum">
              <a:rPr lang="en-US" altLang="en-US" sz="1200" b="0"/>
              <a:pPr eaLnBrk="1" hangingPunct="1"/>
              <a:t>5</a:t>
            </a:fld>
            <a:endParaRPr lang="en-US" altLang="en-US" sz="1200" b="0"/>
          </a:p>
        </p:txBody>
      </p:sp>
      <p:sp>
        <p:nvSpPr>
          <p:cNvPr id="5529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30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charset="0"/>
            </a:endParaRPr>
          </a:p>
        </p:txBody>
      </p:sp>
      <p:sp>
        <p:nvSpPr>
          <p:cNvPr id="55301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r">
              <a:defRPr sz="2400" b="1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r">
              <a:defRPr sz="2400" b="1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99D24C7A-15F8-F940-A209-10C16E21ED1A}" type="slidenum">
              <a:rPr lang="en-US" altLang="en-US" sz="1200" b="0"/>
              <a:pPr eaLnBrk="1" hangingPunct="1"/>
              <a:t>5</a:t>
            </a:fld>
            <a:endParaRPr lang="en-US" altLang="en-US" sz="1200" b="0"/>
          </a:p>
        </p:txBody>
      </p:sp>
    </p:spTree>
    <p:extLst>
      <p:ext uri="{BB962C8B-B14F-4D97-AF65-F5344CB8AC3E}">
        <p14:creationId xmlns:p14="http://schemas.microsoft.com/office/powerpoint/2010/main" val="12503726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>
              <a:defRPr sz="2400" b="1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r">
              <a:defRPr sz="2400" b="1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410A1D0B-1FB9-274F-9325-D2A9BE51214F}" type="slidenum">
              <a:rPr lang="en-US" altLang="en-US" sz="1200" b="0"/>
              <a:pPr/>
              <a:t>6</a:t>
            </a:fld>
            <a:endParaRPr lang="en-US" altLang="en-US" sz="1200" b="0"/>
          </a:p>
        </p:txBody>
      </p:sp>
      <p:sp>
        <p:nvSpPr>
          <p:cNvPr id="59394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r">
              <a:defRPr sz="2400" b="1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r">
              <a:defRPr sz="2400" b="1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51D0C22A-46C3-FB44-855A-E8753D8C06D1}" type="slidenum">
              <a:rPr lang="en-US" altLang="en-US" sz="1200" b="0"/>
              <a:pPr eaLnBrk="1" hangingPunct="1"/>
              <a:t>6</a:t>
            </a:fld>
            <a:endParaRPr lang="en-US" altLang="en-US" sz="1200" b="0"/>
          </a:p>
        </p:txBody>
      </p:sp>
      <p:sp>
        <p:nvSpPr>
          <p:cNvPr id="5939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charset="0"/>
            </a:endParaRPr>
          </a:p>
        </p:txBody>
      </p:sp>
      <p:sp>
        <p:nvSpPr>
          <p:cNvPr id="59397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r">
              <a:defRPr sz="2400" b="1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r">
              <a:defRPr sz="2400" b="1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746A04F4-F277-7748-993D-5348C60C7B10}" type="slidenum">
              <a:rPr lang="en-US" altLang="en-US" sz="1200" b="0"/>
              <a:pPr eaLnBrk="1" hangingPunct="1"/>
              <a:t>6</a:t>
            </a:fld>
            <a:endParaRPr lang="en-US" altLang="en-US" sz="1200" b="0"/>
          </a:p>
        </p:txBody>
      </p:sp>
    </p:spTree>
    <p:extLst>
      <p:ext uri="{BB962C8B-B14F-4D97-AF65-F5344CB8AC3E}">
        <p14:creationId xmlns:p14="http://schemas.microsoft.com/office/powerpoint/2010/main" val="357568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>
              <a:defRPr sz="2400" b="1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r">
              <a:defRPr sz="2400" b="1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B23BB20B-DD01-FE48-BD8A-CFD9B42D51AC}" type="slidenum">
              <a:rPr lang="en-US" altLang="en-US" sz="1200" b="0"/>
              <a:pPr/>
              <a:t>7</a:t>
            </a:fld>
            <a:endParaRPr lang="en-US" altLang="en-US" sz="1200" b="0"/>
          </a:p>
        </p:txBody>
      </p:sp>
      <p:sp>
        <p:nvSpPr>
          <p:cNvPr id="74754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r">
              <a:defRPr sz="2400" b="1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r">
              <a:defRPr sz="2400" b="1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AC4AB359-CEC8-3746-B101-88169C176A92}" type="slidenum">
              <a:rPr lang="en-US" altLang="en-US" sz="1200" b="0"/>
              <a:pPr eaLnBrk="1" hangingPunct="1"/>
              <a:t>7</a:t>
            </a:fld>
            <a:endParaRPr lang="en-US" altLang="en-US" sz="1200" b="0"/>
          </a:p>
        </p:txBody>
      </p:sp>
      <p:sp>
        <p:nvSpPr>
          <p:cNvPr id="7475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charset="0"/>
            </a:endParaRPr>
          </a:p>
        </p:txBody>
      </p:sp>
      <p:sp>
        <p:nvSpPr>
          <p:cNvPr id="74757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r">
              <a:defRPr sz="2400" b="1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r">
              <a:defRPr sz="2400" b="1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1C04956E-7975-8344-BDD8-587D49137BB4}" type="slidenum">
              <a:rPr lang="en-US" altLang="en-US" sz="1200" b="0"/>
              <a:pPr eaLnBrk="1" hangingPunct="1"/>
              <a:t>7</a:t>
            </a:fld>
            <a:endParaRPr lang="en-US" altLang="en-US" sz="1200" b="0"/>
          </a:p>
        </p:txBody>
      </p:sp>
    </p:spTree>
    <p:extLst>
      <p:ext uri="{BB962C8B-B14F-4D97-AF65-F5344CB8AC3E}">
        <p14:creationId xmlns:p14="http://schemas.microsoft.com/office/powerpoint/2010/main" val="6596390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>
              <a:defRPr sz="2400" b="1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r">
              <a:defRPr sz="2400" b="1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DE86A619-E5C7-2640-813F-EA151C7B0951}" type="slidenum">
              <a:rPr lang="en-US" altLang="en-US" sz="1200" b="0"/>
              <a:pPr/>
              <a:t>8</a:t>
            </a:fld>
            <a:endParaRPr lang="en-US" altLang="en-US" sz="1200" b="0"/>
          </a:p>
        </p:txBody>
      </p:sp>
      <p:sp>
        <p:nvSpPr>
          <p:cNvPr id="81922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r">
              <a:defRPr sz="2400" b="1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r">
              <a:defRPr sz="2400" b="1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C2017977-91F2-154F-807F-D5141B70E36E}" type="slidenum">
              <a:rPr lang="en-US" altLang="en-US" sz="1200" b="0"/>
              <a:pPr eaLnBrk="1" hangingPunct="1"/>
              <a:t>8</a:t>
            </a:fld>
            <a:endParaRPr lang="en-US" altLang="en-US" sz="1200" b="0"/>
          </a:p>
        </p:txBody>
      </p:sp>
      <p:sp>
        <p:nvSpPr>
          <p:cNvPr id="8192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2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charset="0"/>
            </a:endParaRPr>
          </a:p>
        </p:txBody>
      </p:sp>
      <p:sp>
        <p:nvSpPr>
          <p:cNvPr id="81925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r">
              <a:defRPr sz="2400" b="1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r">
              <a:defRPr sz="2400" b="1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763CFF6B-2862-6B41-BCC1-49D5EFD2E380}" type="slidenum">
              <a:rPr lang="en-US" altLang="en-US" sz="1200" b="0"/>
              <a:pPr eaLnBrk="1" hangingPunct="1"/>
              <a:t>8</a:t>
            </a:fld>
            <a:endParaRPr lang="en-US" altLang="en-US" sz="1200" b="0"/>
          </a:p>
        </p:txBody>
      </p:sp>
    </p:spTree>
    <p:extLst>
      <p:ext uri="{BB962C8B-B14F-4D97-AF65-F5344CB8AC3E}">
        <p14:creationId xmlns:p14="http://schemas.microsoft.com/office/powerpoint/2010/main" val="714880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3EE5C-8A8B-A743-A7A0-686CC4D1D207}" type="datetimeFigureOut">
              <a:rPr lang="en-US" smtClean="0"/>
              <a:t>3/1/16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E8C1D-0BBD-A84B-A585-59F39EE85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593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3EE5C-8A8B-A743-A7A0-686CC4D1D207}" type="datetimeFigureOut">
              <a:rPr lang="en-US" smtClean="0"/>
              <a:t>3/1/16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E8C1D-0BBD-A84B-A585-59F39EE85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740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3EE5C-8A8B-A743-A7A0-686CC4D1D207}" type="datetimeFigureOut">
              <a:rPr lang="en-US" smtClean="0"/>
              <a:t>3/1/16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E8C1D-0BBD-A84B-A585-59F39EE85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421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3EE5C-8A8B-A743-A7A0-686CC4D1D207}" type="datetimeFigureOut">
              <a:rPr lang="en-US" smtClean="0"/>
              <a:t>3/1/16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E8C1D-0BBD-A84B-A585-59F39EE85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69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3EE5C-8A8B-A743-A7A0-686CC4D1D207}" type="datetimeFigureOut">
              <a:rPr lang="en-US" smtClean="0"/>
              <a:t>3/1/16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E8C1D-0BBD-A84B-A585-59F39EE85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20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3EE5C-8A8B-A743-A7A0-686CC4D1D207}" type="datetimeFigureOut">
              <a:rPr lang="en-US" smtClean="0"/>
              <a:t>3/1/16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E8C1D-0BBD-A84B-A585-59F39EE85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663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3EE5C-8A8B-A743-A7A0-686CC4D1D207}" type="datetimeFigureOut">
              <a:rPr lang="en-US" smtClean="0"/>
              <a:t>3/1/16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E8C1D-0BBD-A84B-A585-59F39EE85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505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3EE5C-8A8B-A743-A7A0-686CC4D1D207}" type="datetimeFigureOut">
              <a:rPr lang="en-US" smtClean="0"/>
              <a:t>3/1/16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E8C1D-0BBD-A84B-A585-59F39EE85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7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3EE5C-8A8B-A743-A7A0-686CC4D1D207}" type="datetimeFigureOut">
              <a:rPr lang="en-US" smtClean="0"/>
              <a:t>3/1/16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E8C1D-0BBD-A84B-A585-59F39EE85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67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3EE5C-8A8B-A743-A7A0-686CC4D1D207}" type="datetimeFigureOut">
              <a:rPr lang="en-US" smtClean="0"/>
              <a:t>3/1/16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E8C1D-0BBD-A84B-A585-59F39EE85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75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3EE5C-8A8B-A743-A7A0-686CC4D1D207}" type="datetimeFigureOut">
              <a:rPr lang="en-US" smtClean="0"/>
              <a:t>3/1/16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E8C1D-0BBD-A84B-A585-59F39EE85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810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B3EE5C-8A8B-A743-A7A0-686CC4D1D207}" type="datetimeFigureOut">
              <a:rPr lang="en-US" smtClean="0"/>
              <a:t>3/1/16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7E8C1D-0BBD-A84B-A585-59F39EE85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889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hyperlink" Target="Examples_5/e_5_0_text_vs_bin.c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>
              <a:defRPr sz="2400" b="1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r">
              <a:defRPr sz="2400" b="1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AC0E9B22-A8DB-4747-8E05-8759A1FAEC62}" type="slidenum">
              <a:rPr lang="en-US" altLang="en-US" sz="1000">
                <a:latin typeface="Tahoma" charset="0"/>
              </a:rPr>
              <a:pPr/>
              <a:t>1</a:t>
            </a:fld>
            <a:endParaRPr lang="en-US" altLang="en-US" sz="1000">
              <a:latin typeface="Tahoma" charset="0"/>
            </a:endParaRPr>
          </a:p>
        </p:txBody>
      </p:sp>
      <p:sp>
        <p:nvSpPr>
          <p:cNvPr id="29698" name="Slide Number Placeholder 2"/>
          <p:cNvSpPr txBox="1">
            <a:spLocks noGrp="1"/>
          </p:cNvSpPr>
          <p:nvPr/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r">
              <a:defRPr sz="2400" b="1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r">
              <a:defRPr sz="2400" b="1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B281FCF6-EEE8-CA45-812A-A61A79B394A0}" type="slidenum">
              <a:rPr lang="en-US" altLang="en-US" sz="1000">
                <a:latin typeface="Tahoma" charset="0"/>
              </a:rPr>
              <a:pPr eaLnBrk="1" hangingPunct="1"/>
              <a:t>1</a:t>
            </a:fld>
            <a:endParaRPr lang="en-US" altLang="en-US" sz="1000">
              <a:latin typeface="Tahoma" charset="0"/>
            </a:endParaRPr>
          </a:p>
        </p:txBody>
      </p:sp>
      <p:sp>
        <p:nvSpPr>
          <p:cNvPr id="29699" name="Slide Number Placeholder 2"/>
          <p:cNvSpPr txBox="1">
            <a:spLocks noGrp="1"/>
          </p:cNvSpPr>
          <p:nvPr/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r">
              <a:defRPr sz="2400" b="1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r">
              <a:defRPr sz="2400" b="1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48678EB0-E165-8842-BD6C-E7F625DA0667}" type="slidenum">
              <a:rPr lang="en-US" altLang="en-US" sz="1000">
                <a:latin typeface="Tahoma" charset="0"/>
              </a:rPr>
              <a:pPr eaLnBrk="1" hangingPunct="1"/>
              <a:t>1</a:t>
            </a:fld>
            <a:endParaRPr lang="en-US" altLang="en-US" sz="1000">
              <a:latin typeface="Tahoma" charset="0"/>
            </a:endParaRPr>
          </a:p>
        </p:txBody>
      </p:sp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4114800" y="152400"/>
            <a:ext cx="4572000" cy="537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>
              <a:defRPr sz="2400" b="1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r">
              <a:defRPr sz="2400" b="1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/>
            <a:r>
              <a:rPr lang="en-US" altLang="en-US" sz="1600">
                <a:solidFill>
                  <a:schemeClr val="folHlink"/>
                </a:solidFill>
                <a:latin typeface="Courier New" charset="0"/>
              </a:rPr>
              <a:t>FILE *fp;</a:t>
            </a:r>
          </a:p>
          <a:p>
            <a:pPr algn="l"/>
            <a:r>
              <a:rPr lang="en-US" altLang="en-US" sz="1600">
                <a:solidFill>
                  <a:schemeClr val="folHlink"/>
                </a:solidFill>
                <a:latin typeface="Courier New" charset="0"/>
              </a:rPr>
              <a:t>double x, y;</a:t>
            </a:r>
          </a:p>
          <a:p>
            <a:pPr algn="l"/>
            <a:endParaRPr lang="en-US" altLang="en-US" sz="1600">
              <a:solidFill>
                <a:schemeClr val="folHlink"/>
              </a:solidFill>
              <a:latin typeface="Courier New" charset="0"/>
            </a:endParaRPr>
          </a:p>
          <a:p>
            <a:pPr algn="l"/>
            <a:r>
              <a:rPr lang="en-US" altLang="en-US" sz="1600">
                <a:solidFill>
                  <a:schemeClr val="folHlink"/>
                </a:solidFill>
                <a:latin typeface="Courier New" charset="0"/>
              </a:rPr>
              <a:t>x = sqrt(3.0); // 1.732051;</a:t>
            </a:r>
          </a:p>
          <a:p>
            <a:pPr algn="l"/>
            <a:endParaRPr lang="en-US" altLang="en-US" sz="1600">
              <a:solidFill>
                <a:schemeClr val="folHlink"/>
              </a:solidFill>
              <a:latin typeface="Courier New" charset="0"/>
            </a:endParaRPr>
          </a:p>
          <a:p>
            <a:pPr algn="l"/>
            <a:r>
              <a:rPr lang="en-US" altLang="en-US" sz="1600">
                <a:solidFill>
                  <a:schemeClr val="folHlink"/>
                </a:solidFill>
                <a:latin typeface="Courier New" charset="0"/>
              </a:rPr>
              <a:t>fp = fopen("num.dat", "</a:t>
            </a:r>
            <a:r>
              <a:rPr lang="en-US" altLang="en-US" sz="1600">
                <a:solidFill>
                  <a:schemeClr val="hlink"/>
                </a:solidFill>
                <a:latin typeface="Courier New" charset="0"/>
              </a:rPr>
              <a:t>wb</a:t>
            </a:r>
            <a:r>
              <a:rPr lang="en-US" altLang="en-US" sz="1600">
                <a:solidFill>
                  <a:schemeClr val="folHlink"/>
                </a:solidFill>
                <a:latin typeface="Courier New" charset="0"/>
              </a:rPr>
              <a:t>"); </a:t>
            </a:r>
          </a:p>
          <a:p>
            <a:pPr algn="l"/>
            <a:r>
              <a:rPr lang="en-US" altLang="en-US" sz="1600">
                <a:solidFill>
                  <a:schemeClr val="hlink"/>
                </a:solidFill>
                <a:latin typeface="Courier New" charset="0"/>
              </a:rPr>
              <a:t>fwrite(&amp;x, sizeof (double), 1, fp);</a:t>
            </a:r>
          </a:p>
          <a:p>
            <a:pPr algn="l"/>
            <a:r>
              <a:rPr lang="en-US" altLang="en-US" sz="1600">
                <a:solidFill>
                  <a:schemeClr val="folHlink"/>
                </a:solidFill>
                <a:latin typeface="Courier New" charset="0"/>
              </a:rPr>
              <a:t>fclose(fp);</a:t>
            </a:r>
          </a:p>
          <a:p>
            <a:pPr algn="l"/>
            <a:endParaRPr lang="en-US" altLang="en-US" sz="1600">
              <a:solidFill>
                <a:schemeClr val="folHlink"/>
              </a:solidFill>
              <a:latin typeface="Courier New" charset="0"/>
            </a:endParaRPr>
          </a:p>
          <a:p>
            <a:pPr algn="l"/>
            <a:r>
              <a:rPr lang="en-US" altLang="en-US" sz="1600">
                <a:solidFill>
                  <a:schemeClr val="folHlink"/>
                </a:solidFill>
                <a:latin typeface="Courier New" charset="0"/>
              </a:rPr>
              <a:t>fp = fopen("num.dat", "</a:t>
            </a:r>
            <a:r>
              <a:rPr lang="en-US" altLang="en-US" sz="1600">
                <a:solidFill>
                  <a:schemeClr val="hlink"/>
                </a:solidFill>
                <a:latin typeface="Courier New" charset="0"/>
              </a:rPr>
              <a:t>rb</a:t>
            </a:r>
            <a:r>
              <a:rPr lang="en-US" altLang="en-US" sz="1600">
                <a:solidFill>
                  <a:schemeClr val="folHlink"/>
                </a:solidFill>
                <a:latin typeface="Courier New" charset="0"/>
              </a:rPr>
              <a:t>"); </a:t>
            </a:r>
          </a:p>
          <a:p>
            <a:pPr algn="l"/>
            <a:r>
              <a:rPr lang="en-US" altLang="en-US" sz="1600">
                <a:solidFill>
                  <a:schemeClr val="hlink"/>
                </a:solidFill>
                <a:latin typeface="Courier New" charset="0"/>
              </a:rPr>
              <a:t>fread(&amp;y, sizeof (double), 1, fp);</a:t>
            </a:r>
          </a:p>
          <a:p>
            <a:pPr algn="l"/>
            <a:r>
              <a:rPr lang="en-US" altLang="en-US" sz="1600">
                <a:solidFill>
                  <a:schemeClr val="folHlink"/>
                </a:solidFill>
                <a:latin typeface="Courier New" charset="0"/>
              </a:rPr>
              <a:t>fclose(fp);</a:t>
            </a:r>
          </a:p>
          <a:p>
            <a:pPr algn="l"/>
            <a:endParaRPr lang="en-US" altLang="en-US" sz="1600">
              <a:solidFill>
                <a:schemeClr val="folHlink"/>
              </a:solidFill>
              <a:latin typeface="Courier New" charset="0"/>
            </a:endParaRPr>
          </a:p>
          <a:p>
            <a:pPr algn="l"/>
            <a:r>
              <a:rPr lang="en-US" altLang="en-US" sz="1600">
                <a:solidFill>
                  <a:schemeClr val="folHlink"/>
                </a:solidFill>
                <a:latin typeface="Courier New" charset="0"/>
              </a:rPr>
              <a:t>printf("%f is ", x);</a:t>
            </a:r>
          </a:p>
          <a:p>
            <a:pPr algn="l"/>
            <a:r>
              <a:rPr lang="en-US" altLang="en-US" sz="1600">
                <a:solidFill>
                  <a:schemeClr val="folHlink"/>
                </a:solidFill>
                <a:latin typeface="Courier New" charset="0"/>
              </a:rPr>
              <a:t>if (x != y) printf("NOT ");</a:t>
            </a:r>
          </a:p>
          <a:p>
            <a:pPr algn="l"/>
            <a:r>
              <a:rPr lang="en-US" altLang="en-US" sz="1600">
                <a:solidFill>
                  <a:schemeClr val="folHlink"/>
                </a:solidFill>
                <a:latin typeface="Courier New" charset="0"/>
              </a:rPr>
              <a:t>printf("EQUAL to \n%f\n\n", y);</a:t>
            </a:r>
          </a:p>
          <a:p>
            <a:pPr algn="l"/>
            <a:endParaRPr lang="en-US" altLang="en-US" sz="1800">
              <a:latin typeface="Courier New" charset="0"/>
            </a:endParaRPr>
          </a:p>
          <a:p>
            <a:pPr algn="l"/>
            <a:endParaRPr lang="en-US" altLang="en-US" sz="1800">
              <a:latin typeface="Courier New" charset="0"/>
            </a:endParaRPr>
          </a:p>
          <a:p>
            <a:pPr algn="l"/>
            <a:r>
              <a:rPr lang="en-US" altLang="en-US" sz="1800">
                <a:latin typeface="Courier New" charset="0"/>
              </a:rPr>
              <a:t>1.732051 is EQUAL to</a:t>
            </a:r>
          </a:p>
          <a:p>
            <a:pPr algn="l"/>
            <a:r>
              <a:rPr lang="en-US" altLang="en-US" sz="1800">
                <a:latin typeface="Courier New" charset="0"/>
              </a:rPr>
              <a:t>1.732051</a:t>
            </a:r>
          </a:p>
          <a:p>
            <a:pPr algn="l"/>
            <a:endParaRPr lang="en-US" altLang="en-US" sz="1800" b="0">
              <a:solidFill>
                <a:schemeClr val="folHlink"/>
              </a:solidFill>
              <a:latin typeface="Courier New" charset="0"/>
            </a:endParaRPr>
          </a:p>
        </p:txBody>
      </p:sp>
      <p:sp>
        <p:nvSpPr>
          <p:cNvPr id="29701" name="Text Box 6"/>
          <p:cNvSpPr txBox="1">
            <a:spLocks noChangeArrowheads="1"/>
          </p:cNvSpPr>
          <p:nvPr/>
        </p:nvSpPr>
        <p:spPr bwMode="auto">
          <a:xfrm>
            <a:off x="6172200" y="0"/>
            <a:ext cx="2971800" cy="457200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>
              <a:defRPr sz="2400" b="1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r">
              <a:defRPr sz="2400" b="1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/>
            <a:r>
              <a:rPr lang="en-US" altLang="en-US" b="0">
                <a:solidFill>
                  <a:srgbClr val="0000FF"/>
                </a:solidFill>
                <a:hlinkClick r:id="rId3" action="ppaction://hlinkfile"/>
              </a:rPr>
              <a:t>Example 5.0 	</a:t>
            </a:r>
            <a:r>
              <a:rPr lang="en-US" altLang="en-US" b="0">
                <a:hlinkClick r:id="rId3" action="ppaction://hlinkfile"/>
              </a:rPr>
              <a:t>e_5_0.c</a:t>
            </a:r>
            <a:endParaRPr lang="en-US" altLang="en-US" sz="1600" b="0"/>
          </a:p>
        </p:txBody>
      </p:sp>
      <p:sp>
        <p:nvSpPr>
          <p:cNvPr id="29702" name="Text Box 7"/>
          <p:cNvSpPr txBox="1">
            <a:spLocks noChangeArrowheads="1"/>
          </p:cNvSpPr>
          <p:nvPr/>
        </p:nvSpPr>
        <p:spPr bwMode="auto">
          <a:xfrm>
            <a:off x="152400" y="5410200"/>
            <a:ext cx="365760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>
              <a:defRPr sz="2400" b="1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r">
              <a:defRPr sz="2400" b="1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 sz="2000" b="0" i="1">
                <a:solidFill>
                  <a:schemeClr val="hlink"/>
                </a:solidFill>
                <a:ea typeface="Times New Roman" charset="0"/>
                <a:cs typeface="Times New Roman" charset="0"/>
              </a:rPr>
              <a:t>Values can be slightly altered in the </a:t>
            </a:r>
            <a:r>
              <a:rPr lang="en-US" altLang="en-US" sz="2000" b="0" i="1">
                <a:solidFill>
                  <a:srgbClr val="339933"/>
                </a:solidFill>
                <a:ea typeface="Times New Roman" charset="0"/>
                <a:cs typeface="Times New Roman" charset="0"/>
              </a:rPr>
              <a:t>conversion</a:t>
            </a:r>
            <a:r>
              <a:rPr lang="en-US" altLang="en-US" sz="2000" b="0" i="1">
                <a:solidFill>
                  <a:srgbClr val="74B488"/>
                </a:solidFill>
                <a:ea typeface="Times New Roman" charset="0"/>
                <a:cs typeface="Times New Roman" charset="0"/>
              </a:rPr>
              <a:t> </a:t>
            </a:r>
            <a:r>
              <a:rPr lang="en-US" altLang="en-US" sz="2000" b="0" i="1">
                <a:solidFill>
                  <a:schemeClr val="hlink"/>
                </a:solidFill>
                <a:ea typeface="Times New Roman" charset="0"/>
                <a:cs typeface="Times New Roman" charset="0"/>
              </a:rPr>
              <a:t>to and from character format, unless care is taken.</a:t>
            </a:r>
          </a:p>
        </p:txBody>
      </p:sp>
      <p:sp>
        <p:nvSpPr>
          <p:cNvPr id="29703" name="Text Box 4"/>
          <p:cNvSpPr txBox="1">
            <a:spLocks noChangeArrowheads="1"/>
          </p:cNvSpPr>
          <p:nvPr/>
        </p:nvSpPr>
        <p:spPr bwMode="auto">
          <a:xfrm>
            <a:off x="152400" y="152400"/>
            <a:ext cx="3886200" cy="5072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>
              <a:defRPr sz="2400" b="1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r">
              <a:defRPr sz="2400" b="1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/>
            <a:r>
              <a:rPr lang="en-US" altLang="en-US" sz="1600" dirty="0">
                <a:solidFill>
                  <a:schemeClr val="folHlink"/>
                </a:solidFill>
                <a:latin typeface="Courier New" charset="0"/>
              </a:rPr>
              <a:t>FILE *</a:t>
            </a:r>
            <a:r>
              <a:rPr lang="en-US" altLang="en-US" sz="1600" dirty="0" err="1">
                <a:solidFill>
                  <a:schemeClr val="folHlink"/>
                </a:solidFill>
                <a:latin typeface="Courier New" charset="0"/>
              </a:rPr>
              <a:t>fp</a:t>
            </a:r>
            <a:r>
              <a:rPr lang="en-US" altLang="en-US" sz="1600" dirty="0">
                <a:solidFill>
                  <a:schemeClr val="folHlink"/>
                </a:solidFill>
                <a:latin typeface="Courier New" charset="0"/>
              </a:rPr>
              <a:t>;</a:t>
            </a:r>
          </a:p>
          <a:p>
            <a:pPr algn="l"/>
            <a:r>
              <a:rPr lang="en-US" altLang="en-US" sz="1600" dirty="0">
                <a:solidFill>
                  <a:schemeClr val="folHlink"/>
                </a:solidFill>
                <a:latin typeface="Courier New" charset="0"/>
              </a:rPr>
              <a:t>double x, y;</a:t>
            </a:r>
          </a:p>
          <a:p>
            <a:pPr algn="l"/>
            <a:endParaRPr lang="en-US" altLang="en-US" sz="1600" dirty="0">
              <a:solidFill>
                <a:schemeClr val="folHlink"/>
              </a:solidFill>
              <a:latin typeface="Courier New" charset="0"/>
            </a:endParaRPr>
          </a:p>
          <a:p>
            <a:pPr algn="l"/>
            <a:r>
              <a:rPr lang="en-US" altLang="en-US" sz="1600" dirty="0">
                <a:solidFill>
                  <a:schemeClr val="folHlink"/>
                </a:solidFill>
                <a:latin typeface="Courier New" charset="0"/>
              </a:rPr>
              <a:t>x = </a:t>
            </a:r>
            <a:r>
              <a:rPr lang="en-US" altLang="en-US" sz="1600" dirty="0" err="1">
                <a:solidFill>
                  <a:schemeClr val="folHlink"/>
                </a:solidFill>
                <a:latin typeface="Courier New" charset="0"/>
              </a:rPr>
              <a:t>sqrt</a:t>
            </a:r>
            <a:r>
              <a:rPr lang="en-US" altLang="en-US" sz="1600" dirty="0">
                <a:solidFill>
                  <a:schemeClr val="folHlink"/>
                </a:solidFill>
                <a:latin typeface="Courier New" charset="0"/>
              </a:rPr>
              <a:t>(3.0); // 1.732051;</a:t>
            </a:r>
          </a:p>
          <a:p>
            <a:pPr algn="l"/>
            <a:endParaRPr lang="en-US" altLang="en-US" sz="1600" dirty="0">
              <a:solidFill>
                <a:schemeClr val="folHlink"/>
              </a:solidFill>
              <a:latin typeface="Courier New" charset="0"/>
            </a:endParaRPr>
          </a:p>
          <a:p>
            <a:pPr algn="l"/>
            <a:r>
              <a:rPr lang="en-US" altLang="en-US" sz="1600" dirty="0" err="1">
                <a:solidFill>
                  <a:schemeClr val="folHlink"/>
                </a:solidFill>
                <a:latin typeface="Courier New" charset="0"/>
              </a:rPr>
              <a:t>fp</a:t>
            </a:r>
            <a:r>
              <a:rPr lang="en-US" altLang="en-US" sz="1600" dirty="0">
                <a:solidFill>
                  <a:schemeClr val="folHlink"/>
                </a:solidFill>
                <a:latin typeface="Courier New" charset="0"/>
              </a:rPr>
              <a:t> = </a:t>
            </a:r>
            <a:r>
              <a:rPr lang="en-US" altLang="en-US" sz="1600" dirty="0" err="1">
                <a:solidFill>
                  <a:schemeClr val="folHlink"/>
                </a:solidFill>
                <a:latin typeface="Courier New" charset="0"/>
              </a:rPr>
              <a:t>fopen</a:t>
            </a:r>
            <a:r>
              <a:rPr lang="en-US" altLang="en-US" sz="1600" dirty="0">
                <a:solidFill>
                  <a:schemeClr val="folHlink"/>
                </a:solidFill>
                <a:latin typeface="Courier New" charset="0"/>
              </a:rPr>
              <a:t>("</a:t>
            </a:r>
            <a:r>
              <a:rPr lang="en-US" altLang="en-US" sz="1600" dirty="0" err="1">
                <a:solidFill>
                  <a:schemeClr val="folHlink"/>
                </a:solidFill>
                <a:latin typeface="Courier New" charset="0"/>
              </a:rPr>
              <a:t>num.txt</a:t>
            </a:r>
            <a:r>
              <a:rPr lang="en-US" altLang="en-US" sz="1600" dirty="0">
                <a:solidFill>
                  <a:schemeClr val="folHlink"/>
                </a:solidFill>
                <a:latin typeface="Courier New" charset="0"/>
              </a:rPr>
              <a:t>", "</a:t>
            </a:r>
            <a:r>
              <a:rPr lang="en-US" altLang="en-US" sz="1600" dirty="0">
                <a:solidFill>
                  <a:schemeClr val="hlink"/>
                </a:solidFill>
                <a:latin typeface="Courier New" charset="0"/>
              </a:rPr>
              <a:t>w</a:t>
            </a:r>
            <a:r>
              <a:rPr lang="en-US" altLang="en-US" sz="1600" dirty="0">
                <a:solidFill>
                  <a:schemeClr val="folHlink"/>
                </a:solidFill>
                <a:latin typeface="Courier New" charset="0"/>
              </a:rPr>
              <a:t>");</a:t>
            </a:r>
          </a:p>
          <a:p>
            <a:pPr algn="l"/>
            <a:r>
              <a:rPr lang="en-US" altLang="en-US" sz="1600" dirty="0" err="1">
                <a:solidFill>
                  <a:schemeClr val="hlink"/>
                </a:solidFill>
                <a:latin typeface="Courier New" charset="0"/>
              </a:rPr>
              <a:t>fprintf</a:t>
            </a:r>
            <a:r>
              <a:rPr lang="en-US" altLang="en-US" sz="1600" dirty="0">
                <a:solidFill>
                  <a:schemeClr val="hlink"/>
                </a:solidFill>
                <a:latin typeface="Courier New" charset="0"/>
              </a:rPr>
              <a:t>(</a:t>
            </a:r>
            <a:r>
              <a:rPr lang="en-US" altLang="en-US" sz="1600" dirty="0" err="1">
                <a:solidFill>
                  <a:schemeClr val="hlink"/>
                </a:solidFill>
                <a:latin typeface="Courier New" charset="0"/>
              </a:rPr>
              <a:t>fp</a:t>
            </a:r>
            <a:r>
              <a:rPr lang="en-US" altLang="en-US" sz="1600" dirty="0">
                <a:solidFill>
                  <a:schemeClr val="hlink"/>
                </a:solidFill>
                <a:latin typeface="Courier New" charset="0"/>
              </a:rPr>
              <a:t>, "</a:t>
            </a:r>
            <a:r>
              <a:rPr lang="en-US" altLang="en-US" sz="1600" dirty="0">
                <a:solidFill>
                  <a:srgbClr val="339933"/>
                </a:solidFill>
                <a:latin typeface="Courier New" charset="0"/>
              </a:rPr>
              <a:t>%f</a:t>
            </a:r>
            <a:r>
              <a:rPr lang="en-US" altLang="en-US" sz="1600" dirty="0">
                <a:solidFill>
                  <a:schemeClr val="hlink"/>
                </a:solidFill>
                <a:latin typeface="Courier New" charset="0"/>
              </a:rPr>
              <a:t>", x);</a:t>
            </a:r>
          </a:p>
          <a:p>
            <a:pPr algn="l"/>
            <a:r>
              <a:rPr lang="en-US" altLang="en-US" sz="1600" dirty="0" err="1">
                <a:solidFill>
                  <a:schemeClr val="folHlink"/>
                </a:solidFill>
                <a:latin typeface="Courier New" charset="0"/>
              </a:rPr>
              <a:t>fclose</a:t>
            </a:r>
            <a:r>
              <a:rPr lang="en-US" altLang="en-US" sz="1600" dirty="0">
                <a:solidFill>
                  <a:schemeClr val="folHlink"/>
                </a:solidFill>
                <a:latin typeface="Courier New" charset="0"/>
              </a:rPr>
              <a:t>(</a:t>
            </a:r>
            <a:r>
              <a:rPr lang="en-US" altLang="en-US" sz="1600" dirty="0" err="1">
                <a:solidFill>
                  <a:schemeClr val="folHlink"/>
                </a:solidFill>
                <a:latin typeface="Courier New" charset="0"/>
              </a:rPr>
              <a:t>fp</a:t>
            </a:r>
            <a:r>
              <a:rPr lang="en-US" altLang="en-US" sz="1600" dirty="0">
                <a:solidFill>
                  <a:schemeClr val="folHlink"/>
                </a:solidFill>
                <a:latin typeface="Courier New" charset="0"/>
              </a:rPr>
              <a:t>);</a:t>
            </a:r>
          </a:p>
          <a:p>
            <a:pPr algn="l"/>
            <a:endParaRPr lang="en-US" altLang="en-US" sz="1600" dirty="0">
              <a:solidFill>
                <a:schemeClr val="folHlink"/>
              </a:solidFill>
              <a:latin typeface="Courier New" charset="0"/>
            </a:endParaRPr>
          </a:p>
          <a:p>
            <a:pPr algn="l"/>
            <a:r>
              <a:rPr lang="en-US" altLang="en-US" sz="1600" dirty="0" err="1">
                <a:solidFill>
                  <a:schemeClr val="folHlink"/>
                </a:solidFill>
                <a:latin typeface="Courier New" charset="0"/>
              </a:rPr>
              <a:t>fp</a:t>
            </a:r>
            <a:r>
              <a:rPr lang="en-US" altLang="en-US" sz="1600" dirty="0">
                <a:solidFill>
                  <a:schemeClr val="folHlink"/>
                </a:solidFill>
                <a:latin typeface="Courier New" charset="0"/>
              </a:rPr>
              <a:t> = </a:t>
            </a:r>
            <a:r>
              <a:rPr lang="en-US" altLang="en-US" sz="1600" dirty="0" err="1">
                <a:solidFill>
                  <a:schemeClr val="folHlink"/>
                </a:solidFill>
                <a:latin typeface="Courier New" charset="0"/>
              </a:rPr>
              <a:t>fopen</a:t>
            </a:r>
            <a:r>
              <a:rPr lang="en-US" altLang="en-US" sz="1600" dirty="0">
                <a:solidFill>
                  <a:schemeClr val="folHlink"/>
                </a:solidFill>
                <a:latin typeface="Courier New" charset="0"/>
              </a:rPr>
              <a:t>("</a:t>
            </a:r>
            <a:r>
              <a:rPr lang="en-US" altLang="en-US" sz="1600" dirty="0" err="1">
                <a:solidFill>
                  <a:schemeClr val="folHlink"/>
                </a:solidFill>
                <a:latin typeface="Courier New" charset="0"/>
              </a:rPr>
              <a:t>num.txt</a:t>
            </a:r>
            <a:r>
              <a:rPr lang="en-US" altLang="en-US" sz="1600" dirty="0">
                <a:solidFill>
                  <a:schemeClr val="folHlink"/>
                </a:solidFill>
                <a:latin typeface="Courier New" charset="0"/>
              </a:rPr>
              <a:t>", "</a:t>
            </a:r>
            <a:r>
              <a:rPr lang="en-US" altLang="en-US" sz="1600" dirty="0">
                <a:solidFill>
                  <a:schemeClr val="hlink"/>
                </a:solidFill>
                <a:latin typeface="Courier New" charset="0"/>
              </a:rPr>
              <a:t>r</a:t>
            </a:r>
            <a:r>
              <a:rPr lang="en-US" altLang="en-US" sz="1600" dirty="0">
                <a:solidFill>
                  <a:schemeClr val="folHlink"/>
                </a:solidFill>
                <a:latin typeface="Courier New" charset="0"/>
              </a:rPr>
              <a:t>");</a:t>
            </a:r>
          </a:p>
          <a:p>
            <a:pPr algn="l"/>
            <a:r>
              <a:rPr lang="en-US" altLang="en-US" sz="1600" dirty="0" err="1">
                <a:solidFill>
                  <a:schemeClr val="hlink"/>
                </a:solidFill>
                <a:latin typeface="Courier New" charset="0"/>
              </a:rPr>
              <a:t>fscanf</a:t>
            </a:r>
            <a:r>
              <a:rPr lang="en-US" altLang="en-US" sz="1600" dirty="0">
                <a:solidFill>
                  <a:schemeClr val="hlink"/>
                </a:solidFill>
                <a:latin typeface="Courier New" charset="0"/>
              </a:rPr>
              <a:t>(</a:t>
            </a:r>
            <a:r>
              <a:rPr lang="en-US" altLang="en-US" sz="1600" dirty="0" err="1">
                <a:solidFill>
                  <a:schemeClr val="hlink"/>
                </a:solidFill>
                <a:latin typeface="Courier New" charset="0"/>
              </a:rPr>
              <a:t>fp</a:t>
            </a:r>
            <a:r>
              <a:rPr lang="en-US" altLang="en-US" sz="1600" dirty="0">
                <a:solidFill>
                  <a:schemeClr val="hlink"/>
                </a:solidFill>
                <a:latin typeface="Courier New" charset="0"/>
              </a:rPr>
              <a:t>, "%</a:t>
            </a:r>
            <a:r>
              <a:rPr lang="en-US" altLang="en-US" sz="1600" dirty="0">
                <a:solidFill>
                  <a:srgbClr val="339933"/>
                </a:solidFill>
                <a:latin typeface="Courier New" charset="0"/>
              </a:rPr>
              <a:t>lf</a:t>
            </a:r>
            <a:r>
              <a:rPr lang="en-US" altLang="en-US" sz="1600" dirty="0">
                <a:solidFill>
                  <a:schemeClr val="hlink"/>
                </a:solidFill>
                <a:latin typeface="Courier New" charset="0"/>
              </a:rPr>
              <a:t>", &amp;y);</a:t>
            </a:r>
          </a:p>
          <a:p>
            <a:pPr algn="l"/>
            <a:r>
              <a:rPr lang="en-US" altLang="en-US" sz="1600" dirty="0" err="1">
                <a:solidFill>
                  <a:schemeClr val="folHlink"/>
                </a:solidFill>
                <a:latin typeface="Courier New" charset="0"/>
              </a:rPr>
              <a:t>fclose</a:t>
            </a:r>
            <a:r>
              <a:rPr lang="en-US" altLang="en-US" sz="1600" dirty="0">
                <a:solidFill>
                  <a:schemeClr val="folHlink"/>
                </a:solidFill>
                <a:latin typeface="Courier New" charset="0"/>
              </a:rPr>
              <a:t>(</a:t>
            </a:r>
            <a:r>
              <a:rPr lang="en-US" altLang="en-US" sz="1600" dirty="0" err="1">
                <a:solidFill>
                  <a:schemeClr val="folHlink"/>
                </a:solidFill>
                <a:latin typeface="Courier New" charset="0"/>
              </a:rPr>
              <a:t>fp</a:t>
            </a:r>
            <a:r>
              <a:rPr lang="en-US" altLang="en-US" sz="1600" dirty="0">
                <a:solidFill>
                  <a:schemeClr val="folHlink"/>
                </a:solidFill>
                <a:latin typeface="Courier New" charset="0"/>
              </a:rPr>
              <a:t>);</a:t>
            </a:r>
          </a:p>
          <a:p>
            <a:pPr algn="l"/>
            <a:endParaRPr lang="en-US" altLang="en-US" sz="1600" dirty="0">
              <a:solidFill>
                <a:schemeClr val="folHlink"/>
              </a:solidFill>
              <a:latin typeface="Courier New" charset="0"/>
            </a:endParaRPr>
          </a:p>
          <a:p>
            <a:pPr algn="l"/>
            <a:r>
              <a:rPr lang="en-US" altLang="en-US" sz="1600" dirty="0" err="1">
                <a:solidFill>
                  <a:schemeClr val="folHlink"/>
                </a:solidFill>
                <a:latin typeface="Courier New" charset="0"/>
              </a:rPr>
              <a:t>printf</a:t>
            </a:r>
            <a:r>
              <a:rPr lang="en-US" altLang="en-US" sz="1600" dirty="0">
                <a:solidFill>
                  <a:schemeClr val="folHlink"/>
                </a:solidFill>
                <a:latin typeface="Courier New" charset="0"/>
              </a:rPr>
              <a:t>("%f is ", x);</a:t>
            </a:r>
          </a:p>
          <a:p>
            <a:pPr algn="l"/>
            <a:r>
              <a:rPr lang="en-US" altLang="en-US" sz="1600" dirty="0">
                <a:solidFill>
                  <a:schemeClr val="folHlink"/>
                </a:solidFill>
                <a:latin typeface="Courier New" charset="0"/>
              </a:rPr>
              <a:t>if (x != y) </a:t>
            </a:r>
            <a:r>
              <a:rPr lang="en-US" altLang="en-US" sz="1600" dirty="0" err="1">
                <a:solidFill>
                  <a:schemeClr val="folHlink"/>
                </a:solidFill>
                <a:latin typeface="Courier New" charset="0"/>
              </a:rPr>
              <a:t>printf</a:t>
            </a:r>
            <a:r>
              <a:rPr lang="en-US" altLang="en-US" sz="1600" dirty="0">
                <a:solidFill>
                  <a:schemeClr val="folHlink"/>
                </a:solidFill>
                <a:latin typeface="Courier New" charset="0"/>
              </a:rPr>
              <a:t>("NOT ");</a:t>
            </a:r>
          </a:p>
          <a:p>
            <a:pPr algn="l"/>
            <a:r>
              <a:rPr lang="en-US" altLang="en-US" sz="1600" dirty="0" err="1">
                <a:solidFill>
                  <a:schemeClr val="folHlink"/>
                </a:solidFill>
                <a:latin typeface="Courier New" charset="0"/>
              </a:rPr>
              <a:t>printf</a:t>
            </a:r>
            <a:r>
              <a:rPr lang="en-US" altLang="en-US" sz="1600" dirty="0">
                <a:solidFill>
                  <a:schemeClr val="folHlink"/>
                </a:solidFill>
                <a:latin typeface="Courier New" charset="0"/>
              </a:rPr>
              <a:t>("EQUAL to %f\n", y);</a:t>
            </a:r>
          </a:p>
          <a:p>
            <a:pPr algn="l"/>
            <a:endParaRPr lang="en-US" altLang="en-US" sz="1600" dirty="0">
              <a:solidFill>
                <a:schemeClr val="folHlink"/>
              </a:solidFill>
              <a:latin typeface="Courier New" charset="0"/>
            </a:endParaRPr>
          </a:p>
          <a:p>
            <a:pPr algn="l"/>
            <a:endParaRPr lang="en-US" altLang="en-US" sz="1800" dirty="0">
              <a:latin typeface="Courier New" charset="0"/>
            </a:endParaRPr>
          </a:p>
          <a:p>
            <a:pPr algn="l"/>
            <a:r>
              <a:rPr lang="en-US" altLang="en-US" sz="1800" dirty="0">
                <a:latin typeface="Courier New" charset="0"/>
              </a:rPr>
              <a:t>1.732051 is NOT EQUAL to</a:t>
            </a:r>
          </a:p>
          <a:p>
            <a:pPr algn="l"/>
            <a:r>
              <a:rPr lang="en-US" altLang="en-US" sz="1800" dirty="0">
                <a:latin typeface="Courier New" charset="0"/>
              </a:rPr>
              <a:t>1.732051</a:t>
            </a:r>
          </a:p>
        </p:txBody>
      </p:sp>
    </p:spTree>
    <p:extLst>
      <p:ext uri="{BB962C8B-B14F-4D97-AF65-F5344CB8AC3E}">
        <p14:creationId xmlns:p14="http://schemas.microsoft.com/office/powerpoint/2010/main" val="1959343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5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>
              <a:defRPr sz="2400" b="1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r">
              <a:defRPr sz="2400" b="1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5B1C9D3C-2E06-2645-BEC5-64E48A240BE8}" type="slidenum">
              <a:rPr lang="en-US" altLang="en-US" sz="1000">
                <a:latin typeface="Tahoma" charset="0"/>
              </a:rPr>
              <a:pPr/>
              <a:t>10</a:t>
            </a:fld>
            <a:endParaRPr lang="en-US" altLang="en-US" sz="1000">
              <a:latin typeface="Tahoma" charset="0"/>
            </a:endParaRPr>
          </a:p>
        </p:txBody>
      </p:sp>
      <p:sp>
        <p:nvSpPr>
          <p:cNvPr id="180226" name="Slide Number Placeholder 2"/>
          <p:cNvSpPr txBox="1">
            <a:spLocks noGrp="1"/>
          </p:cNvSpPr>
          <p:nvPr/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r">
              <a:defRPr sz="2400" b="1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r">
              <a:defRPr sz="2400" b="1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184B0094-845D-5742-8E7E-112D17607806}" type="slidenum">
              <a:rPr lang="en-US" altLang="en-US" sz="1000">
                <a:latin typeface="Tahoma" charset="0"/>
              </a:rPr>
              <a:pPr eaLnBrk="1" hangingPunct="1"/>
              <a:t>10</a:t>
            </a:fld>
            <a:endParaRPr lang="en-US" altLang="en-US" sz="1000">
              <a:latin typeface="Tahoma" charset="0"/>
            </a:endParaRPr>
          </a:p>
        </p:txBody>
      </p:sp>
      <p:sp>
        <p:nvSpPr>
          <p:cNvPr id="180227" name="Text Box 1027"/>
          <p:cNvSpPr txBox="1">
            <a:spLocks noChangeArrowheads="1"/>
          </p:cNvSpPr>
          <p:nvPr/>
        </p:nvSpPr>
        <p:spPr bwMode="auto">
          <a:xfrm>
            <a:off x="1066800" y="914400"/>
            <a:ext cx="7543800" cy="301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>
              <a:defRPr sz="2400" b="1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r">
              <a:defRPr sz="2400" b="1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eaLnBrk="1" hangingPunct="1"/>
            <a:r>
              <a:rPr lang="en-US" altLang="en-US">
                <a:latin typeface="Courier New" charset="0"/>
                <a:ea typeface="Times New Roman" charset="0"/>
                <a:cs typeface="Times New Roman" charset="0"/>
              </a:rPr>
              <a:t>#define </a:t>
            </a:r>
            <a:r>
              <a:rPr lang="en-US" altLang="en-US">
                <a:solidFill>
                  <a:schemeClr val="folHlink"/>
                </a:solidFill>
                <a:latin typeface="Courier New" charset="0"/>
                <a:ea typeface="Times New Roman" charset="0"/>
                <a:cs typeface="Times New Roman" charset="0"/>
              </a:rPr>
              <a:t>FLUSH</a:t>
            </a:r>
            <a:r>
              <a:rPr lang="en-US" altLang="en-US">
                <a:latin typeface="Courier New" charset="0"/>
                <a:ea typeface="Times New Roman" charset="0"/>
                <a:cs typeface="Times New Roman" charset="0"/>
              </a:rPr>
              <a:t> while( getchar()!= '\n')</a:t>
            </a:r>
            <a:r>
              <a:rPr lang="en-US" altLang="en-US">
                <a:latin typeface="Courier New" charset="0"/>
              </a:rPr>
              <a:t> </a:t>
            </a:r>
          </a:p>
          <a:p>
            <a:pPr algn="l" eaLnBrk="1" hangingPunct="1"/>
            <a:r>
              <a:rPr lang="en-US" altLang="en-US">
                <a:latin typeface="Courier New" charset="0"/>
              </a:rPr>
              <a:t>. . .</a:t>
            </a:r>
          </a:p>
          <a:p>
            <a:pPr algn="l" eaLnBrk="1" hangingPunct="1"/>
            <a:r>
              <a:rPr lang="en-US" altLang="en-US">
                <a:latin typeface="Courier New" charset="0"/>
              </a:rPr>
              <a:t>char  name[20];</a:t>
            </a:r>
          </a:p>
          <a:p>
            <a:pPr algn="l" eaLnBrk="1" hangingPunct="1"/>
            <a:endParaRPr lang="en-US" altLang="en-US">
              <a:latin typeface="Courier New" charset="0"/>
            </a:endParaRPr>
          </a:p>
          <a:p>
            <a:pPr algn="l" eaLnBrk="1" hangingPunct="1"/>
            <a:r>
              <a:rPr lang="en-US" altLang="en-US">
                <a:latin typeface="Courier New" charset="0"/>
              </a:rPr>
              <a:t>. . .</a:t>
            </a:r>
          </a:p>
          <a:p>
            <a:pPr algn="l" eaLnBrk="1" hangingPunct="1"/>
            <a:r>
              <a:rPr lang="en-US" altLang="en-US">
                <a:latin typeface="Courier New" charset="0"/>
              </a:rPr>
              <a:t>scanf("</a:t>
            </a:r>
            <a:r>
              <a:rPr lang="en-US" altLang="en-US">
                <a:solidFill>
                  <a:srgbClr val="FF0066"/>
                </a:solidFill>
                <a:latin typeface="Courier New" charset="0"/>
              </a:rPr>
              <a:t>%19s</a:t>
            </a:r>
            <a:r>
              <a:rPr lang="en-US" altLang="en-US">
                <a:latin typeface="Courier New" charset="0"/>
              </a:rPr>
              <a:t>", name); </a:t>
            </a:r>
          </a:p>
          <a:p>
            <a:pPr algn="l" eaLnBrk="1" hangingPunct="1"/>
            <a:r>
              <a:rPr lang="en-US" altLang="en-US">
                <a:solidFill>
                  <a:schemeClr val="folHlink"/>
                </a:solidFill>
                <a:latin typeface="Courier New" charset="0"/>
                <a:ea typeface="Times New Roman" charset="0"/>
                <a:cs typeface="Times New Roman" charset="0"/>
              </a:rPr>
              <a:t>FLUSH;</a:t>
            </a:r>
            <a:endParaRPr lang="en-US" altLang="en-US">
              <a:solidFill>
                <a:schemeClr val="folHlink"/>
              </a:solidFill>
              <a:latin typeface="Courier New" charset="0"/>
            </a:endParaRPr>
          </a:p>
          <a:p>
            <a:pPr algn="l" eaLnBrk="1" hangingPunct="1"/>
            <a:endParaRPr lang="en-US" altLang="en-US">
              <a:solidFill>
                <a:schemeClr val="folHlink"/>
              </a:solidFill>
              <a:latin typeface="Courier New" charset="0"/>
            </a:endParaRPr>
          </a:p>
        </p:txBody>
      </p:sp>
      <p:sp>
        <p:nvSpPr>
          <p:cNvPr id="180228" name="Text Box 1028"/>
          <p:cNvSpPr txBox="1">
            <a:spLocks noChangeArrowheads="1"/>
          </p:cNvSpPr>
          <p:nvPr/>
        </p:nvSpPr>
        <p:spPr bwMode="auto">
          <a:xfrm>
            <a:off x="838200" y="4343400"/>
            <a:ext cx="7620000" cy="457200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>
              <a:defRPr sz="2400" b="1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r">
              <a:defRPr sz="2400" b="1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 b="0">
                <a:ea typeface="Times New Roman" charset="0"/>
                <a:cs typeface="Times New Roman" charset="0"/>
              </a:rPr>
              <a:t>   </a:t>
            </a:r>
            <a:r>
              <a:rPr lang="en-US" altLang="en-US">
                <a:ea typeface="Times New Roman" charset="0"/>
                <a:cs typeface="Times New Roman" charset="0"/>
              </a:rPr>
              <a:t>You must </a:t>
            </a:r>
            <a:r>
              <a:rPr lang="en-US" altLang="en-US">
                <a:solidFill>
                  <a:schemeClr val="folHlink"/>
                </a:solidFill>
                <a:ea typeface="Times New Roman" charset="0"/>
                <a:cs typeface="Times New Roman" charset="0"/>
              </a:rPr>
              <a:t>flush</a:t>
            </a:r>
            <a:r>
              <a:rPr lang="en-US" altLang="en-US">
                <a:ea typeface="Times New Roman" charset="0"/>
                <a:cs typeface="Times New Roman" charset="0"/>
              </a:rPr>
              <a:t> the buffer after getting a string!</a:t>
            </a:r>
          </a:p>
        </p:txBody>
      </p:sp>
    </p:spTree>
    <p:extLst>
      <p:ext uri="{BB962C8B-B14F-4D97-AF65-F5344CB8AC3E}">
        <p14:creationId xmlns:p14="http://schemas.microsoft.com/office/powerpoint/2010/main" val="1572723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69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>
              <a:defRPr sz="2400" b="1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r">
              <a:defRPr sz="2400" b="1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BD814785-65C7-EF4E-8B6D-2DE10628FCE9}" type="slidenum">
              <a:rPr lang="en-US" altLang="en-US" sz="1000">
                <a:latin typeface="Tahoma" charset="0"/>
              </a:rPr>
              <a:pPr/>
              <a:t>11</a:t>
            </a:fld>
            <a:endParaRPr lang="en-US" altLang="en-US" sz="1000">
              <a:latin typeface="Tahoma" charset="0"/>
            </a:endParaRPr>
          </a:p>
        </p:txBody>
      </p:sp>
      <p:sp>
        <p:nvSpPr>
          <p:cNvPr id="186370" name="Slide Number Placeholder 2"/>
          <p:cNvSpPr txBox="1">
            <a:spLocks noGrp="1"/>
          </p:cNvSpPr>
          <p:nvPr/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r">
              <a:defRPr sz="2400" b="1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r">
              <a:defRPr sz="2400" b="1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0AB7A0A3-BAF7-0942-B653-F9A39D35AE66}" type="slidenum">
              <a:rPr lang="en-US" altLang="en-US" sz="1000">
                <a:latin typeface="Tahoma" charset="0"/>
              </a:rPr>
              <a:pPr eaLnBrk="1" hangingPunct="1"/>
              <a:t>11</a:t>
            </a:fld>
            <a:endParaRPr lang="en-US" altLang="en-US" sz="1000">
              <a:latin typeface="Tahoma" charset="0"/>
            </a:endParaRPr>
          </a:p>
        </p:txBody>
      </p:sp>
      <p:sp>
        <p:nvSpPr>
          <p:cNvPr id="186371" name="Text Box 1026"/>
          <p:cNvSpPr txBox="1">
            <a:spLocks noChangeArrowheads="1"/>
          </p:cNvSpPr>
          <p:nvPr/>
        </p:nvSpPr>
        <p:spPr bwMode="auto">
          <a:xfrm>
            <a:off x="762000" y="685800"/>
            <a:ext cx="7239000" cy="511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>
              <a:defRPr sz="2400" b="1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r">
              <a:defRPr sz="2400" b="1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>
                <a:ea typeface="Times New Roman" charset="0"/>
                <a:cs typeface="Times New Roman" charset="0"/>
              </a:rPr>
              <a:t>What would be printed from the following program fragment?</a:t>
            </a:r>
            <a:endParaRPr lang="en-US" altLang="en-US">
              <a:latin typeface="Courier New" charset="0"/>
              <a:ea typeface="Courier New" charset="0"/>
              <a:cs typeface="Courier New" charset="0"/>
            </a:endParaRPr>
          </a:p>
          <a:p>
            <a:pPr algn="l" eaLnBrk="1" hangingPunct="1">
              <a:spcBef>
                <a:spcPct val="50000"/>
              </a:spcBef>
            </a:pPr>
            <a:r>
              <a:rPr lang="en-US" altLang="en-US">
                <a:ea typeface="Times New Roman" charset="0"/>
                <a:cs typeface="Times New Roman" charset="0"/>
              </a:rPr>
              <a:t>Input:</a:t>
            </a:r>
            <a:r>
              <a:rPr lang="en-US" altLang="en-US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en-US">
                <a:solidFill>
                  <a:schemeClr val="folHlink"/>
                </a:solidFill>
                <a:latin typeface="Courier New" charset="0"/>
                <a:ea typeface="Courier New" charset="0"/>
                <a:cs typeface="Courier New" charset="0"/>
              </a:rPr>
              <a:t>3028001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 altLang="en-US">
                <a:latin typeface="Courier New" charset="0"/>
                <a:ea typeface="Courier New" charset="0"/>
                <a:cs typeface="Courier New" charset="0"/>
              </a:rPr>
              <a:t>	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 altLang="en-US">
                <a:latin typeface="Courier New" charset="0"/>
                <a:ea typeface="Courier New" charset="0"/>
                <a:cs typeface="Courier New" charset="0"/>
              </a:rPr>
              <a:t>	char str[6] = ""; </a:t>
            </a:r>
          </a:p>
          <a:p>
            <a:pPr algn="l" eaLnBrk="1" hangingPunct="1">
              <a:spcBef>
                <a:spcPct val="50000"/>
              </a:spcBef>
            </a:pPr>
            <a:endParaRPr lang="en-US" altLang="en-US">
              <a:latin typeface="Courier New" charset="0"/>
              <a:ea typeface="Courier New" charset="0"/>
              <a:cs typeface="Courier New" charset="0"/>
            </a:endParaRPr>
          </a:p>
          <a:p>
            <a:pPr algn="l" eaLnBrk="1" hangingPunct="1">
              <a:spcBef>
                <a:spcPct val="50000"/>
              </a:spcBef>
            </a:pPr>
            <a:r>
              <a:rPr lang="en-US" altLang="en-US">
                <a:latin typeface="Courier New" charset="0"/>
                <a:ea typeface="Courier New" charset="0"/>
                <a:cs typeface="Courier New" charset="0"/>
              </a:rPr>
              <a:t>	scanf( "%</a:t>
            </a:r>
            <a:r>
              <a:rPr lang="en-US" altLang="en-US">
                <a:solidFill>
                  <a:schemeClr val="folHlink"/>
                </a:solidFill>
                <a:latin typeface="Courier New" charset="0"/>
                <a:ea typeface="Courier New" charset="0"/>
                <a:cs typeface="Courier New" charset="0"/>
              </a:rPr>
              <a:t>5</a:t>
            </a:r>
            <a:r>
              <a:rPr lang="en-US" altLang="en-US">
                <a:latin typeface="Courier New" charset="0"/>
                <a:ea typeface="Courier New" charset="0"/>
                <a:cs typeface="Courier New" charset="0"/>
              </a:rPr>
              <a:t>[</a:t>
            </a:r>
            <a:r>
              <a:rPr lang="en-US" altLang="en-US">
                <a:solidFill>
                  <a:srgbClr val="FF0066"/>
                </a:solidFill>
                <a:latin typeface="Courier New" charset="0"/>
                <a:ea typeface="Courier New" charset="0"/>
                <a:cs typeface="Courier New" charset="0"/>
              </a:rPr>
              <a:t>01234567</a:t>
            </a:r>
            <a:r>
              <a:rPr lang="en-US" altLang="en-US">
                <a:latin typeface="Courier New" charset="0"/>
                <a:ea typeface="Courier New" charset="0"/>
                <a:cs typeface="Courier New" charset="0"/>
              </a:rPr>
              <a:t>]", str );</a:t>
            </a:r>
          </a:p>
          <a:p>
            <a:pPr algn="l" eaLnBrk="1" hangingPunct="1"/>
            <a:r>
              <a:rPr lang="en-US" altLang="en-US">
                <a:latin typeface="Courier New" charset="0"/>
                <a:ea typeface="Courier New" charset="0"/>
                <a:cs typeface="Courier New" charset="0"/>
              </a:rPr>
              <a:t>	FLUSH;</a:t>
            </a:r>
            <a:endParaRPr lang="en-US" altLang="en-US" b="0">
              <a:latin typeface="Courier New" charset="0"/>
              <a:ea typeface="Courier New" charset="0"/>
              <a:cs typeface="Courier New" charset="0"/>
            </a:endParaRPr>
          </a:p>
          <a:p>
            <a:pPr algn="l" eaLnBrk="1" hangingPunct="1"/>
            <a:r>
              <a:rPr lang="en-US" altLang="en-US">
                <a:latin typeface="Courier New" charset="0"/>
                <a:ea typeface="Courier New" charset="0"/>
                <a:cs typeface="Courier New" charset="0"/>
              </a:rPr>
              <a:t>	printf( "%s", str );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 altLang="en-US">
                <a:ea typeface="Times New Roman" charset="0"/>
                <a:cs typeface="Times New Roman" charset="0"/>
              </a:rPr>
              <a:t>Output:</a:t>
            </a:r>
            <a:r>
              <a:rPr lang="en-US" altLang="en-US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en-US" sz="3600">
                <a:solidFill>
                  <a:schemeClr val="folHlink"/>
                </a:solidFill>
                <a:latin typeface="Courier New" charset="0"/>
                <a:ea typeface="Courier New" charset="0"/>
                <a:cs typeface="Courier New" charset="0"/>
              </a:rPr>
              <a:t>302</a:t>
            </a:r>
          </a:p>
        </p:txBody>
      </p:sp>
    </p:spTree>
    <p:extLst>
      <p:ext uri="{BB962C8B-B14F-4D97-AF65-F5344CB8AC3E}">
        <p14:creationId xmlns:p14="http://schemas.microsoft.com/office/powerpoint/2010/main" val="15821520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1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>
              <a:defRPr sz="2400" b="1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r">
              <a:defRPr sz="2400" b="1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349F36E1-63F3-DC49-BBBA-D877F0322740}" type="slidenum">
              <a:rPr lang="en-US" altLang="en-US" sz="1000">
                <a:latin typeface="Tahoma" charset="0"/>
              </a:rPr>
              <a:pPr/>
              <a:t>12</a:t>
            </a:fld>
            <a:endParaRPr lang="en-US" altLang="en-US" sz="1000">
              <a:latin typeface="Tahoma" charset="0"/>
            </a:endParaRPr>
          </a:p>
        </p:txBody>
      </p:sp>
      <p:sp>
        <p:nvSpPr>
          <p:cNvPr id="194562" name="Slide Number Placeholder 2"/>
          <p:cNvSpPr txBox="1">
            <a:spLocks noGrp="1"/>
          </p:cNvSpPr>
          <p:nvPr/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r">
              <a:defRPr sz="2400" b="1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r">
              <a:defRPr sz="2400" b="1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38CA0809-C49B-224F-8F40-484EB80A579F}" type="slidenum">
              <a:rPr lang="en-US" altLang="en-US" sz="1000">
                <a:latin typeface="Tahoma" charset="0"/>
              </a:rPr>
              <a:pPr eaLnBrk="1" hangingPunct="1"/>
              <a:t>12</a:t>
            </a:fld>
            <a:endParaRPr lang="en-US" altLang="en-US" sz="1000">
              <a:latin typeface="Tahoma" charset="0"/>
            </a:endParaRPr>
          </a:p>
        </p:txBody>
      </p:sp>
      <p:sp>
        <p:nvSpPr>
          <p:cNvPr id="194563" name="Text Box 1026"/>
          <p:cNvSpPr txBox="1">
            <a:spLocks noChangeArrowheads="1"/>
          </p:cNvSpPr>
          <p:nvPr/>
        </p:nvSpPr>
        <p:spPr bwMode="auto">
          <a:xfrm>
            <a:off x="762000" y="685800"/>
            <a:ext cx="7239000" cy="511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>
              <a:defRPr sz="2400" b="1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r">
              <a:defRPr sz="2400" b="1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>
                <a:ea typeface="Times New Roman" charset="0"/>
                <a:cs typeface="Times New Roman" charset="0"/>
              </a:rPr>
              <a:t>What would be printed from the following program fragment?</a:t>
            </a:r>
            <a:endParaRPr lang="en-US" altLang="en-US">
              <a:latin typeface="Courier New" charset="0"/>
              <a:ea typeface="Courier New" charset="0"/>
              <a:cs typeface="Courier New" charset="0"/>
            </a:endParaRPr>
          </a:p>
          <a:p>
            <a:pPr algn="l" eaLnBrk="1" hangingPunct="1">
              <a:spcBef>
                <a:spcPct val="50000"/>
              </a:spcBef>
            </a:pPr>
            <a:r>
              <a:rPr lang="en-US" altLang="en-US">
                <a:ea typeface="Times New Roman" charset="0"/>
                <a:cs typeface="Times New Roman" charset="0"/>
              </a:rPr>
              <a:t>Input:</a:t>
            </a:r>
            <a:r>
              <a:rPr lang="en-US" altLang="en-US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en-US">
                <a:solidFill>
                  <a:schemeClr val="folHlink"/>
                </a:solidFill>
                <a:latin typeface="Courier New" charset="0"/>
                <a:ea typeface="Times New Roman" charset="0"/>
                <a:cs typeface="Times New Roman" charset="0"/>
              </a:rPr>
              <a:t>935247</a:t>
            </a:r>
            <a:r>
              <a:rPr lang="en-US" altLang="en-US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</a:p>
          <a:p>
            <a:pPr algn="l" eaLnBrk="1" hangingPunct="1">
              <a:spcBef>
                <a:spcPct val="50000"/>
              </a:spcBef>
            </a:pPr>
            <a:endParaRPr lang="en-US" altLang="en-US">
              <a:solidFill>
                <a:schemeClr val="accent2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algn="l" eaLnBrk="1" hangingPunct="1">
              <a:spcBef>
                <a:spcPct val="50000"/>
              </a:spcBef>
            </a:pPr>
            <a:r>
              <a:rPr lang="en-US" altLang="en-US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altLang="en-US">
                <a:latin typeface="Courier New" charset="0"/>
                <a:ea typeface="Times New Roman" charset="0"/>
                <a:cs typeface="Times New Roman" charset="0"/>
              </a:rPr>
              <a:t>char str[6] = ""; 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 altLang="en-US">
                <a:latin typeface="Courier New" charset="0"/>
                <a:ea typeface="Times New Roman" charset="0"/>
                <a:cs typeface="Times New Roman" charset="0"/>
              </a:rPr>
              <a:t> 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 altLang="en-US">
                <a:latin typeface="Courier New" charset="0"/>
                <a:ea typeface="Times New Roman" charset="0"/>
                <a:cs typeface="Times New Roman" charset="0"/>
              </a:rPr>
              <a:t>	scanf( "%</a:t>
            </a:r>
            <a:r>
              <a:rPr lang="en-US" altLang="en-US">
                <a:solidFill>
                  <a:schemeClr val="folHlink"/>
                </a:solidFill>
                <a:latin typeface="Courier New" charset="0"/>
                <a:ea typeface="Times New Roman" charset="0"/>
                <a:cs typeface="Times New Roman" charset="0"/>
              </a:rPr>
              <a:t>5</a:t>
            </a:r>
            <a:r>
              <a:rPr lang="en-US" altLang="en-US">
                <a:latin typeface="Courier New" charset="0"/>
                <a:ea typeface="Times New Roman" charset="0"/>
                <a:cs typeface="Times New Roman" charset="0"/>
              </a:rPr>
              <a:t>[</a:t>
            </a:r>
            <a:r>
              <a:rPr lang="en-US" altLang="en-US">
                <a:solidFill>
                  <a:srgbClr val="FF0066"/>
                </a:solidFill>
                <a:latin typeface="Courier New" charset="0"/>
                <a:ea typeface="Times New Roman" charset="0"/>
                <a:cs typeface="Times New Roman" charset="0"/>
              </a:rPr>
              <a:t>^012</a:t>
            </a:r>
            <a:r>
              <a:rPr lang="en-US" altLang="en-US">
                <a:latin typeface="Courier New" charset="0"/>
                <a:ea typeface="Times New Roman" charset="0"/>
                <a:cs typeface="Times New Roman" charset="0"/>
              </a:rPr>
              <a:t>]", str );</a:t>
            </a:r>
          </a:p>
          <a:p>
            <a:pPr algn="l" eaLnBrk="1" hangingPunct="1"/>
            <a:r>
              <a:rPr lang="en-US" altLang="en-US">
                <a:latin typeface="Courier New" charset="0"/>
                <a:ea typeface="Courier New" charset="0"/>
                <a:cs typeface="Courier New" charset="0"/>
              </a:rPr>
              <a:t>	FLUSH;</a:t>
            </a:r>
            <a:endParaRPr lang="en-US" altLang="en-US" b="0">
              <a:latin typeface="Courier New" charset="0"/>
              <a:ea typeface="Courier New" charset="0"/>
              <a:cs typeface="Courier New" charset="0"/>
            </a:endParaRPr>
          </a:p>
          <a:p>
            <a:pPr algn="l" eaLnBrk="1" hangingPunct="1"/>
            <a:r>
              <a:rPr lang="en-US" altLang="en-US">
                <a:latin typeface="Courier New" charset="0"/>
                <a:ea typeface="Courier New" charset="0"/>
                <a:cs typeface="Courier New" charset="0"/>
              </a:rPr>
              <a:t>	printf( "%s", str );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 altLang="en-US">
                <a:ea typeface="Times New Roman" charset="0"/>
                <a:cs typeface="Times New Roman" charset="0"/>
              </a:rPr>
              <a:t>Output:</a:t>
            </a:r>
            <a:r>
              <a:rPr lang="en-US" altLang="en-US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en-US" sz="3600">
                <a:solidFill>
                  <a:schemeClr val="folHlink"/>
                </a:solidFill>
                <a:latin typeface="Courier New" charset="0"/>
                <a:ea typeface="Courier New" charset="0"/>
                <a:cs typeface="Courier New" charset="0"/>
              </a:rPr>
              <a:t>935</a:t>
            </a:r>
          </a:p>
        </p:txBody>
      </p:sp>
    </p:spTree>
    <p:extLst>
      <p:ext uri="{BB962C8B-B14F-4D97-AF65-F5344CB8AC3E}">
        <p14:creationId xmlns:p14="http://schemas.microsoft.com/office/powerpoint/2010/main" val="512458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8CA17101-89F0-DA43-B51A-51D7FB96FDAC}" type="slidenum">
              <a:rPr lang="en-US" altLang="en-US" sz="1000">
                <a:latin typeface="Tahoma" charset="0"/>
              </a:rPr>
              <a:pPr/>
              <a:t>13</a:t>
            </a:fld>
            <a:endParaRPr lang="en-US" altLang="en-US" sz="1000">
              <a:latin typeface="Tahoma" charset="0"/>
            </a:endParaRPr>
          </a:p>
        </p:txBody>
      </p:sp>
      <p:sp>
        <p:nvSpPr>
          <p:cNvPr id="58371" name="Text Box 2"/>
          <p:cNvSpPr txBox="1">
            <a:spLocks noChangeArrowheads="1"/>
          </p:cNvSpPr>
          <p:nvPr/>
        </p:nvSpPr>
        <p:spPr bwMode="auto">
          <a:xfrm>
            <a:off x="152400" y="152400"/>
            <a:ext cx="87630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 sz="2800"/>
              <a:t>4. Given the binary representation of </a:t>
            </a:r>
            <a:r>
              <a:rPr lang="en-US" altLang="en-US" sz="2800">
                <a:solidFill>
                  <a:srgbClr val="0000FF"/>
                </a:solidFill>
              </a:rPr>
              <a:t>65</a:t>
            </a:r>
            <a:r>
              <a:rPr lang="en-US" altLang="en-US" sz="2800"/>
              <a:t> what is the binary representation of </a:t>
            </a:r>
            <a:r>
              <a:rPr lang="en-US" altLang="en-US" sz="2800">
                <a:solidFill>
                  <a:srgbClr val="0000FF"/>
                </a:solidFill>
              </a:rPr>
              <a:t>-65</a:t>
            </a:r>
            <a:r>
              <a:rPr lang="en-US" altLang="en-US" sz="2800"/>
              <a:t>? </a:t>
            </a:r>
          </a:p>
        </p:txBody>
      </p:sp>
      <p:grpSp>
        <p:nvGrpSpPr>
          <p:cNvPr id="58372" name="Group 3"/>
          <p:cNvGrpSpPr>
            <a:grpSpLocks/>
          </p:cNvGrpSpPr>
          <p:nvPr/>
        </p:nvGrpSpPr>
        <p:grpSpPr bwMode="auto">
          <a:xfrm>
            <a:off x="4267200" y="2286000"/>
            <a:ext cx="4267200" cy="533400"/>
            <a:chOff x="1008" y="1392"/>
            <a:chExt cx="3456" cy="480"/>
          </a:xfrm>
        </p:grpSpPr>
        <p:sp>
          <p:nvSpPr>
            <p:cNvPr id="58403" name="Rectangle 4"/>
            <p:cNvSpPr>
              <a:spLocks noChangeArrowheads="1"/>
            </p:cNvSpPr>
            <p:nvPr/>
          </p:nvSpPr>
          <p:spPr bwMode="auto">
            <a:xfrm>
              <a:off x="2304" y="1392"/>
              <a:ext cx="432" cy="4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37931725" indent="-37474525">
                <a:defRPr sz="2400" b="1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4400">
                  <a:solidFill>
                    <a:schemeClr val="hlink"/>
                  </a:solidFill>
                  <a:latin typeface="Courier New" charset="0"/>
                </a:rPr>
                <a:t>1</a:t>
              </a:r>
            </a:p>
          </p:txBody>
        </p:sp>
        <p:sp>
          <p:nvSpPr>
            <p:cNvPr id="58404" name="Rectangle 5"/>
            <p:cNvSpPr>
              <a:spLocks noChangeArrowheads="1"/>
            </p:cNvSpPr>
            <p:nvPr/>
          </p:nvSpPr>
          <p:spPr bwMode="auto">
            <a:xfrm>
              <a:off x="2736" y="1392"/>
              <a:ext cx="432" cy="4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37931725" indent="-37474525">
                <a:defRPr sz="2400" b="1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4400">
                  <a:solidFill>
                    <a:schemeClr val="hlink"/>
                  </a:solidFill>
                  <a:latin typeface="Courier New" charset="0"/>
                </a:rPr>
                <a:t>1</a:t>
              </a:r>
            </a:p>
          </p:txBody>
        </p:sp>
        <p:sp>
          <p:nvSpPr>
            <p:cNvPr id="58405" name="Rectangle 6"/>
            <p:cNvSpPr>
              <a:spLocks noChangeArrowheads="1"/>
            </p:cNvSpPr>
            <p:nvPr/>
          </p:nvSpPr>
          <p:spPr bwMode="auto">
            <a:xfrm>
              <a:off x="3168" y="1392"/>
              <a:ext cx="432" cy="4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37931725" indent="-37474525">
                <a:defRPr sz="2400" b="1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4400">
                  <a:solidFill>
                    <a:srgbClr val="FF0066"/>
                  </a:solidFill>
                  <a:latin typeface="Courier New" charset="0"/>
                </a:rPr>
                <a:t> </a:t>
              </a:r>
              <a:r>
                <a:rPr lang="en-US" altLang="en-US" sz="4400">
                  <a:solidFill>
                    <a:schemeClr val="hlink"/>
                  </a:solidFill>
                  <a:latin typeface="Courier New" charset="0"/>
                </a:rPr>
                <a:t>1</a:t>
              </a:r>
              <a:r>
                <a:rPr lang="en-US" altLang="en-US" sz="4400">
                  <a:solidFill>
                    <a:srgbClr val="FF0066"/>
                  </a:solidFill>
                  <a:latin typeface="Courier New" charset="0"/>
                </a:rPr>
                <a:t> </a:t>
              </a:r>
            </a:p>
          </p:txBody>
        </p:sp>
        <p:sp>
          <p:nvSpPr>
            <p:cNvPr id="58406" name="Rectangle 7"/>
            <p:cNvSpPr>
              <a:spLocks noChangeArrowheads="1"/>
            </p:cNvSpPr>
            <p:nvPr/>
          </p:nvSpPr>
          <p:spPr bwMode="auto">
            <a:xfrm>
              <a:off x="1872" y="1392"/>
              <a:ext cx="432" cy="4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37931725" indent="-37474525">
                <a:defRPr sz="2400" b="1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4400">
                  <a:solidFill>
                    <a:schemeClr val="hlink"/>
                  </a:solidFill>
                  <a:latin typeface="Courier New" charset="0"/>
                </a:rPr>
                <a:t>1</a:t>
              </a:r>
            </a:p>
          </p:txBody>
        </p:sp>
        <p:sp>
          <p:nvSpPr>
            <p:cNvPr id="58407" name="Rectangle 8"/>
            <p:cNvSpPr>
              <a:spLocks noChangeArrowheads="1"/>
            </p:cNvSpPr>
            <p:nvPr/>
          </p:nvSpPr>
          <p:spPr bwMode="auto">
            <a:xfrm>
              <a:off x="1440" y="1392"/>
              <a:ext cx="432" cy="4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37931725" indent="-37474525">
                <a:defRPr sz="2400" b="1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4400">
                  <a:solidFill>
                    <a:srgbClr val="FF0066"/>
                  </a:solidFill>
                  <a:latin typeface="Courier New" charset="0"/>
                </a:rPr>
                <a:t> </a:t>
              </a:r>
              <a:r>
                <a:rPr lang="en-US" altLang="en-US" sz="4400">
                  <a:solidFill>
                    <a:schemeClr val="hlink"/>
                  </a:solidFill>
                  <a:latin typeface="Courier New" charset="0"/>
                </a:rPr>
                <a:t>0</a:t>
              </a:r>
              <a:r>
                <a:rPr lang="en-US" altLang="en-US" sz="4400">
                  <a:solidFill>
                    <a:srgbClr val="FF0066"/>
                  </a:solidFill>
                  <a:latin typeface="Courier New" charset="0"/>
                </a:rPr>
                <a:t> </a:t>
              </a:r>
            </a:p>
          </p:txBody>
        </p:sp>
        <p:sp>
          <p:nvSpPr>
            <p:cNvPr id="58408" name="Rectangle 9"/>
            <p:cNvSpPr>
              <a:spLocks noChangeArrowheads="1"/>
            </p:cNvSpPr>
            <p:nvPr/>
          </p:nvSpPr>
          <p:spPr bwMode="auto">
            <a:xfrm>
              <a:off x="1008" y="1392"/>
              <a:ext cx="432" cy="4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37931725" indent="-37474525">
                <a:defRPr sz="2400" b="1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4400">
                  <a:solidFill>
                    <a:schemeClr val="hlink"/>
                  </a:solidFill>
                  <a:latin typeface="Courier New" charset="0"/>
                </a:rPr>
                <a:t>1</a:t>
              </a:r>
            </a:p>
          </p:txBody>
        </p:sp>
        <p:sp>
          <p:nvSpPr>
            <p:cNvPr id="58409" name="Rectangle 10"/>
            <p:cNvSpPr>
              <a:spLocks noChangeArrowheads="1"/>
            </p:cNvSpPr>
            <p:nvPr/>
          </p:nvSpPr>
          <p:spPr bwMode="auto">
            <a:xfrm>
              <a:off x="3600" y="1392"/>
              <a:ext cx="432" cy="4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37931725" indent="-37474525">
                <a:defRPr sz="2400" b="1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4400">
                  <a:solidFill>
                    <a:srgbClr val="FF0066"/>
                  </a:solidFill>
                  <a:latin typeface="Courier New" charset="0"/>
                </a:rPr>
                <a:t> </a:t>
              </a:r>
              <a:r>
                <a:rPr lang="en-US" altLang="en-US" sz="4400">
                  <a:solidFill>
                    <a:schemeClr val="hlink"/>
                  </a:solidFill>
                  <a:latin typeface="Courier New" charset="0"/>
                </a:rPr>
                <a:t>1 </a:t>
              </a:r>
            </a:p>
          </p:txBody>
        </p:sp>
        <p:sp>
          <p:nvSpPr>
            <p:cNvPr id="58410" name="Rectangle 11"/>
            <p:cNvSpPr>
              <a:spLocks noChangeArrowheads="1"/>
            </p:cNvSpPr>
            <p:nvPr/>
          </p:nvSpPr>
          <p:spPr bwMode="auto">
            <a:xfrm>
              <a:off x="4032" y="1392"/>
              <a:ext cx="432" cy="4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37931725" indent="-37474525">
                <a:defRPr sz="2400" b="1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4400">
                  <a:solidFill>
                    <a:srgbClr val="FF0066"/>
                  </a:solidFill>
                  <a:latin typeface="Courier New" charset="0"/>
                </a:rPr>
                <a:t> </a:t>
              </a:r>
              <a:r>
                <a:rPr lang="en-US" altLang="en-US" sz="4400">
                  <a:solidFill>
                    <a:schemeClr val="hlink"/>
                  </a:solidFill>
                  <a:latin typeface="Courier New" charset="0"/>
                </a:rPr>
                <a:t>0</a:t>
              </a:r>
              <a:r>
                <a:rPr lang="en-US" altLang="en-US" sz="4400">
                  <a:solidFill>
                    <a:srgbClr val="FF0066"/>
                  </a:solidFill>
                  <a:latin typeface="Courier New" charset="0"/>
                </a:rPr>
                <a:t> </a:t>
              </a:r>
            </a:p>
          </p:txBody>
        </p:sp>
      </p:grpSp>
      <p:grpSp>
        <p:nvGrpSpPr>
          <p:cNvPr id="58373" name="Group 12"/>
          <p:cNvGrpSpPr>
            <a:grpSpLocks/>
          </p:cNvGrpSpPr>
          <p:nvPr/>
        </p:nvGrpSpPr>
        <p:grpSpPr bwMode="auto">
          <a:xfrm>
            <a:off x="4267200" y="990600"/>
            <a:ext cx="4267200" cy="533400"/>
            <a:chOff x="1008" y="1392"/>
            <a:chExt cx="3456" cy="480"/>
          </a:xfrm>
        </p:grpSpPr>
        <p:sp>
          <p:nvSpPr>
            <p:cNvPr id="58395" name="Rectangle 13"/>
            <p:cNvSpPr>
              <a:spLocks noChangeArrowheads="1"/>
            </p:cNvSpPr>
            <p:nvPr/>
          </p:nvSpPr>
          <p:spPr bwMode="auto">
            <a:xfrm>
              <a:off x="2304" y="1392"/>
              <a:ext cx="432" cy="4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37931725" indent="-37474525">
                <a:defRPr sz="2400" b="1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4400">
                  <a:solidFill>
                    <a:schemeClr val="hlink"/>
                  </a:solidFill>
                  <a:latin typeface="Courier New" charset="0"/>
                </a:rPr>
                <a:t>0</a:t>
              </a:r>
            </a:p>
          </p:txBody>
        </p:sp>
        <p:sp>
          <p:nvSpPr>
            <p:cNvPr id="58396" name="Rectangle 14"/>
            <p:cNvSpPr>
              <a:spLocks noChangeArrowheads="1"/>
            </p:cNvSpPr>
            <p:nvPr/>
          </p:nvSpPr>
          <p:spPr bwMode="auto">
            <a:xfrm>
              <a:off x="2736" y="1392"/>
              <a:ext cx="432" cy="4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37931725" indent="-37474525">
                <a:defRPr sz="2400" b="1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4400">
                  <a:solidFill>
                    <a:schemeClr val="hlink"/>
                  </a:solidFill>
                  <a:latin typeface="Courier New" charset="0"/>
                </a:rPr>
                <a:t>0</a:t>
              </a:r>
            </a:p>
          </p:txBody>
        </p:sp>
        <p:sp>
          <p:nvSpPr>
            <p:cNvPr id="58397" name="Rectangle 15"/>
            <p:cNvSpPr>
              <a:spLocks noChangeArrowheads="1"/>
            </p:cNvSpPr>
            <p:nvPr/>
          </p:nvSpPr>
          <p:spPr bwMode="auto">
            <a:xfrm>
              <a:off x="3168" y="1392"/>
              <a:ext cx="432" cy="4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37931725" indent="-37474525">
                <a:defRPr sz="2400" b="1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4400">
                  <a:solidFill>
                    <a:srgbClr val="FF0066"/>
                  </a:solidFill>
                  <a:latin typeface="Courier New" charset="0"/>
                </a:rPr>
                <a:t> </a:t>
              </a:r>
              <a:r>
                <a:rPr lang="en-US" altLang="en-US" sz="4400">
                  <a:solidFill>
                    <a:schemeClr val="hlink"/>
                  </a:solidFill>
                  <a:latin typeface="Courier New" charset="0"/>
                </a:rPr>
                <a:t>0</a:t>
              </a:r>
              <a:r>
                <a:rPr lang="en-US" altLang="en-US" sz="4400">
                  <a:solidFill>
                    <a:srgbClr val="FF0066"/>
                  </a:solidFill>
                  <a:latin typeface="Courier New" charset="0"/>
                </a:rPr>
                <a:t> </a:t>
              </a:r>
            </a:p>
          </p:txBody>
        </p:sp>
        <p:sp>
          <p:nvSpPr>
            <p:cNvPr id="58398" name="Rectangle 16"/>
            <p:cNvSpPr>
              <a:spLocks noChangeArrowheads="1"/>
            </p:cNvSpPr>
            <p:nvPr/>
          </p:nvSpPr>
          <p:spPr bwMode="auto">
            <a:xfrm>
              <a:off x="1872" y="1392"/>
              <a:ext cx="432" cy="4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37931725" indent="-37474525">
                <a:defRPr sz="2400" b="1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4400">
                  <a:solidFill>
                    <a:schemeClr val="hlink"/>
                  </a:solidFill>
                  <a:latin typeface="Courier New" charset="0"/>
                </a:rPr>
                <a:t>0</a:t>
              </a:r>
            </a:p>
          </p:txBody>
        </p:sp>
        <p:sp>
          <p:nvSpPr>
            <p:cNvPr id="58399" name="Rectangle 17"/>
            <p:cNvSpPr>
              <a:spLocks noChangeArrowheads="1"/>
            </p:cNvSpPr>
            <p:nvPr/>
          </p:nvSpPr>
          <p:spPr bwMode="auto">
            <a:xfrm>
              <a:off x="1440" y="1392"/>
              <a:ext cx="432" cy="4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37931725" indent="-37474525">
                <a:defRPr sz="2400" b="1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4400">
                  <a:solidFill>
                    <a:srgbClr val="FF0066"/>
                  </a:solidFill>
                  <a:latin typeface="Courier New" charset="0"/>
                </a:rPr>
                <a:t> </a:t>
              </a:r>
              <a:r>
                <a:rPr lang="en-US" altLang="en-US" sz="4400">
                  <a:solidFill>
                    <a:schemeClr val="hlink"/>
                  </a:solidFill>
                  <a:latin typeface="Courier New" charset="0"/>
                </a:rPr>
                <a:t>1</a:t>
              </a:r>
              <a:r>
                <a:rPr lang="en-US" altLang="en-US" sz="4400">
                  <a:solidFill>
                    <a:srgbClr val="FF0066"/>
                  </a:solidFill>
                  <a:latin typeface="Courier New" charset="0"/>
                </a:rPr>
                <a:t> </a:t>
              </a:r>
            </a:p>
          </p:txBody>
        </p:sp>
        <p:sp>
          <p:nvSpPr>
            <p:cNvPr id="58400" name="Rectangle 18"/>
            <p:cNvSpPr>
              <a:spLocks noChangeArrowheads="1"/>
            </p:cNvSpPr>
            <p:nvPr/>
          </p:nvSpPr>
          <p:spPr bwMode="auto">
            <a:xfrm>
              <a:off x="1008" y="1392"/>
              <a:ext cx="432" cy="4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37931725" indent="-37474525">
                <a:defRPr sz="2400" b="1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4400">
                  <a:solidFill>
                    <a:schemeClr val="hlink"/>
                  </a:solidFill>
                  <a:latin typeface="Courier New" charset="0"/>
                </a:rPr>
                <a:t>0</a:t>
              </a:r>
            </a:p>
          </p:txBody>
        </p:sp>
        <p:sp>
          <p:nvSpPr>
            <p:cNvPr id="58401" name="Rectangle 19"/>
            <p:cNvSpPr>
              <a:spLocks noChangeArrowheads="1"/>
            </p:cNvSpPr>
            <p:nvPr/>
          </p:nvSpPr>
          <p:spPr bwMode="auto">
            <a:xfrm>
              <a:off x="3600" y="1392"/>
              <a:ext cx="432" cy="4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37931725" indent="-37474525">
                <a:defRPr sz="2400" b="1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4400">
                  <a:solidFill>
                    <a:srgbClr val="FF0066"/>
                  </a:solidFill>
                  <a:latin typeface="Courier New" charset="0"/>
                </a:rPr>
                <a:t> </a:t>
              </a:r>
              <a:r>
                <a:rPr lang="en-US" altLang="en-US" sz="4400">
                  <a:solidFill>
                    <a:schemeClr val="hlink"/>
                  </a:solidFill>
                  <a:latin typeface="Courier New" charset="0"/>
                </a:rPr>
                <a:t>0 </a:t>
              </a:r>
            </a:p>
          </p:txBody>
        </p:sp>
        <p:sp>
          <p:nvSpPr>
            <p:cNvPr id="58402" name="Rectangle 20"/>
            <p:cNvSpPr>
              <a:spLocks noChangeArrowheads="1"/>
            </p:cNvSpPr>
            <p:nvPr/>
          </p:nvSpPr>
          <p:spPr bwMode="auto">
            <a:xfrm>
              <a:off x="4032" y="1392"/>
              <a:ext cx="432" cy="4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37931725" indent="-37474525">
                <a:defRPr sz="2400" b="1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4400">
                  <a:solidFill>
                    <a:srgbClr val="FF0066"/>
                  </a:solidFill>
                  <a:latin typeface="Courier New" charset="0"/>
                </a:rPr>
                <a:t> </a:t>
              </a:r>
              <a:r>
                <a:rPr lang="en-US" altLang="en-US" sz="4400">
                  <a:solidFill>
                    <a:schemeClr val="hlink"/>
                  </a:solidFill>
                  <a:latin typeface="Courier New" charset="0"/>
                </a:rPr>
                <a:t>1</a:t>
              </a:r>
              <a:r>
                <a:rPr lang="en-US" altLang="en-US" sz="4400">
                  <a:solidFill>
                    <a:srgbClr val="FF0066"/>
                  </a:solidFill>
                  <a:latin typeface="Courier New" charset="0"/>
                </a:rPr>
                <a:t> </a:t>
              </a:r>
            </a:p>
          </p:txBody>
        </p:sp>
      </p:grpSp>
      <p:sp>
        <p:nvSpPr>
          <p:cNvPr id="58374" name="Text Box 21"/>
          <p:cNvSpPr txBox="1">
            <a:spLocks noChangeArrowheads="1"/>
          </p:cNvSpPr>
          <p:nvPr/>
        </p:nvSpPr>
        <p:spPr bwMode="auto">
          <a:xfrm>
            <a:off x="8548688" y="2209800"/>
            <a:ext cx="519112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en-US" sz="4400">
                <a:solidFill>
                  <a:schemeClr val="hlink"/>
                </a:solidFill>
                <a:latin typeface="Courier New" charset="0"/>
              </a:rPr>
              <a:t>+</a:t>
            </a:r>
          </a:p>
        </p:txBody>
      </p:sp>
      <p:sp>
        <p:nvSpPr>
          <p:cNvPr id="58375" name="Line 22"/>
          <p:cNvSpPr>
            <a:spLocks noChangeShapeType="1"/>
          </p:cNvSpPr>
          <p:nvPr/>
        </p:nvSpPr>
        <p:spPr bwMode="auto">
          <a:xfrm>
            <a:off x="3733800" y="3505200"/>
            <a:ext cx="495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8376" name="Group 23"/>
          <p:cNvGrpSpPr>
            <a:grpSpLocks/>
          </p:cNvGrpSpPr>
          <p:nvPr/>
        </p:nvGrpSpPr>
        <p:grpSpPr bwMode="auto">
          <a:xfrm>
            <a:off x="4267200" y="2895600"/>
            <a:ext cx="4267200" cy="533400"/>
            <a:chOff x="1008" y="1392"/>
            <a:chExt cx="3456" cy="480"/>
          </a:xfrm>
        </p:grpSpPr>
        <p:sp>
          <p:nvSpPr>
            <p:cNvPr id="58387" name="Rectangle 24"/>
            <p:cNvSpPr>
              <a:spLocks noChangeArrowheads="1"/>
            </p:cNvSpPr>
            <p:nvPr/>
          </p:nvSpPr>
          <p:spPr bwMode="auto">
            <a:xfrm>
              <a:off x="2304" y="1392"/>
              <a:ext cx="432" cy="4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37931725" indent="-37474525">
                <a:defRPr sz="2400" b="1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4400">
                  <a:solidFill>
                    <a:schemeClr val="hlink"/>
                  </a:solidFill>
                  <a:latin typeface="Courier New" charset="0"/>
                </a:rPr>
                <a:t>0</a:t>
              </a:r>
            </a:p>
          </p:txBody>
        </p:sp>
        <p:sp>
          <p:nvSpPr>
            <p:cNvPr id="58388" name="Rectangle 25"/>
            <p:cNvSpPr>
              <a:spLocks noChangeArrowheads="1"/>
            </p:cNvSpPr>
            <p:nvPr/>
          </p:nvSpPr>
          <p:spPr bwMode="auto">
            <a:xfrm>
              <a:off x="2736" y="1392"/>
              <a:ext cx="432" cy="4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37931725" indent="-37474525">
                <a:defRPr sz="2400" b="1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4400">
                  <a:solidFill>
                    <a:schemeClr val="hlink"/>
                  </a:solidFill>
                  <a:latin typeface="Courier New" charset="0"/>
                </a:rPr>
                <a:t>0</a:t>
              </a:r>
            </a:p>
          </p:txBody>
        </p:sp>
        <p:sp>
          <p:nvSpPr>
            <p:cNvPr id="58389" name="Rectangle 26"/>
            <p:cNvSpPr>
              <a:spLocks noChangeArrowheads="1"/>
            </p:cNvSpPr>
            <p:nvPr/>
          </p:nvSpPr>
          <p:spPr bwMode="auto">
            <a:xfrm>
              <a:off x="3168" y="1392"/>
              <a:ext cx="432" cy="4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37931725" indent="-37474525">
                <a:defRPr sz="2400" b="1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4400">
                  <a:solidFill>
                    <a:srgbClr val="FF0066"/>
                  </a:solidFill>
                  <a:latin typeface="Courier New" charset="0"/>
                </a:rPr>
                <a:t> </a:t>
              </a:r>
              <a:r>
                <a:rPr lang="en-US" altLang="en-US" sz="4400">
                  <a:solidFill>
                    <a:schemeClr val="hlink"/>
                  </a:solidFill>
                  <a:latin typeface="Courier New" charset="0"/>
                </a:rPr>
                <a:t>0</a:t>
              </a:r>
              <a:r>
                <a:rPr lang="en-US" altLang="en-US" sz="4400">
                  <a:solidFill>
                    <a:srgbClr val="FF0066"/>
                  </a:solidFill>
                  <a:latin typeface="Courier New" charset="0"/>
                </a:rPr>
                <a:t> </a:t>
              </a:r>
            </a:p>
          </p:txBody>
        </p:sp>
        <p:sp>
          <p:nvSpPr>
            <p:cNvPr id="58390" name="Rectangle 27"/>
            <p:cNvSpPr>
              <a:spLocks noChangeArrowheads="1"/>
            </p:cNvSpPr>
            <p:nvPr/>
          </p:nvSpPr>
          <p:spPr bwMode="auto">
            <a:xfrm>
              <a:off x="1872" y="1392"/>
              <a:ext cx="432" cy="4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37931725" indent="-37474525">
                <a:defRPr sz="2400" b="1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4400">
                  <a:solidFill>
                    <a:schemeClr val="hlink"/>
                  </a:solidFill>
                  <a:latin typeface="Courier New" charset="0"/>
                </a:rPr>
                <a:t>0</a:t>
              </a:r>
            </a:p>
          </p:txBody>
        </p:sp>
        <p:sp>
          <p:nvSpPr>
            <p:cNvPr id="58391" name="Rectangle 28"/>
            <p:cNvSpPr>
              <a:spLocks noChangeArrowheads="1"/>
            </p:cNvSpPr>
            <p:nvPr/>
          </p:nvSpPr>
          <p:spPr bwMode="auto">
            <a:xfrm>
              <a:off x="1440" y="1392"/>
              <a:ext cx="432" cy="4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37931725" indent="-37474525">
                <a:defRPr sz="2400" b="1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4400">
                  <a:solidFill>
                    <a:srgbClr val="FF0066"/>
                  </a:solidFill>
                  <a:latin typeface="Courier New" charset="0"/>
                </a:rPr>
                <a:t> </a:t>
              </a:r>
              <a:r>
                <a:rPr lang="en-US" altLang="en-US" sz="4400">
                  <a:solidFill>
                    <a:schemeClr val="hlink"/>
                  </a:solidFill>
                  <a:latin typeface="Courier New" charset="0"/>
                </a:rPr>
                <a:t>0</a:t>
              </a:r>
              <a:r>
                <a:rPr lang="en-US" altLang="en-US" sz="4400">
                  <a:solidFill>
                    <a:srgbClr val="FF0066"/>
                  </a:solidFill>
                  <a:latin typeface="Courier New" charset="0"/>
                </a:rPr>
                <a:t> </a:t>
              </a:r>
            </a:p>
          </p:txBody>
        </p:sp>
        <p:sp>
          <p:nvSpPr>
            <p:cNvPr id="58392" name="Rectangle 29"/>
            <p:cNvSpPr>
              <a:spLocks noChangeArrowheads="1"/>
            </p:cNvSpPr>
            <p:nvPr/>
          </p:nvSpPr>
          <p:spPr bwMode="auto">
            <a:xfrm>
              <a:off x="1008" y="1392"/>
              <a:ext cx="432" cy="4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37931725" indent="-37474525">
                <a:defRPr sz="2400" b="1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4400">
                  <a:solidFill>
                    <a:schemeClr val="hlink"/>
                  </a:solidFill>
                  <a:latin typeface="Courier New" charset="0"/>
                </a:rPr>
                <a:t>0</a:t>
              </a:r>
            </a:p>
          </p:txBody>
        </p:sp>
        <p:sp>
          <p:nvSpPr>
            <p:cNvPr id="58393" name="Rectangle 30"/>
            <p:cNvSpPr>
              <a:spLocks noChangeArrowheads="1"/>
            </p:cNvSpPr>
            <p:nvPr/>
          </p:nvSpPr>
          <p:spPr bwMode="auto">
            <a:xfrm>
              <a:off x="3600" y="1392"/>
              <a:ext cx="432" cy="4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37931725" indent="-37474525">
                <a:defRPr sz="2400" b="1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4400">
                  <a:solidFill>
                    <a:srgbClr val="FF0066"/>
                  </a:solidFill>
                  <a:latin typeface="Courier New" charset="0"/>
                </a:rPr>
                <a:t> </a:t>
              </a:r>
              <a:r>
                <a:rPr lang="en-US" altLang="en-US" sz="4400">
                  <a:solidFill>
                    <a:schemeClr val="hlink"/>
                  </a:solidFill>
                  <a:latin typeface="Courier New" charset="0"/>
                </a:rPr>
                <a:t>0 </a:t>
              </a:r>
            </a:p>
          </p:txBody>
        </p:sp>
        <p:sp>
          <p:nvSpPr>
            <p:cNvPr id="58394" name="Rectangle 31"/>
            <p:cNvSpPr>
              <a:spLocks noChangeArrowheads="1"/>
            </p:cNvSpPr>
            <p:nvPr/>
          </p:nvSpPr>
          <p:spPr bwMode="auto">
            <a:xfrm>
              <a:off x="4032" y="1392"/>
              <a:ext cx="432" cy="4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37931725" indent="-37474525">
                <a:defRPr sz="2400" b="1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4400">
                  <a:solidFill>
                    <a:srgbClr val="FF0066"/>
                  </a:solidFill>
                  <a:latin typeface="Courier New" charset="0"/>
                </a:rPr>
                <a:t> </a:t>
              </a:r>
              <a:r>
                <a:rPr lang="en-US" altLang="en-US" sz="4400">
                  <a:solidFill>
                    <a:schemeClr val="hlink"/>
                  </a:solidFill>
                  <a:latin typeface="Courier New" charset="0"/>
                </a:rPr>
                <a:t>1</a:t>
              </a:r>
              <a:r>
                <a:rPr lang="en-US" altLang="en-US" sz="4400">
                  <a:solidFill>
                    <a:srgbClr val="FF0066"/>
                  </a:solidFill>
                  <a:latin typeface="Courier New" charset="0"/>
                </a:rPr>
                <a:t> </a:t>
              </a:r>
            </a:p>
          </p:txBody>
        </p:sp>
      </p:grpSp>
      <p:sp>
        <p:nvSpPr>
          <p:cNvPr id="58377" name="Text Box 32"/>
          <p:cNvSpPr txBox="1">
            <a:spLocks noChangeArrowheads="1"/>
          </p:cNvSpPr>
          <p:nvPr/>
        </p:nvSpPr>
        <p:spPr bwMode="auto">
          <a:xfrm>
            <a:off x="381000" y="4724400"/>
            <a:ext cx="4572000" cy="159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 sz="2800">
                <a:latin typeface="Courier New" charset="0"/>
              </a:rPr>
              <a:t> 65</a:t>
            </a:r>
            <a:r>
              <a:rPr lang="en-US" altLang="en-US" sz="2800" baseline="-25000">
                <a:latin typeface="Courier New" charset="0"/>
              </a:rPr>
              <a:t>(10)</a:t>
            </a:r>
            <a:r>
              <a:rPr lang="en-US" altLang="en-US" sz="2800">
                <a:latin typeface="Courier New" charset="0"/>
              </a:rPr>
              <a:t> = </a:t>
            </a:r>
            <a:r>
              <a:rPr lang="en-US" altLang="en-US" sz="2800">
                <a:solidFill>
                  <a:schemeClr val="hlink"/>
                </a:solidFill>
                <a:latin typeface="Courier New" charset="0"/>
              </a:rPr>
              <a:t>01000001</a:t>
            </a:r>
            <a:r>
              <a:rPr lang="en-US" altLang="en-US" sz="2800" baseline="-25000">
                <a:latin typeface="Courier New" charset="0"/>
              </a:rPr>
              <a:t>(2)</a:t>
            </a:r>
          </a:p>
          <a:p>
            <a:pPr algn="l" eaLnBrk="1" hangingPunct="1">
              <a:spcBef>
                <a:spcPct val="50000"/>
              </a:spcBef>
            </a:pPr>
            <a:endParaRPr lang="en-US" altLang="en-US" sz="2800" baseline="-25000">
              <a:latin typeface="Courier New" charset="0"/>
            </a:endParaRPr>
          </a:p>
          <a:p>
            <a:pPr algn="l" eaLnBrk="1" hangingPunct="1">
              <a:spcBef>
                <a:spcPct val="50000"/>
              </a:spcBef>
            </a:pPr>
            <a:r>
              <a:rPr lang="en-US" altLang="en-US" sz="2800">
                <a:latin typeface="Courier New" charset="0"/>
              </a:rPr>
              <a:t>-65</a:t>
            </a:r>
            <a:r>
              <a:rPr lang="en-US" altLang="en-US" sz="2800" baseline="-25000">
                <a:latin typeface="Courier New" charset="0"/>
              </a:rPr>
              <a:t>(10)</a:t>
            </a:r>
            <a:r>
              <a:rPr lang="en-US" altLang="en-US" sz="2800">
                <a:latin typeface="Courier New" charset="0"/>
              </a:rPr>
              <a:t> = </a:t>
            </a:r>
            <a:r>
              <a:rPr lang="en-US" altLang="en-US" sz="2800">
                <a:solidFill>
                  <a:srgbClr val="0000FF"/>
                </a:solidFill>
                <a:latin typeface="Courier New" charset="0"/>
              </a:rPr>
              <a:t>10111111</a:t>
            </a:r>
            <a:r>
              <a:rPr lang="en-US" altLang="en-US" sz="2800" baseline="-25000">
                <a:latin typeface="Courier New" charset="0"/>
              </a:rPr>
              <a:t>(2)</a:t>
            </a:r>
          </a:p>
        </p:txBody>
      </p:sp>
      <p:grpSp>
        <p:nvGrpSpPr>
          <p:cNvPr id="58378" name="Group 33"/>
          <p:cNvGrpSpPr>
            <a:grpSpLocks/>
          </p:cNvGrpSpPr>
          <p:nvPr/>
        </p:nvGrpSpPr>
        <p:grpSpPr bwMode="auto">
          <a:xfrm>
            <a:off x="4267200" y="3657600"/>
            <a:ext cx="4267200" cy="533400"/>
            <a:chOff x="1008" y="1392"/>
            <a:chExt cx="3456" cy="480"/>
          </a:xfrm>
        </p:grpSpPr>
        <p:sp>
          <p:nvSpPr>
            <p:cNvPr id="58379" name="Rectangle 34"/>
            <p:cNvSpPr>
              <a:spLocks noChangeArrowheads="1"/>
            </p:cNvSpPr>
            <p:nvPr/>
          </p:nvSpPr>
          <p:spPr bwMode="auto">
            <a:xfrm>
              <a:off x="2304" y="1392"/>
              <a:ext cx="432" cy="4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37931725" indent="-37474525">
                <a:defRPr sz="2400" b="1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4400">
                  <a:solidFill>
                    <a:srgbClr val="0000FF"/>
                  </a:solidFill>
                  <a:latin typeface="Courier New" charset="0"/>
                </a:rPr>
                <a:t>1</a:t>
              </a:r>
            </a:p>
          </p:txBody>
        </p:sp>
        <p:sp>
          <p:nvSpPr>
            <p:cNvPr id="58380" name="Rectangle 35"/>
            <p:cNvSpPr>
              <a:spLocks noChangeArrowheads="1"/>
            </p:cNvSpPr>
            <p:nvPr/>
          </p:nvSpPr>
          <p:spPr bwMode="auto">
            <a:xfrm>
              <a:off x="2736" y="1392"/>
              <a:ext cx="432" cy="4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37931725" indent="-37474525">
                <a:defRPr sz="2400" b="1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4400">
                  <a:solidFill>
                    <a:srgbClr val="0000FF"/>
                  </a:solidFill>
                  <a:latin typeface="Courier New" charset="0"/>
                </a:rPr>
                <a:t>1</a:t>
              </a:r>
            </a:p>
          </p:txBody>
        </p:sp>
        <p:sp>
          <p:nvSpPr>
            <p:cNvPr id="58381" name="Rectangle 36"/>
            <p:cNvSpPr>
              <a:spLocks noChangeArrowheads="1"/>
            </p:cNvSpPr>
            <p:nvPr/>
          </p:nvSpPr>
          <p:spPr bwMode="auto">
            <a:xfrm>
              <a:off x="3168" y="1392"/>
              <a:ext cx="432" cy="4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37931725" indent="-37474525">
                <a:defRPr sz="2400" b="1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4400">
                  <a:solidFill>
                    <a:schemeClr val="folHlink"/>
                  </a:solidFill>
                  <a:latin typeface="Courier New" charset="0"/>
                </a:rPr>
                <a:t> </a:t>
              </a:r>
              <a:r>
                <a:rPr lang="en-US" altLang="en-US" sz="4400">
                  <a:solidFill>
                    <a:srgbClr val="0000FF"/>
                  </a:solidFill>
                  <a:latin typeface="Courier New" charset="0"/>
                </a:rPr>
                <a:t>1</a:t>
              </a:r>
              <a:r>
                <a:rPr lang="en-US" altLang="en-US" sz="4400">
                  <a:solidFill>
                    <a:srgbClr val="FF0066"/>
                  </a:solidFill>
                  <a:latin typeface="Courier New" charset="0"/>
                </a:rPr>
                <a:t> </a:t>
              </a:r>
            </a:p>
          </p:txBody>
        </p:sp>
        <p:sp>
          <p:nvSpPr>
            <p:cNvPr id="58382" name="Rectangle 37"/>
            <p:cNvSpPr>
              <a:spLocks noChangeArrowheads="1"/>
            </p:cNvSpPr>
            <p:nvPr/>
          </p:nvSpPr>
          <p:spPr bwMode="auto">
            <a:xfrm>
              <a:off x="1872" y="1392"/>
              <a:ext cx="432" cy="4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37931725" indent="-37474525">
                <a:defRPr sz="2400" b="1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4400">
                  <a:solidFill>
                    <a:srgbClr val="0000FF"/>
                  </a:solidFill>
                  <a:latin typeface="Courier New" charset="0"/>
                </a:rPr>
                <a:t>1</a:t>
              </a:r>
            </a:p>
          </p:txBody>
        </p:sp>
        <p:sp>
          <p:nvSpPr>
            <p:cNvPr id="58383" name="Rectangle 38"/>
            <p:cNvSpPr>
              <a:spLocks noChangeArrowheads="1"/>
            </p:cNvSpPr>
            <p:nvPr/>
          </p:nvSpPr>
          <p:spPr bwMode="auto">
            <a:xfrm>
              <a:off x="1440" y="1392"/>
              <a:ext cx="432" cy="4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37931725" indent="-37474525">
                <a:defRPr sz="2400" b="1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4400">
                  <a:solidFill>
                    <a:srgbClr val="FF0066"/>
                  </a:solidFill>
                  <a:latin typeface="Courier New" charset="0"/>
                </a:rPr>
                <a:t> </a:t>
              </a:r>
              <a:r>
                <a:rPr lang="en-US" altLang="en-US" sz="4400">
                  <a:solidFill>
                    <a:srgbClr val="0000FF"/>
                  </a:solidFill>
                  <a:latin typeface="Courier New" charset="0"/>
                </a:rPr>
                <a:t>0</a:t>
              </a:r>
              <a:r>
                <a:rPr lang="en-US" altLang="en-US" sz="4400">
                  <a:solidFill>
                    <a:srgbClr val="FF0066"/>
                  </a:solidFill>
                  <a:latin typeface="Courier New" charset="0"/>
                </a:rPr>
                <a:t> </a:t>
              </a:r>
            </a:p>
          </p:txBody>
        </p:sp>
        <p:sp>
          <p:nvSpPr>
            <p:cNvPr id="58384" name="Rectangle 39"/>
            <p:cNvSpPr>
              <a:spLocks noChangeArrowheads="1"/>
            </p:cNvSpPr>
            <p:nvPr/>
          </p:nvSpPr>
          <p:spPr bwMode="auto">
            <a:xfrm>
              <a:off x="1008" y="1392"/>
              <a:ext cx="432" cy="4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37931725" indent="-37474525">
                <a:defRPr sz="2400" b="1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4400">
                  <a:solidFill>
                    <a:srgbClr val="0000FF"/>
                  </a:solidFill>
                  <a:latin typeface="Courier New" charset="0"/>
                </a:rPr>
                <a:t>1</a:t>
              </a:r>
            </a:p>
          </p:txBody>
        </p:sp>
        <p:sp>
          <p:nvSpPr>
            <p:cNvPr id="58385" name="Rectangle 40"/>
            <p:cNvSpPr>
              <a:spLocks noChangeArrowheads="1"/>
            </p:cNvSpPr>
            <p:nvPr/>
          </p:nvSpPr>
          <p:spPr bwMode="auto">
            <a:xfrm>
              <a:off x="3600" y="1392"/>
              <a:ext cx="432" cy="4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37931725" indent="-37474525">
                <a:defRPr sz="2400" b="1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4400">
                  <a:solidFill>
                    <a:srgbClr val="FF0066"/>
                  </a:solidFill>
                  <a:latin typeface="Courier New" charset="0"/>
                </a:rPr>
                <a:t> </a:t>
              </a:r>
              <a:r>
                <a:rPr lang="en-US" altLang="en-US" sz="4400">
                  <a:solidFill>
                    <a:srgbClr val="0000FF"/>
                  </a:solidFill>
                  <a:latin typeface="Courier New" charset="0"/>
                </a:rPr>
                <a:t>1</a:t>
              </a:r>
              <a:r>
                <a:rPr lang="en-US" altLang="en-US" sz="4400">
                  <a:solidFill>
                    <a:schemeClr val="hlink"/>
                  </a:solidFill>
                  <a:latin typeface="Courier New" charset="0"/>
                </a:rPr>
                <a:t> </a:t>
              </a:r>
            </a:p>
          </p:txBody>
        </p:sp>
        <p:sp>
          <p:nvSpPr>
            <p:cNvPr id="58386" name="Rectangle 41"/>
            <p:cNvSpPr>
              <a:spLocks noChangeArrowheads="1"/>
            </p:cNvSpPr>
            <p:nvPr/>
          </p:nvSpPr>
          <p:spPr bwMode="auto">
            <a:xfrm>
              <a:off x="4032" y="1392"/>
              <a:ext cx="432" cy="4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37931725" indent="-37474525">
                <a:defRPr sz="2400" b="1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4400">
                  <a:solidFill>
                    <a:srgbClr val="FF0066"/>
                  </a:solidFill>
                  <a:latin typeface="Courier New" charset="0"/>
                </a:rPr>
                <a:t> </a:t>
              </a:r>
              <a:r>
                <a:rPr lang="en-US" altLang="en-US" sz="4400">
                  <a:solidFill>
                    <a:srgbClr val="0000FF"/>
                  </a:solidFill>
                  <a:latin typeface="Courier New" charset="0"/>
                </a:rPr>
                <a:t>1</a:t>
              </a:r>
              <a:r>
                <a:rPr lang="en-US" altLang="en-US" sz="4400">
                  <a:solidFill>
                    <a:srgbClr val="FF0066"/>
                  </a:solidFill>
                  <a:latin typeface="Courier New" charset="0"/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60863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CF8109E0-4049-DE40-A0A0-5751C27923A8}" type="slidenum">
              <a:rPr lang="en-US" altLang="en-US" sz="1000">
                <a:latin typeface="Tahoma" charset="0"/>
              </a:rPr>
              <a:pPr/>
              <a:t>14</a:t>
            </a:fld>
            <a:endParaRPr lang="en-US" altLang="en-US" sz="1000">
              <a:latin typeface="Tahoma" charset="0"/>
            </a:endParaRPr>
          </a:p>
        </p:txBody>
      </p:sp>
      <p:graphicFrame>
        <p:nvGraphicFramePr>
          <p:cNvPr id="1802242" name="Group 2"/>
          <p:cNvGraphicFramePr>
            <a:graphicFrameLocks noGrp="1"/>
          </p:cNvGraphicFramePr>
          <p:nvPr/>
        </p:nvGraphicFramePr>
        <p:xfrm>
          <a:off x="152400" y="158750"/>
          <a:ext cx="1600200" cy="1737258"/>
        </p:xfrm>
        <a:graphic>
          <a:graphicData uri="http://schemas.openxmlformats.org/drawingml/2006/table">
            <a:tbl>
              <a:tblPr/>
              <a:tblGrid>
                <a:gridCol w="533400"/>
                <a:gridCol w="533400"/>
                <a:gridCol w="533400"/>
              </a:tblGrid>
              <a:tr h="7007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-109" charset="2"/>
                        <a:buNone/>
                        <a:tabLst/>
                      </a:pPr>
                      <a:r>
                        <a:rPr kumimoji="0" lang="en-US" sz="40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-109" charset="0"/>
                        </a:rPr>
                        <a:t>&amp;</a:t>
                      </a:r>
                    </a:p>
                  </a:txBody>
                  <a:tcPr marT="45703" marB="45703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-109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-109" charset="0"/>
                        </a:rPr>
                        <a:t>0</a:t>
                      </a:r>
                    </a:p>
                  </a:txBody>
                  <a:tcPr marT="45703" marB="45703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-109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-109" charset="0"/>
                        </a:rPr>
                        <a:t>1</a:t>
                      </a:r>
                    </a:p>
                  </a:txBody>
                  <a:tcPr marT="45703" marB="45703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</a:tr>
              <a:tr h="51797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-109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-109" charset="0"/>
                        </a:rPr>
                        <a:t>0</a:t>
                      </a:r>
                    </a:p>
                  </a:txBody>
                  <a:tcPr marT="45703" marB="45703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-109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-109" charset="0"/>
                        </a:rPr>
                        <a:t>0</a:t>
                      </a:r>
                    </a:p>
                  </a:txBody>
                  <a:tcPr marT="45703" marB="45703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-109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-109" charset="0"/>
                        </a:rPr>
                        <a:t>0</a:t>
                      </a:r>
                    </a:p>
                  </a:txBody>
                  <a:tcPr marT="45703" marB="45703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97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-109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-109" charset="0"/>
                        </a:rPr>
                        <a:t>1</a:t>
                      </a:r>
                    </a:p>
                  </a:txBody>
                  <a:tcPr marT="45703" marB="45703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-109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-109" charset="0"/>
                        </a:rPr>
                        <a:t>0</a:t>
                      </a:r>
                    </a:p>
                  </a:txBody>
                  <a:tcPr marT="45703" marB="45703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-109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-109" charset="0"/>
                        </a:rPr>
                        <a:t>1</a:t>
                      </a:r>
                    </a:p>
                  </a:txBody>
                  <a:tcPr marT="45703" marB="45703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9653" name="Rectangle 20"/>
          <p:cNvSpPr>
            <a:spLocks noChangeArrowheads="1"/>
          </p:cNvSpPr>
          <p:nvPr/>
        </p:nvSpPr>
        <p:spPr bwMode="auto">
          <a:xfrm>
            <a:off x="0" y="5943600"/>
            <a:ext cx="9144000" cy="908050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b="0"/>
              <a:t>Bitwise </a:t>
            </a:r>
            <a:r>
              <a:rPr lang="en-US" altLang="en-US" sz="4000">
                <a:solidFill>
                  <a:schemeClr val="hlink"/>
                </a:solidFill>
                <a:latin typeface="Courier New" charset="0"/>
              </a:rPr>
              <a:t>and</a:t>
            </a:r>
          </a:p>
        </p:txBody>
      </p:sp>
      <p:grpSp>
        <p:nvGrpSpPr>
          <p:cNvPr id="69654" name="Group 21"/>
          <p:cNvGrpSpPr>
            <a:grpSpLocks/>
          </p:cNvGrpSpPr>
          <p:nvPr/>
        </p:nvGrpSpPr>
        <p:grpSpPr bwMode="auto">
          <a:xfrm>
            <a:off x="2438400" y="304800"/>
            <a:ext cx="6477000" cy="381000"/>
            <a:chOff x="48" y="2112"/>
            <a:chExt cx="5376" cy="336"/>
          </a:xfrm>
        </p:grpSpPr>
        <p:grpSp>
          <p:nvGrpSpPr>
            <p:cNvPr id="69678" name="Group 22"/>
            <p:cNvGrpSpPr>
              <a:grpSpLocks/>
            </p:cNvGrpSpPr>
            <p:nvPr/>
          </p:nvGrpSpPr>
          <p:grpSpPr bwMode="auto">
            <a:xfrm>
              <a:off x="2736" y="2112"/>
              <a:ext cx="2688" cy="336"/>
              <a:chOff x="1008" y="1392"/>
              <a:chExt cx="3456" cy="480"/>
            </a:xfrm>
          </p:grpSpPr>
          <p:sp>
            <p:nvSpPr>
              <p:cNvPr id="69688" name="Rectangle 23"/>
              <p:cNvSpPr>
                <a:spLocks noChangeArrowheads="1"/>
              </p:cNvSpPr>
              <p:nvPr/>
            </p:nvSpPr>
            <p:spPr bwMode="auto">
              <a:xfrm>
                <a:off x="2304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69689" name="Rectangle 24"/>
              <p:cNvSpPr>
                <a:spLocks noChangeArrowheads="1"/>
              </p:cNvSpPr>
              <p:nvPr/>
            </p:nvSpPr>
            <p:spPr bwMode="auto">
              <a:xfrm>
                <a:off x="2736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>
                    <a:solidFill>
                      <a:schemeClr val="hlink"/>
                    </a:solidFill>
                    <a:latin typeface="Courier New" charset="0"/>
                  </a:rPr>
                  <a:t>1</a:t>
                </a:r>
              </a:p>
            </p:txBody>
          </p:sp>
          <p:sp>
            <p:nvSpPr>
              <p:cNvPr id="69690" name="Rectangle 25"/>
              <p:cNvSpPr>
                <a:spLocks noChangeArrowheads="1"/>
              </p:cNvSpPr>
              <p:nvPr/>
            </p:nvSpPr>
            <p:spPr bwMode="auto">
              <a:xfrm>
                <a:off x="3168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69691" name="Rectangle 26"/>
              <p:cNvSpPr>
                <a:spLocks noChangeArrowheads="1"/>
              </p:cNvSpPr>
              <p:nvPr/>
            </p:nvSpPr>
            <p:spPr bwMode="auto">
              <a:xfrm>
                <a:off x="1872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69692" name="Rectangle 27"/>
              <p:cNvSpPr>
                <a:spLocks noChangeArrowheads="1"/>
              </p:cNvSpPr>
              <p:nvPr/>
            </p:nvSpPr>
            <p:spPr bwMode="auto">
              <a:xfrm>
                <a:off x="1440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69693" name="Rectangle 28"/>
              <p:cNvSpPr>
                <a:spLocks noChangeArrowheads="1"/>
              </p:cNvSpPr>
              <p:nvPr/>
            </p:nvSpPr>
            <p:spPr bwMode="auto">
              <a:xfrm>
                <a:off x="1008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69694" name="Rectangle 29"/>
              <p:cNvSpPr>
                <a:spLocks noChangeArrowheads="1"/>
              </p:cNvSpPr>
              <p:nvPr/>
            </p:nvSpPr>
            <p:spPr bwMode="auto">
              <a:xfrm>
                <a:off x="3600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69695" name="Rectangle 30"/>
              <p:cNvSpPr>
                <a:spLocks noChangeArrowheads="1"/>
              </p:cNvSpPr>
              <p:nvPr/>
            </p:nvSpPr>
            <p:spPr bwMode="auto">
              <a:xfrm>
                <a:off x="4032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>
                    <a:solidFill>
                      <a:schemeClr val="hlink"/>
                    </a:solidFill>
                    <a:latin typeface="Courier New" charset="0"/>
                  </a:rPr>
                  <a:t>1</a:t>
                </a:r>
              </a:p>
            </p:txBody>
          </p:sp>
        </p:grpSp>
        <p:grpSp>
          <p:nvGrpSpPr>
            <p:cNvPr id="69679" name="Group 31"/>
            <p:cNvGrpSpPr>
              <a:grpSpLocks/>
            </p:cNvGrpSpPr>
            <p:nvPr/>
          </p:nvGrpSpPr>
          <p:grpSpPr bwMode="auto">
            <a:xfrm>
              <a:off x="48" y="2112"/>
              <a:ext cx="2688" cy="336"/>
              <a:chOff x="1008" y="1392"/>
              <a:chExt cx="3456" cy="480"/>
            </a:xfrm>
          </p:grpSpPr>
          <p:sp>
            <p:nvSpPr>
              <p:cNvPr id="69680" name="Rectangle 32"/>
              <p:cNvSpPr>
                <a:spLocks noChangeArrowheads="1"/>
              </p:cNvSpPr>
              <p:nvPr/>
            </p:nvSpPr>
            <p:spPr bwMode="auto">
              <a:xfrm>
                <a:off x="2304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69681" name="Rectangle 33"/>
              <p:cNvSpPr>
                <a:spLocks noChangeArrowheads="1"/>
              </p:cNvSpPr>
              <p:nvPr/>
            </p:nvSpPr>
            <p:spPr bwMode="auto">
              <a:xfrm>
                <a:off x="2736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69682" name="Rectangle 34"/>
              <p:cNvSpPr>
                <a:spLocks noChangeArrowheads="1"/>
              </p:cNvSpPr>
              <p:nvPr/>
            </p:nvSpPr>
            <p:spPr bwMode="auto">
              <a:xfrm>
                <a:off x="3168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69683" name="Rectangle 35"/>
              <p:cNvSpPr>
                <a:spLocks noChangeArrowheads="1"/>
              </p:cNvSpPr>
              <p:nvPr/>
            </p:nvSpPr>
            <p:spPr bwMode="auto">
              <a:xfrm>
                <a:off x="1872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69684" name="Rectangle 36"/>
              <p:cNvSpPr>
                <a:spLocks noChangeArrowheads="1"/>
              </p:cNvSpPr>
              <p:nvPr/>
            </p:nvSpPr>
            <p:spPr bwMode="auto">
              <a:xfrm>
                <a:off x="1440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69685" name="Rectangle 37"/>
              <p:cNvSpPr>
                <a:spLocks noChangeArrowheads="1"/>
              </p:cNvSpPr>
              <p:nvPr/>
            </p:nvSpPr>
            <p:spPr bwMode="auto">
              <a:xfrm>
                <a:off x="1008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69686" name="Rectangle 38"/>
              <p:cNvSpPr>
                <a:spLocks noChangeArrowheads="1"/>
              </p:cNvSpPr>
              <p:nvPr/>
            </p:nvSpPr>
            <p:spPr bwMode="auto">
              <a:xfrm>
                <a:off x="3600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69687" name="Rectangle 39"/>
              <p:cNvSpPr>
                <a:spLocks noChangeArrowheads="1"/>
              </p:cNvSpPr>
              <p:nvPr/>
            </p:nvSpPr>
            <p:spPr bwMode="auto">
              <a:xfrm>
                <a:off x="4032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0</a:t>
                </a:r>
              </a:p>
            </p:txBody>
          </p:sp>
        </p:grpSp>
      </p:grpSp>
      <p:sp>
        <p:nvSpPr>
          <p:cNvPr id="69655" name="Text Box 4"/>
          <p:cNvSpPr txBox="1">
            <a:spLocks noChangeArrowheads="1"/>
          </p:cNvSpPr>
          <p:nvPr/>
        </p:nvSpPr>
        <p:spPr bwMode="auto">
          <a:xfrm>
            <a:off x="228600" y="1905000"/>
            <a:ext cx="87630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en-US" sz="2000">
                <a:solidFill>
                  <a:schemeClr val="folHlink"/>
                </a:solidFill>
                <a:latin typeface="Courier New" charset="0"/>
              </a:rPr>
              <a:t>unsigned short a = 9, b = 6;</a:t>
            </a:r>
          </a:p>
          <a:p>
            <a:pPr algn="l"/>
            <a:endParaRPr lang="en-US" altLang="en-US" sz="2000">
              <a:solidFill>
                <a:schemeClr val="folHlink"/>
              </a:solidFill>
              <a:latin typeface="Courier New" charset="0"/>
            </a:endParaRPr>
          </a:p>
          <a:p>
            <a:pPr algn="l"/>
            <a:r>
              <a:rPr lang="en-US" altLang="en-US" sz="2000">
                <a:solidFill>
                  <a:schemeClr val="folHlink"/>
                </a:solidFill>
                <a:latin typeface="Courier New" charset="0"/>
              </a:rPr>
              <a:t>if (a &amp; 1) // != 0</a:t>
            </a:r>
          </a:p>
          <a:p>
            <a:pPr algn="l"/>
            <a:r>
              <a:rPr lang="en-US" altLang="en-US" sz="2000">
                <a:solidFill>
                  <a:schemeClr val="folHlink"/>
                </a:solidFill>
                <a:latin typeface="Courier New" charset="0"/>
              </a:rPr>
              <a:t>    printf("%hu is ODD\n", a);</a:t>
            </a:r>
          </a:p>
          <a:p>
            <a:pPr algn="l"/>
            <a:r>
              <a:rPr lang="en-US" altLang="en-US" sz="2000">
                <a:solidFill>
                  <a:schemeClr val="folHlink"/>
                </a:solidFill>
                <a:latin typeface="Courier New" charset="0"/>
              </a:rPr>
              <a:t>else</a:t>
            </a:r>
          </a:p>
          <a:p>
            <a:pPr algn="l"/>
            <a:r>
              <a:rPr lang="en-US" altLang="en-US" sz="2000">
                <a:solidFill>
                  <a:schemeClr val="folHlink"/>
                </a:solidFill>
                <a:latin typeface="Courier New" charset="0"/>
              </a:rPr>
              <a:t>    printf("%hu is EVEN\n", a);</a:t>
            </a:r>
          </a:p>
          <a:p>
            <a:pPr algn="l"/>
            <a:endParaRPr lang="en-US" altLang="en-US">
              <a:solidFill>
                <a:schemeClr val="folHlink"/>
              </a:solidFill>
              <a:latin typeface="Courier New" charset="0"/>
            </a:endParaRPr>
          </a:p>
          <a:p>
            <a:pPr algn="l"/>
            <a:r>
              <a:rPr lang="en-US" altLang="en-US" sz="2000">
                <a:solidFill>
                  <a:schemeClr val="folHlink"/>
                </a:solidFill>
                <a:latin typeface="Courier New" charset="0"/>
              </a:rPr>
              <a:t>printf("%hu is %s\n\n", b, (b &amp; 1) ? "ODD" : "EVEN");</a:t>
            </a:r>
          </a:p>
          <a:p>
            <a:pPr algn="l"/>
            <a:endParaRPr lang="en-US" altLang="en-US" sz="2000">
              <a:solidFill>
                <a:schemeClr val="folHlink"/>
              </a:solidFill>
              <a:latin typeface="Courier New" charset="0"/>
            </a:endParaRPr>
          </a:p>
          <a:p>
            <a:pPr algn="l"/>
            <a:r>
              <a:rPr lang="en-US" altLang="en-US" sz="2000">
                <a:solidFill>
                  <a:schemeClr val="folHlink"/>
                </a:solidFill>
                <a:latin typeface="Courier New" charset="0"/>
              </a:rPr>
              <a:t>printf("a = %hu\nThe rightmost bit is %hu\n\n",</a:t>
            </a:r>
          </a:p>
          <a:p>
            <a:pPr algn="l"/>
            <a:r>
              <a:rPr lang="en-US" altLang="en-US" sz="2000">
                <a:solidFill>
                  <a:schemeClr val="folHlink"/>
                </a:solidFill>
                <a:latin typeface="Courier New" charset="0"/>
              </a:rPr>
              <a:t>        a, a &amp; 1);</a:t>
            </a:r>
          </a:p>
          <a:p>
            <a:pPr algn="l"/>
            <a:r>
              <a:rPr lang="en-US" altLang="en-US" sz="2000">
                <a:solidFill>
                  <a:schemeClr val="folHlink"/>
                </a:solidFill>
                <a:latin typeface="Courier New" charset="0"/>
              </a:rPr>
              <a:t>printf("b = %hu\nThe rightmost bit is %hu\n\n", </a:t>
            </a:r>
          </a:p>
          <a:p>
            <a:pPr algn="l"/>
            <a:r>
              <a:rPr lang="en-US" altLang="en-US" sz="2000">
                <a:solidFill>
                  <a:schemeClr val="folHlink"/>
                </a:solidFill>
                <a:latin typeface="Courier New" charset="0"/>
              </a:rPr>
              <a:t>        b, b &amp; 1);</a:t>
            </a:r>
          </a:p>
        </p:txBody>
      </p:sp>
      <p:sp>
        <p:nvSpPr>
          <p:cNvPr id="69656" name="Text Box 41"/>
          <p:cNvSpPr txBox="1">
            <a:spLocks noChangeArrowheads="1"/>
          </p:cNvSpPr>
          <p:nvPr/>
        </p:nvSpPr>
        <p:spPr bwMode="auto">
          <a:xfrm>
            <a:off x="2025650" y="228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en-US">
                <a:solidFill>
                  <a:srgbClr val="0000FF"/>
                </a:solidFill>
              </a:rPr>
              <a:t>a</a:t>
            </a:r>
          </a:p>
        </p:txBody>
      </p:sp>
      <p:grpSp>
        <p:nvGrpSpPr>
          <p:cNvPr id="69657" name="Group 42"/>
          <p:cNvGrpSpPr>
            <a:grpSpLocks/>
          </p:cNvGrpSpPr>
          <p:nvPr/>
        </p:nvGrpSpPr>
        <p:grpSpPr bwMode="auto">
          <a:xfrm>
            <a:off x="2438400" y="838200"/>
            <a:ext cx="6477000" cy="381000"/>
            <a:chOff x="48" y="2112"/>
            <a:chExt cx="5376" cy="336"/>
          </a:xfrm>
        </p:grpSpPr>
        <p:grpSp>
          <p:nvGrpSpPr>
            <p:cNvPr id="69660" name="Group 43"/>
            <p:cNvGrpSpPr>
              <a:grpSpLocks/>
            </p:cNvGrpSpPr>
            <p:nvPr/>
          </p:nvGrpSpPr>
          <p:grpSpPr bwMode="auto">
            <a:xfrm>
              <a:off x="2736" y="2112"/>
              <a:ext cx="2688" cy="336"/>
              <a:chOff x="1008" y="1392"/>
              <a:chExt cx="3456" cy="480"/>
            </a:xfrm>
          </p:grpSpPr>
          <p:sp>
            <p:nvSpPr>
              <p:cNvPr id="69670" name="Rectangle 44"/>
              <p:cNvSpPr>
                <a:spLocks noChangeArrowheads="1"/>
              </p:cNvSpPr>
              <p:nvPr/>
            </p:nvSpPr>
            <p:spPr bwMode="auto">
              <a:xfrm>
                <a:off x="2304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69671" name="Rectangle 45"/>
              <p:cNvSpPr>
                <a:spLocks noChangeArrowheads="1"/>
              </p:cNvSpPr>
              <p:nvPr/>
            </p:nvSpPr>
            <p:spPr bwMode="auto">
              <a:xfrm>
                <a:off x="2736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69672" name="Rectangle 46"/>
              <p:cNvSpPr>
                <a:spLocks noChangeArrowheads="1"/>
              </p:cNvSpPr>
              <p:nvPr/>
            </p:nvSpPr>
            <p:spPr bwMode="auto">
              <a:xfrm>
                <a:off x="3168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>
                    <a:solidFill>
                      <a:schemeClr val="hlink"/>
                    </a:solidFill>
                    <a:latin typeface="Courier New" charset="0"/>
                  </a:rPr>
                  <a:t>1</a:t>
                </a:r>
              </a:p>
            </p:txBody>
          </p:sp>
          <p:sp>
            <p:nvSpPr>
              <p:cNvPr id="69673" name="Rectangle 47"/>
              <p:cNvSpPr>
                <a:spLocks noChangeArrowheads="1"/>
              </p:cNvSpPr>
              <p:nvPr/>
            </p:nvSpPr>
            <p:spPr bwMode="auto">
              <a:xfrm>
                <a:off x="1872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69674" name="Rectangle 48"/>
              <p:cNvSpPr>
                <a:spLocks noChangeArrowheads="1"/>
              </p:cNvSpPr>
              <p:nvPr/>
            </p:nvSpPr>
            <p:spPr bwMode="auto">
              <a:xfrm>
                <a:off x="1440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69675" name="Rectangle 49"/>
              <p:cNvSpPr>
                <a:spLocks noChangeArrowheads="1"/>
              </p:cNvSpPr>
              <p:nvPr/>
            </p:nvSpPr>
            <p:spPr bwMode="auto">
              <a:xfrm>
                <a:off x="1008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69676" name="Rectangle 50"/>
              <p:cNvSpPr>
                <a:spLocks noChangeArrowheads="1"/>
              </p:cNvSpPr>
              <p:nvPr/>
            </p:nvSpPr>
            <p:spPr bwMode="auto">
              <a:xfrm>
                <a:off x="3600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>
                    <a:solidFill>
                      <a:schemeClr val="hlink"/>
                    </a:solidFill>
                    <a:latin typeface="Courier New" charset="0"/>
                  </a:rPr>
                  <a:t>1</a:t>
                </a:r>
              </a:p>
            </p:txBody>
          </p:sp>
          <p:sp>
            <p:nvSpPr>
              <p:cNvPr id="69677" name="Rectangle 51"/>
              <p:cNvSpPr>
                <a:spLocks noChangeArrowheads="1"/>
              </p:cNvSpPr>
              <p:nvPr/>
            </p:nvSpPr>
            <p:spPr bwMode="auto">
              <a:xfrm>
                <a:off x="4032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0</a:t>
                </a:r>
              </a:p>
            </p:txBody>
          </p:sp>
        </p:grpSp>
        <p:grpSp>
          <p:nvGrpSpPr>
            <p:cNvPr id="69661" name="Group 52"/>
            <p:cNvGrpSpPr>
              <a:grpSpLocks/>
            </p:cNvGrpSpPr>
            <p:nvPr/>
          </p:nvGrpSpPr>
          <p:grpSpPr bwMode="auto">
            <a:xfrm>
              <a:off x="48" y="2112"/>
              <a:ext cx="2688" cy="336"/>
              <a:chOff x="1008" y="1392"/>
              <a:chExt cx="3456" cy="480"/>
            </a:xfrm>
          </p:grpSpPr>
          <p:sp>
            <p:nvSpPr>
              <p:cNvPr id="69662" name="Rectangle 53"/>
              <p:cNvSpPr>
                <a:spLocks noChangeArrowheads="1"/>
              </p:cNvSpPr>
              <p:nvPr/>
            </p:nvSpPr>
            <p:spPr bwMode="auto">
              <a:xfrm>
                <a:off x="2304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69663" name="Rectangle 54"/>
              <p:cNvSpPr>
                <a:spLocks noChangeArrowheads="1"/>
              </p:cNvSpPr>
              <p:nvPr/>
            </p:nvSpPr>
            <p:spPr bwMode="auto">
              <a:xfrm>
                <a:off x="2736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69664" name="Rectangle 55"/>
              <p:cNvSpPr>
                <a:spLocks noChangeArrowheads="1"/>
              </p:cNvSpPr>
              <p:nvPr/>
            </p:nvSpPr>
            <p:spPr bwMode="auto">
              <a:xfrm>
                <a:off x="3168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69665" name="Rectangle 56"/>
              <p:cNvSpPr>
                <a:spLocks noChangeArrowheads="1"/>
              </p:cNvSpPr>
              <p:nvPr/>
            </p:nvSpPr>
            <p:spPr bwMode="auto">
              <a:xfrm>
                <a:off x="1872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69666" name="Rectangle 57"/>
              <p:cNvSpPr>
                <a:spLocks noChangeArrowheads="1"/>
              </p:cNvSpPr>
              <p:nvPr/>
            </p:nvSpPr>
            <p:spPr bwMode="auto">
              <a:xfrm>
                <a:off x="1440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69667" name="Rectangle 58"/>
              <p:cNvSpPr>
                <a:spLocks noChangeArrowheads="1"/>
              </p:cNvSpPr>
              <p:nvPr/>
            </p:nvSpPr>
            <p:spPr bwMode="auto">
              <a:xfrm>
                <a:off x="1008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69668" name="Rectangle 59"/>
              <p:cNvSpPr>
                <a:spLocks noChangeArrowheads="1"/>
              </p:cNvSpPr>
              <p:nvPr/>
            </p:nvSpPr>
            <p:spPr bwMode="auto">
              <a:xfrm>
                <a:off x="3600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69669" name="Rectangle 60"/>
              <p:cNvSpPr>
                <a:spLocks noChangeArrowheads="1"/>
              </p:cNvSpPr>
              <p:nvPr/>
            </p:nvSpPr>
            <p:spPr bwMode="auto">
              <a:xfrm>
                <a:off x="4032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0</a:t>
                </a:r>
              </a:p>
            </p:txBody>
          </p:sp>
        </p:grpSp>
      </p:grpSp>
      <p:sp>
        <p:nvSpPr>
          <p:cNvPr id="69658" name="Text Box 61"/>
          <p:cNvSpPr txBox="1">
            <a:spLocks noChangeArrowheads="1"/>
          </p:cNvSpPr>
          <p:nvPr/>
        </p:nvSpPr>
        <p:spPr bwMode="auto">
          <a:xfrm>
            <a:off x="2008188" y="762000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en-US">
                <a:solidFill>
                  <a:srgbClr val="0000FF"/>
                </a:solidFill>
              </a:rPr>
              <a:t>b</a:t>
            </a:r>
          </a:p>
        </p:txBody>
      </p:sp>
      <p:sp>
        <p:nvSpPr>
          <p:cNvPr id="69659" name="Text Box 62"/>
          <p:cNvSpPr txBox="1">
            <a:spLocks noChangeArrowheads="1"/>
          </p:cNvSpPr>
          <p:nvPr/>
        </p:nvSpPr>
        <p:spPr bwMode="auto">
          <a:xfrm>
            <a:off x="4495800" y="1295400"/>
            <a:ext cx="4419600" cy="457200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en-US" b="0">
                <a:solidFill>
                  <a:srgbClr val="0000FF"/>
                </a:solidFill>
              </a:rPr>
              <a:t>Example 6_4 	</a:t>
            </a:r>
            <a:r>
              <a:rPr lang="en-US" altLang="en-US" b="0"/>
              <a:t>e_6_4_odd_even.c</a:t>
            </a:r>
            <a:endParaRPr lang="en-US" altLang="en-US" sz="1600" b="0"/>
          </a:p>
        </p:txBody>
      </p:sp>
    </p:spTree>
    <p:extLst>
      <p:ext uri="{BB962C8B-B14F-4D97-AF65-F5344CB8AC3E}">
        <p14:creationId xmlns:p14="http://schemas.microsoft.com/office/powerpoint/2010/main" val="145186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3B08EA2C-8699-4043-BCE8-F4A00246F091}" type="slidenum">
              <a:rPr lang="en-US" altLang="en-US" sz="1000">
                <a:latin typeface="Tahoma" charset="0"/>
              </a:rPr>
              <a:pPr/>
              <a:t>15</a:t>
            </a:fld>
            <a:endParaRPr lang="en-US" altLang="en-US" sz="1000">
              <a:latin typeface="Tahoma" charset="0"/>
            </a:endParaRPr>
          </a:p>
        </p:txBody>
      </p:sp>
      <p:graphicFrame>
        <p:nvGraphicFramePr>
          <p:cNvPr id="1811777" name="Group 321"/>
          <p:cNvGraphicFramePr>
            <a:graphicFrameLocks noGrp="1"/>
          </p:cNvGraphicFramePr>
          <p:nvPr/>
        </p:nvGraphicFramePr>
        <p:xfrm>
          <a:off x="457200" y="533400"/>
          <a:ext cx="7924800" cy="6085778"/>
        </p:xfrm>
        <a:graphic>
          <a:graphicData uri="http://schemas.openxmlformats.org/drawingml/2006/table">
            <a:tbl>
              <a:tblPr/>
              <a:tblGrid>
                <a:gridCol w="1447800"/>
                <a:gridCol w="1447800"/>
                <a:gridCol w="914400"/>
                <a:gridCol w="1473200"/>
                <a:gridCol w="1320800"/>
                <a:gridCol w="1320800"/>
              </a:tblGrid>
              <a:tr h="4508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Arithmetical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Relational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Logical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Assignment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Bitwise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Precedence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4524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charset="0"/>
                          <a:ea typeface="ＭＳ Ｐゴシック" charset="-128"/>
                        </a:rPr>
                        <a:t>+</a:t>
                      </a: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charset="0"/>
                          <a:ea typeface="ＭＳ Ｐゴシック" charset="-128"/>
                        </a:rPr>
                        <a:t> </a:t>
                      </a:r>
                      <a:r>
                        <a:rPr kumimoji="0" lang="en-US" altLang="en-US" sz="1400" b="0" i="1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plus sign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charset="0"/>
                          <a:ea typeface="ＭＳ Ｐゴシック" charset="-128"/>
                        </a:rPr>
                        <a:t>-</a:t>
                      </a: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charset="0"/>
                          <a:ea typeface="ＭＳ Ｐゴシック" charset="-128"/>
                        </a:rPr>
                        <a:t> </a:t>
                      </a:r>
                      <a:r>
                        <a:rPr kumimoji="0" lang="en-US" altLang="en-US" sz="1400" b="0" i="1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minus sign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Courier New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charset="0"/>
                          <a:ea typeface="ＭＳ Ｐゴシック" charset="-128"/>
                        </a:rPr>
                        <a:t>!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Courier New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charset="0"/>
                          <a:ea typeface="ＭＳ Ｐゴシック" charset="-128"/>
                        </a:rPr>
                        <a:t>~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charset="0"/>
                          <a:ea typeface="ＭＳ Ｐゴシック" charset="-128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4508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charset="0"/>
                          <a:ea typeface="ＭＳ Ｐゴシック" charset="-128"/>
                        </a:rPr>
                        <a:t>* / %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Courier New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Courier New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Courier New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Courier New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charset="0"/>
                          <a:ea typeface="ＭＳ Ｐゴシック" charset="-128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4524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charset="0"/>
                          <a:ea typeface="ＭＳ Ｐゴシック" charset="-128"/>
                        </a:rPr>
                        <a:t>+ -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Courier New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Courier New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Courier New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Courier New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charset="0"/>
                          <a:ea typeface="ＭＳ Ｐゴシック" charset="-128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4508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Courier New" charset="0"/>
                        <a:ea typeface="ＭＳ Ｐゴシック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Courier New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Courier New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Courier New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charset="0"/>
                          <a:ea typeface="ＭＳ Ｐゴシック" charset="-128"/>
                        </a:rPr>
                        <a:t>&lt;&lt;  &gt;&gt;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charset="0"/>
                          <a:ea typeface="ＭＳ Ｐゴシック" charset="-128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4508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Courier New" charset="0"/>
                        <a:ea typeface="ＭＳ Ｐゴシック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charset="0"/>
                          <a:ea typeface="ＭＳ Ｐゴシック" charset="-128"/>
                        </a:rPr>
                        <a:t>&lt; &lt;= &gt; &gt;=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Courier New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Courier New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Courier New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charset="0"/>
                          <a:ea typeface="ＭＳ Ｐゴシック" charset="-128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4524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Courier New" charset="0"/>
                        <a:ea typeface="ＭＳ Ｐゴシック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charset="0"/>
                          <a:ea typeface="ＭＳ Ｐゴシック" charset="-128"/>
                        </a:rPr>
                        <a:t>==  !=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Courier New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Courier New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Courier New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charset="0"/>
                          <a:ea typeface="ＭＳ Ｐゴシック" charset="-128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4508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Courier New" charset="0"/>
                        <a:ea typeface="ＭＳ Ｐゴシック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Courier New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Courier New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Courier New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charset="0"/>
                          <a:ea typeface="ＭＳ Ｐゴシック" charset="-128"/>
                        </a:rPr>
                        <a:t>&amp;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charset="0"/>
                          <a:ea typeface="ＭＳ Ｐゴシック" charset="-128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4508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Courier New" charset="0"/>
                        <a:ea typeface="ＭＳ Ｐゴシック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Courier New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Courier New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Courier New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charset="0"/>
                          <a:ea typeface="ＭＳ Ｐゴシック" charset="-128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charset="0"/>
                          <a:ea typeface="ＭＳ Ｐゴシック" charset="-128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4508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Courier New" charset="0"/>
                        <a:ea typeface="ＭＳ Ｐゴシック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Courier New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Courier New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Courier New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charset="0"/>
                          <a:ea typeface="ＭＳ Ｐゴシック" charset="-128"/>
                        </a:rPr>
                        <a:t>|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charset="0"/>
                          <a:ea typeface="ＭＳ Ｐゴシック" charset="-128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4508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Courier New" charset="0"/>
                        <a:ea typeface="ＭＳ Ｐゴシック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Courier New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charset="0"/>
                          <a:ea typeface="ＭＳ Ｐゴシック" charset="-128"/>
                        </a:rPr>
                        <a:t>&amp;&amp;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Courier New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Courier New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charset="0"/>
                          <a:ea typeface="ＭＳ Ｐゴシック" charset="-128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4524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Courier New" charset="0"/>
                        <a:ea typeface="ＭＳ Ｐゴシック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Courier New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charset="0"/>
                          <a:ea typeface="ＭＳ Ｐゴシック" charset="-128"/>
                        </a:rPr>
                        <a:t>||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Courier New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Courier New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charset="0"/>
                          <a:ea typeface="ＭＳ Ｐゴシック" charset="-128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4508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Courier New" charset="0"/>
                        <a:ea typeface="ＭＳ Ｐゴシック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Courier New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Courier New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charset="0"/>
                          <a:ea typeface="ＭＳ Ｐゴシック" charset="-128"/>
                        </a:rPr>
                        <a:t> = += -= *=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charset="0"/>
                          <a:ea typeface="ＭＳ Ｐゴシック" charset="-128"/>
                        </a:rPr>
                        <a:t>/= %=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charset="0"/>
                          <a:ea typeface="ＭＳ Ｐゴシック" charset="-128"/>
                        </a:rPr>
                        <a:t>&amp;= ^= |=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charset="0"/>
                          <a:ea typeface="ＭＳ Ｐゴシック" charset="-128"/>
                        </a:rPr>
                        <a:t>&lt;&lt;=  &gt;&gt;=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charset="0"/>
                          <a:ea typeface="ＭＳ Ｐゴシック" charset="-128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</a:tbl>
          </a:graphicData>
        </a:graphic>
      </p:graphicFrame>
      <p:sp>
        <p:nvSpPr>
          <p:cNvPr id="97383" name="Text Box 282"/>
          <p:cNvSpPr txBox="1">
            <a:spLocks noChangeArrowheads="1"/>
          </p:cNvSpPr>
          <p:nvPr/>
        </p:nvSpPr>
        <p:spPr bwMode="auto">
          <a:xfrm>
            <a:off x="381000" y="76200"/>
            <a:ext cx="6229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en-US" b="0"/>
              <a:t>Precedence Table – the most often used operators</a:t>
            </a:r>
          </a:p>
        </p:txBody>
      </p:sp>
    </p:spTree>
    <p:extLst>
      <p:ext uri="{BB962C8B-B14F-4D97-AF65-F5344CB8AC3E}">
        <p14:creationId xmlns:p14="http://schemas.microsoft.com/office/powerpoint/2010/main" val="8394256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586110AF-6579-EE49-B49C-A700C2AFD0F4}" type="slidenum">
              <a:rPr lang="en-US" altLang="en-US" sz="1000">
                <a:latin typeface="Tahoma" charset="0"/>
              </a:rPr>
              <a:pPr/>
              <a:t>16</a:t>
            </a:fld>
            <a:endParaRPr lang="en-US" altLang="en-US" sz="1000">
              <a:latin typeface="Tahoma" charset="0"/>
            </a:endParaRPr>
          </a:p>
        </p:txBody>
      </p:sp>
      <p:sp>
        <p:nvSpPr>
          <p:cNvPr id="83971" name="Rectangle 2"/>
          <p:cNvSpPr>
            <a:spLocks noChangeArrowheads="1"/>
          </p:cNvSpPr>
          <p:nvPr/>
        </p:nvSpPr>
        <p:spPr bwMode="auto">
          <a:xfrm>
            <a:off x="0" y="5943600"/>
            <a:ext cx="9144000" cy="908050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b="0"/>
              <a:t>Left Shift </a:t>
            </a:r>
            <a:r>
              <a:rPr lang="en-US" altLang="en-US" sz="4000">
                <a:solidFill>
                  <a:schemeClr val="hlink"/>
                </a:solidFill>
                <a:latin typeface="Courier New" charset="0"/>
              </a:rPr>
              <a:t>&lt;&lt;</a:t>
            </a:r>
          </a:p>
        </p:txBody>
      </p:sp>
      <p:sp>
        <p:nvSpPr>
          <p:cNvPr id="83972" name="Text Box 4"/>
          <p:cNvSpPr txBox="1">
            <a:spLocks noChangeArrowheads="1"/>
          </p:cNvSpPr>
          <p:nvPr/>
        </p:nvSpPr>
        <p:spPr bwMode="auto">
          <a:xfrm>
            <a:off x="381000" y="152400"/>
            <a:ext cx="5334000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en-US">
                <a:solidFill>
                  <a:schemeClr val="folHlink"/>
                </a:solidFill>
                <a:latin typeface="Courier New" charset="0"/>
              </a:rPr>
              <a:t>unsigned short a = 1;</a:t>
            </a:r>
          </a:p>
          <a:p>
            <a:pPr algn="l"/>
            <a:endParaRPr lang="en-US" altLang="en-US">
              <a:solidFill>
                <a:schemeClr val="folHlink"/>
              </a:solidFill>
              <a:latin typeface="Courier New" charset="0"/>
            </a:endParaRPr>
          </a:p>
          <a:p>
            <a:pPr algn="l"/>
            <a:endParaRPr lang="en-US" altLang="en-US">
              <a:solidFill>
                <a:schemeClr val="folHlink"/>
              </a:solidFill>
              <a:latin typeface="Courier New" charset="0"/>
            </a:endParaRPr>
          </a:p>
          <a:p>
            <a:pPr algn="l"/>
            <a:r>
              <a:rPr lang="en-US" altLang="en-US">
                <a:solidFill>
                  <a:schemeClr val="folHlink"/>
                </a:solidFill>
                <a:latin typeface="Courier New" charset="0"/>
              </a:rPr>
              <a:t>a = a &lt;&lt; 6;</a:t>
            </a:r>
          </a:p>
          <a:p>
            <a:pPr algn="l"/>
            <a:endParaRPr lang="en-US" altLang="en-US">
              <a:solidFill>
                <a:schemeClr val="folHlink"/>
              </a:solidFill>
              <a:latin typeface="Courier New" charset="0"/>
            </a:endParaRPr>
          </a:p>
          <a:p>
            <a:pPr algn="l"/>
            <a:endParaRPr lang="en-US" altLang="en-US">
              <a:solidFill>
                <a:schemeClr val="folHlink"/>
              </a:solidFill>
              <a:latin typeface="Courier New" charset="0"/>
            </a:endParaRPr>
          </a:p>
          <a:p>
            <a:pPr algn="l"/>
            <a:r>
              <a:rPr lang="en-US" altLang="en-US">
                <a:solidFill>
                  <a:schemeClr val="folHlink"/>
                </a:solidFill>
                <a:latin typeface="Courier New" charset="0"/>
              </a:rPr>
              <a:t>// a = a * pow(2, 6);</a:t>
            </a:r>
          </a:p>
        </p:txBody>
      </p:sp>
      <p:grpSp>
        <p:nvGrpSpPr>
          <p:cNvPr id="83973" name="Group 4"/>
          <p:cNvGrpSpPr>
            <a:grpSpLocks/>
          </p:cNvGrpSpPr>
          <p:nvPr/>
        </p:nvGrpSpPr>
        <p:grpSpPr bwMode="auto">
          <a:xfrm>
            <a:off x="1981200" y="533400"/>
            <a:ext cx="7010400" cy="381000"/>
            <a:chOff x="48" y="2112"/>
            <a:chExt cx="5376" cy="336"/>
          </a:xfrm>
        </p:grpSpPr>
        <p:grpSp>
          <p:nvGrpSpPr>
            <p:cNvPr id="83993" name="Group 5"/>
            <p:cNvGrpSpPr>
              <a:grpSpLocks/>
            </p:cNvGrpSpPr>
            <p:nvPr/>
          </p:nvGrpSpPr>
          <p:grpSpPr bwMode="auto">
            <a:xfrm>
              <a:off x="2736" y="2112"/>
              <a:ext cx="2688" cy="336"/>
              <a:chOff x="1008" y="1392"/>
              <a:chExt cx="3456" cy="480"/>
            </a:xfrm>
          </p:grpSpPr>
          <p:sp>
            <p:nvSpPr>
              <p:cNvPr id="84003" name="Rectangle 6"/>
              <p:cNvSpPr>
                <a:spLocks noChangeArrowheads="1"/>
              </p:cNvSpPr>
              <p:nvPr/>
            </p:nvSpPr>
            <p:spPr bwMode="auto">
              <a:xfrm>
                <a:off x="2304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84004" name="Rectangle 7"/>
              <p:cNvSpPr>
                <a:spLocks noChangeArrowheads="1"/>
              </p:cNvSpPr>
              <p:nvPr/>
            </p:nvSpPr>
            <p:spPr bwMode="auto">
              <a:xfrm>
                <a:off x="2736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84005" name="Rectangle 8"/>
              <p:cNvSpPr>
                <a:spLocks noChangeArrowheads="1"/>
              </p:cNvSpPr>
              <p:nvPr/>
            </p:nvSpPr>
            <p:spPr bwMode="auto">
              <a:xfrm>
                <a:off x="3168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84006" name="Rectangle 9"/>
              <p:cNvSpPr>
                <a:spLocks noChangeArrowheads="1"/>
              </p:cNvSpPr>
              <p:nvPr/>
            </p:nvSpPr>
            <p:spPr bwMode="auto">
              <a:xfrm>
                <a:off x="1872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84007" name="Rectangle 10"/>
              <p:cNvSpPr>
                <a:spLocks noChangeArrowheads="1"/>
              </p:cNvSpPr>
              <p:nvPr/>
            </p:nvSpPr>
            <p:spPr bwMode="auto">
              <a:xfrm>
                <a:off x="1440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84008" name="Rectangle 11"/>
              <p:cNvSpPr>
                <a:spLocks noChangeArrowheads="1"/>
              </p:cNvSpPr>
              <p:nvPr/>
            </p:nvSpPr>
            <p:spPr bwMode="auto">
              <a:xfrm>
                <a:off x="1008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84009" name="Rectangle 12"/>
              <p:cNvSpPr>
                <a:spLocks noChangeArrowheads="1"/>
              </p:cNvSpPr>
              <p:nvPr/>
            </p:nvSpPr>
            <p:spPr bwMode="auto">
              <a:xfrm>
                <a:off x="3600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84010" name="Rectangle 13"/>
              <p:cNvSpPr>
                <a:spLocks noChangeArrowheads="1"/>
              </p:cNvSpPr>
              <p:nvPr/>
            </p:nvSpPr>
            <p:spPr bwMode="auto">
              <a:xfrm>
                <a:off x="4032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>
                    <a:solidFill>
                      <a:schemeClr val="hlink"/>
                    </a:solidFill>
                    <a:latin typeface="Courier New" charset="0"/>
                  </a:rPr>
                  <a:t>1</a:t>
                </a:r>
              </a:p>
            </p:txBody>
          </p:sp>
        </p:grpSp>
        <p:grpSp>
          <p:nvGrpSpPr>
            <p:cNvPr id="83994" name="Group 14"/>
            <p:cNvGrpSpPr>
              <a:grpSpLocks/>
            </p:cNvGrpSpPr>
            <p:nvPr/>
          </p:nvGrpSpPr>
          <p:grpSpPr bwMode="auto">
            <a:xfrm>
              <a:off x="48" y="2112"/>
              <a:ext cx="2688" cy="336"/>
              <a:chOff x="1008" y="1392"/>
              <a:chExt cx="3456" cy="480"/>
            </a:xfrm>
          </p:grpSpPr>
          <p:sp>
            <p:nvSpPr>
              <p:cNvPr id="83995" name="Rectangle 15"/>
              <p:cNvSpPr>
                <a:spLocks noChangeArrowheads="1"/>
              </p:cNvSpPr>
              <p:nvPr/>
            </p:nvSpPr>
            <p:spPr bwMode="auto">
              <a:xfrm>
                <a:off x="2304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83996" name="Rectangle 16"/>
              <p:cNvSpPr>
                <a:spLocks noChangeArrowheads="1"/>
              </p:cNvSpPr>
              <p:nvPr/>
            </p:nvSpPr>
            <p:spPr bwMode="auto">
              <a:xfrm>
                <a:off x="2736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83997" name="Rectangle 17"/>
              <p:cNvSpPr>
                <a:spLocks noChangeArrowheads="1"/>
              </p:cNvSpPr>
              <p:nvPr/>
            </p:nvSpPr>
            <p:spPr bwMode="auto">
              <a:xfrm>
                <a:off x="3168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83998" name="Rectangle 18"/>
              <p:cNvSpPr>
                <a:spLocks noChangeArrowheads="1"/>
              </p:cNvSpPr>
              <p:nvPr/>
            </p:nvSpPr>
            <p:spPr bwMode="auto">
              <a:xfrm>
                <a:off x="1872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83999" name="Rectangle 19"/>
              <p:cNvSpPr>
                <a:spLocks noChangeArrowheads="1"/>
              </p:cNvSpPr>
              <p:nvPr/>
            </p:nvSpPr>
            <p:spPr bwMode="auto">
              <a:xfrm>
                <a:off x="1440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84000" name="Rectangle 20"/>
              <p:cNvSpPr>
                <a:spLocks noChangeArrowheads="1"/>
              </p:cNvSpPr>
              <p:nvPr/>
            </p:nvSpPr>
            <p:spPr bwMode="auto">
              <a:xfrm>
                <a:off x="1008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84001" name="Rectangle 21"/>
              <p:cNvSpPr>
                <a:spLocks noChangeArrowheads="1"/>
              </p:cNvSpPr>
              <p:nvPr/>
            </p:nvSpPr>
            <p:spPr bwMode="auto">
              <a:xfrm>
                <a:off x="3600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84002" name="Rectangle 22"/>
              <p:cNvSpPr>
                <a:spLocks noChangeArrowheads="1"/>
              </p:cNvSpPr>
              <p:nvPr/>
            </p:nvSpPr>
            <p:spPr bwMode="auto">
              <a:xfrm>
                <a:off x="4032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0</a:t>
                </a:r>
              </a:p>
            </p:txBody>
          </p:sp>
        </p:grpSp>
      </p:grpSp>
      <p:grpSp>
        <p:nvGrpSpPr>
          <p:cNvPr id="83974" name="Group 23"/>
          <p:cNvGrpSpPr>
            <a:grpSpLocks/>
          </p:cNvGrpSpPr>
          <p:nvPr/>
        </p:nvGrpSpPr>
        <p:grpSpPr bwMode="auto">
          <a:xfrm>
            <a:off x="1981200" y="1600200"/>
            <a:ext cx="7010400" cy="381000"/>
            <a:chOff x="48" y="2112"/>
            <a:chExt cx="5376" cy="336"/>
          </a:xfrm>
        </p:grpSpPr>
        <p:grpSp>
          <p:nvGrpSpPr>
            <p:cNvPr id="83975" name="Group 24"/>
            <p:cNvGrpSpPr>
              <a:grpSpLocks/>
            </p:cNvGrpSpPr>
            <p:nvPr/>
          </p:nvGrpSpPr>
          <p:grpSpPr bwMode="auto">
            <a:xfrm>
              <a:off x="2736" y="2112"/>
              <a:ext cx="2688" cy="336"/>
              <a:chOff x="1008" y="1392"/>
              <a:chExt cx="3456" cy="480"/>
            </a:xfrm>
          </p:grpSpPr>
          <p:sp>
            <p:nvSpPr>
              <p:cNvPr id="83985" name="Rectangle 25"/>
              <p:cNvSpPr>
                <a:spLocks noChangeArrowheads="1"/>
              </p:cNvSpPr>
              <p:nvPr/>
            </p:nvSpPr>
            <p:spPr bwMode="auto">
              <a:xfrm>
                <a:off x="2304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83986" name="Rectangle 26"/>
              <p:cNvSpPr>
                <a:spLocks noChangeArrowheads="1"/>
              </p:cNvSpPr>
              <p:nvPr/>
            </p:nvSpPr>
            <p:spPr bwMode="auto">
              <a:xfrm>
                <a:off x="2736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83987" name="Rectangle 27"/>
              <p:cNvSpPr>
                <a:spLocks noChangeArrowheads="1"/>
              </p:cNvSpPr>
              <p:nvPr/>
            </p:nvSpPr>
            <p:spPr bwMode="auto">
              <a:xfrm>
                <a:off x="3168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83988" name="Rectangle 28"/>
              <p:cNvSpPr>
                <a:spLocks noChangeArrowheads="1"/>
              </p:cNvSpPr>
              <p:nvPr/>
            </p:nvSpPr>
            <p:spPr bwMode="auto">
              <a:xfrm>
                <a:off x="1872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83989" name="Rectangle 29"/>
              <p:cNvSpPr>
                <a:spLocks noChangeArrowheads="1"/>
              </p:cNvSpPr>
              <p:nvPr/>
            </p:nvSpPr>
            <p:spPr bwMode="auto">
              <a:xfrm>
                <a:off x="1440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>
                    <a:solidFill>
                      <a:schemeClr val="hlink"/>
                    </a:solidFill>
                    <a:latin typeface="Courier New" charset="0"/>
                  </a:rPr>
                  <a:t>1</a:t>
                </a:r>
              </a:p>
            </p:txBody>
          </p:sp>
          <p:sp>
            <p:nvSpPr>
              <p:cNvPr id="83990" name="Rectangle 30"/>
              <p:cNvSpPr>
                <a:spLocks noChangeArrowheads="1"/>
              </p:cNvSpPr>
              <p:nvPr/>
            </p:nvSpPr>
            <p:spPr bwMode="auto">
              <a:xfrm>
                <a:off x="1008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83991" name="Rectangle 31"/>
              <p:cNvSpPr>
                <a:spLocks noChangeArrowheads="1"/>
              </p:cNvSpPr>
              <p:nvPr/>
            </p:nvSpPr>
            <p:spPr bwMode="auto">
              <a:xfrm>
                <a:off x="3600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83992" name="Rectangle 32"/>
              <p:cNvSpPr>
                <a:spLocks noChangeArrowheads="1"/>
              </p:cNvSpPr>
              <p:nvPr/>
            </p:nvSpPr>
            <p:spPr bwMode="auto">
              <a:xfrm>
                <a:off x="4032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0</a:t>
                </a:r>
              </a:p>
            </p:txBody>
          </p:sp>
        </p:grpSp>
        <p:grpSp>
          <p:nvGrpSpPr>
            <p:cNvPr id="83976" name="Group 33"/>
            <p:cNvGrpSpPr>
              <a:grpSpLocks/>
            </p:cNvGrpSpPr>
            <p:nvPr/>
          </p:nvGrpSpPr>
          <p:grpSpPr bwMode="auto">
            <a:xfrm>
              <a:off x="48" y="2112"/>
              <a:ext cx="2688" cy="336"/>
              <a:chOff x="1008" y="1392"/>
              <a:chExt cx="3456" cy="480"/>
            </a:xfrm>
          </p:grpSpPr>
          <p:sp>
            <p:nvSpPr>
              <p:cNvPr id="83977" name="Rectangle 34"/>
              <p:cNvSpPr>
                <a:spLocks noChangeArrowheads="1"/>
              </p:cNvSpPr>
              <p:nvPr/>
            </p:nvSpPr>
            <p:spPr bwMode="auto">
              <a:xfrm>
                <a:off x="2304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83978" name="Rectangle 35"/>
              <p:cNvSpPr>
                <a:spLocks noChangeArrowheads="1"/>
              </p:cNvSpPr>
              <p:nvPr/>
            </p:nvSpPr>
            <p:spPr bwMode="auto">
              <a:xfrm>
                <a:off x="2736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83979" name="Rectangle 36"/>
              <p:cNvSpPr>
                <a:spLocks noChangeArrowheads="1"/>
              </p:cNvSpPr>
              <p:nvPr/>
            </p:nvSpPr>
            <p:spPr bwMode="auto">
              <a:xfrm>
                <a:off x="3168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83980" name="Rectangle 37"/>
              <p:cNvSpPr>
                <a:spLocks noChangeArrowheads="1"/>
              </p:cNvSpPr>
              <p:nvPr/>
            </p:nvSpPr>
            <p:spPr bwMode="auto">
              <a:xfrm>
                <a:off x="1872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83981" name="Rectangle 38"/>
              <p:cNvSpPr>
                <a:spLocks noChangeArrowheads="1"/>
              </p:cNvSpPr>
              <p:nvPr/>
            </p:nvSpPr>
            <p:spPr bwMode="auto">
              <a:xfrm>
                <a:off x="1440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83982" name="Rectangle 39"/>
              <p:cNvSpPr>
                <a:spLocks noChangeArrowheads="1"/>
              </p:cNvSpPr>
              <p:nvPr/>
            </p:nvSpPr>
            <p:spPr bwMode="auto">
              <a:xfrm>
                <a:off x="1008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83983" name="Rectangle 40"/>
              <p:cNvSpPr>
                <a:spLocks noChangeArrowheads="1"/>
              </p:cNvSpPr>
              <p:nvPr/>
            </p:nvSpPr>
            <p:spPr bwMode="auto">
              <a:xfrm>
                <a:off x="3600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83984" name="Rectangle 41"/>
              <p:cNvSpPr>
                <a:spLocks noChangeArrowheads="1"/>
              </p:cNvSpPr>
              <p:nvPr/>
            </p:nvSpPr>
            <p:spPr bwMode="auto">
              <a:xfrm>
                <a:off x="4032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0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350011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3DB790E8-E514-DE4B-BD39-D7293F882E38}" type="slidenum">
              <a:rPr lang="en-US" altLang="en-US" sz="1000">
                <a:latin typeface="Tahoma" charset="0"/>
              </a:rPr>
              <a:pPr/>
              <a:t>17</a:t>
            </a:fld>
            <a:endParaRPr lang="en-US" altLang="en-US" sz="1000">
              <a:latin typeface="Tahoma" charset="0"/>
            </a:endParaRPr>
          </a:p>
        </p:txBody>
      </p:sp>
      <p:sp>
        <p:nvSpPr>
          <p:cNvPr id="116739" name="Text Box 4"/>
          <p:cNvSpPr txBox="1">
            <a:spLocks noChangeArrowheads="1"/>
          </p:cNvSpPr>
          <p:nvPr/>
        </p:nvSpPr>
        <p:spPr bwMode="auto">
          <a:xfrm>
            <a:off x="152400" y="1143000"/>
            <a:ext cx="8763000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en-US" sz="2000">
                <a:solidFill>
                  <a:schemeClr val="folHlink"/>
                </a:solidFill>
                <a:latin typeface="Courier New" charset="0"/>
              </a:rPr>
              <a:t>int numbits  = 3, startbit = 2;</a:t>
            </a:r>
          </a:p>
          <a:p>
            <a:pPr algn="l"/>
            <a:r>
              <a:rPr lang="en-US" altLang="en-US" sz="2000">
                <a:solidFill>
                  <a:schemeClr val="folHlink"/>
                </a:solidFill>
                <a:latin typeface="Courier New" charset="0"/>
              </a:rPr>
              <a:t>mask = (unsigned short)~0;</a:t>
            </a:r>
            <a:endParaRPr lang="en-US" altLang="en-US" sz="2000">
              <a:solidFill>
                <a:schemeClr val="hlink"/>
              </a:solidFill>
              <a:latin typeface="Courier New" charset="0"/>
            </a:endParaRPr>
          </a:p>
          <a:p>
            <a:pPr algn="l"/>
            <a:endParaRPr lang="en-US" altLang="en-US" sz="2000">
              <a:solidFill>
                <a:schemeClr val="folHlink"/>
              </a:solidFill>
              <a:latin typeface="Courier New" charset="0"/>
            </a:endParaRPr>
          </a:p>
          <a:p>
            <a:pPr algn="l"/>
            <a:endParaRPr lang="en-US" altLang="en-US" sz="2000">
              <a:solidFill>
                <a:schemeClr val="folHlink"/>
              </a:solidFill>
              <a:latin typeface="Courier New" charset="0"/>
            </a:endParaRPr>
          </a:p>
          <a:p>
            <a:pPr algn="l"/>
            <a:r>
              <a:rPr lang="en-US" altLang="en-US" sz="2000">
                <a:solidFill>
                  <a:schemeClr val="folHlink"/>
                </a:solidFill>
                <a:latin typeface="Courier New" charset="0"/>
              </a:rPr>
              <a:t>mask &lt;&lt;= numbits;</a:t>
            </a:r>
          </a:p>
          <a:p>
            <a:pPr algn="l"/>
            <a:endParaRPr lang="en-US" altLang="en-US" sz="2000">
              <a:solidFill>
                <a:schemeClr val="folHlink"/>
              </a:solidFill>
              <a:latin typeface="Courier New" charset="0"/>
            </a:endParaRPr>
          </a:p>
          <a:p>
            <a:pPr algn="l"/>
            <a:endParaRPr lang="en-US" altLang="en-US" sz="2000">
              <a:solidFill>
                <a:schemeClr val="folHlink"/>
              </a:solidFill>
              <a:latin typeface="Courier New" charset="0"/>
            </a:endParaRPr>
          </a:p>
          <a:p>
            <a:pPr algn="l"/>
            <a:r>
              <a:rPr lang="en-US" altLang="en-US" sz="2000">
                <a:solidFill>
                  <a:schemeClr val="folHlink"/>
                </a:solidFill>
                <a:latin typeface="Courier New" charset="0"/>
              </a:rPr>
              <a:t>mask = ~mask;</a:t>
            </a:r>
          </a:p>
          <a:p>
            <a:pPr algn="l"/>
            <a:endParaRPr lang="en-US" altLang="en-US" sz="2000">
              <a:solidFill>
                <a:schemeClr val="folHlink"/>
              </a:solidFill>
              <a:latin typeface="Courier New" charset="0"/>
            </a:endParaRPr>
          </a:p>
          <a:p>
            <a:pPr algn="l"/>
            <a:endParaRPr lang="en-US" altLang="en-US" sz="2000">
              <a:solidFill>
                <a:schemeClr val="folHlink"/>
              </a:solidFill>
              <a:latin typeface="Courier New" charset="0"/>
            </a:endParaRPr>
          </a:p>
          <a:p>
            <a:pPr algn="l"/>
            <a:r>
              <a:rPr lang="en-US" altLang="en-US" sz="2000">
                <a:solidFill>
                  <a:schemeClr val="folHlink"/>
                </a:solidFill>
                <a:latin typeface="Courier New" charset="0"/>
              </a:rPr>
              <a:t>mask &lt;&lt;= startbit;</a:t>
            </a:r>
          </a:p>
          <a:p>
            <a:pPr algn="l"/>
            <a:endParaRPr lang="en-US" altLang="en-US" sz="2000">
              <a:solidFill>
                <a:schemeClr val="folHlink"/>
              </a:solidFill>
              <a:latin typeface="Courier New" charset="0"/>
            </a:endParaRPr>
          </a:p>
          <a:p>
            <a:pPr algn="l"/>
            <a:endParaRPr lang="en-US" altLang="en-US" sz="2000">
              <a:solidFill>
                <a:schemeClr val="folHlink"/>
              </a:solidFill>
              <a:latin typeface="Courier New" charset="0"/>
            </a:endParaRPr>
          </a:p>
          <a:p>
            <a:pPr algn="l"/>
            <a:endParaRPr lang="en-US" altLang="en-US" sz="2000">
              <a:solidFill>
                <a:schemeClr val="folHlink"/>
              </a:solidFill>
              <a:latin typeface="Courier New" charset="0"/>
            </a:endParaRPr>
          </a:p>
          <a:p>
            <a:pPr algn="l"/>
            <a:r>
              <a:rPr lang="en-US" altLang="en-US" sz="2000">
                <a:solidFill>
                  <a:schemeClr val="hlink"/>
                </a:solidFill>
                <a:latin typeface="Courier New" charset="0"/>
              </a:rPr>
              <a:t>mask = (~(((unsigned short)~0) &lt;&lt; numbits)) &lt;&lt; startbit;</a:t>
            </a:r>
          </a:p>
          <a:p>
            <a:pPr algn="l"/>
            <a:endParaRPr lang="en-US" altLang="en-US" sz="2000">
              <a:solidFill>
                <a:schemeClr val="folHlink"/>
              </a:solidFill>
              <a:latin typeface="Courier New" charset="0"/>
            </a:endParaRPr>
          </a:p>
        </p:txBody>
      </p:sp>
      <p:sp>
        <p:nvSpPr>
          <p:cNvPr id="116740" name="Text Box 3"/>
          <p:cNvSpPr txBox="1">
            <a:spLocks noChangeArrowheads="1"/>
          </p:cNvSpPr>
          <p:nvPr/>
        </p:nvSpPr>
        <p:spPr bwMode="auto">
          <a:xfrm>
            <a:off x="152400" y="76200"/>
            <a:ext cx="2606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en-US"/>
              <a:t>Building a “mask”</a:t>
            </a:r>
          </a:p>
        </p:txBody>
      </p:sp>
      <p:grpSp>
        <p:nvGrpSpPr>
          <p:cNvPr id="116741" name="Group 4"/>
          <p:cNvGrpSpPr>
            <a:grpSpLocks/>
          </p:cNvGrpSpPr>
          <p:nvPr/>
        </p:nvGrpSpPr>
        <p:grpSpPr bwMode="auto">
          <a:xfrm>
            <a:off x="1828800" y="685800"/>
            <a:ext cx="7010400" cy="381000"/>
            <a:chOff x="48" y="2112"/>
            <a:chExt cx="5376" cy="336"/>
          </a:xfrm>
        </p:grpSpPr>
        <p:grpSp>
          <p:nvGrpSpPr>
            <p:cNvPr id="116820" name="Group 5"/>
            <p:cNvGrpSpPr>
              <a:grpSpLocks/>
            </p:cNvGrpSpPr>
            <p:nvPr/>
          </p:nvGrpSpPr>
          <p:grpSpPr bwMode="auto">
            <a:xfrm>
              <a:off x="2736" y="2112"/>
              <a:ext cx="2688" cy="336"/>
              <a:chOff x="1008" y="1392"/>
              <a:chExt cx="3456" cy="480"/>
            </a:xfrm>
          </p:grpSpPr>
          <p:sp>
            <p:nvSpPr>
              <p:cNvPr id="116830" name="Rectangle 6"/>
              <p:cNvSpPr>
                <a:spLocks noChangeArrowheads="1"/>
              </p:cNvSpPr>
              <p:nvPr/>
            </p:nvSpPr>
            <p:spPr bwMode="auto">
              <a:xfrm>
                <a:off x="2304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>
                    <a:solidFill>
                      <a:srgbClr val="339933"/>
                    </a:solidFill>
                    <a:latin typeface="Courier New" charset="0"/>
                  </a:rPr>
                  <a:t>1</a:t>
                </a:r>
              </a:p>
            </p:txBody>
          </p:sp>
          <p:sp>
            <p:nvSpPr>
              <p:cNvPr id="116831" name="Rectangle 7"/>
              <p:cNvSpPr>
                <a:spLocks noChangeArrowheads="1"/>
              </p:cNvSpPr>
              <p:nvPr/>
            </p:nvSpPr>
            <p:spPr bwMode="auto">
              <a:xfrm>
                <a:off x="2736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>
                    <a:solidFill>
                      <a:srgbClr val="339933"/>
                    </a:solidFill>
                    <a:latin typeface="Courier New" charset="0"/>
                  </a:rPr>
                  <a:t>1</a:t>
                </a:r>
              </a:p>
            </p:txBody>
          </p:sp>
          <p:sp>
            <p:nvSpPr>
              <p:cNvPr id="116832" name="Rectangle 8"/>
              <p:cNvSpPr>
                <a:spLocks noChangeArrowheads="1"/>
              </p:cNvSpPr>
              <p:nvPr/>
            </p:nvSpPr>
            <p:spPr bwMode="auto">
              <a:xfrm>
                <a:off x="3168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>
                    <a:solidFill>
                      <a:srgbClr val="339933"/>
                    </a:solidFill>
                    <a:latin typeface="Courier New" charset="0"/>
                  </a:rPr>
                  <a:t>1</a:t>
                </a:r>
              </a:p>
            </p:txBody>
          </p:sp>
          <p:sp>
            <p:nvSpPr>
              <p:cNvPr id="116833" name="Rectangle 9"/>
              <p:cNvSpPr>
                <a:spLocks noChangeArrowheads="1"/>
              </p:cNvSpPr>
              <p:nvPr/>
            </p:nvSpPr>
            <p:spPr bwMode="auto">
              <a:xfrm>
                <a:off x="1872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116834" name="Rectangle 10"/>
              <p:cNvSpPr>
                <a:spLocks noChangeArrowheads="1"/>
              </p:cNvSpPr>
              <p:nvPr/>
            </p:nvSpPr>
            <p:spPr bwMode="auto">
              <a:xfrm>
                <a:off x="1440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116835" name="Rectangle 11"/>
              <p:cNvSpPr>
                <a:spLocks noChangeArrowheads="1"/>
              </p:cNvSpPr>
              <p:nvPr/>
            </p:nvSpPr>
            <p:spPr bwMode="auto">
              <a:xfrm>
                <a:off x="1008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116836" name="Rectangle 12"/>
              <p:cNvSpPr>
                <a:spLocks noChangeArrowheads="1"/>
              </p:cNvSpPr>
              <p:nvPr/>
            </p:nvSpPr>
            <p:spPr bwMode="auto">
              <a:xfrm>
                <a:off x="3600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116837" name="Rectangle 13"/>
              <p:cNvSpPr>
                <a:spLocks noChangeArrowheads="1"/>
              </p:cNvSpPr>
              <p:nvPr/>
            </p:nvSpPr>
            <p:spPr bwMode="auto">
              <a:xfrm>
                <a:off x="4032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0</a:t>
                </a:r>
              </a:p>
            </p:txBody>
          </p:sp>
        </p:grpSp>
        <p:grpSp>
          <p:nvGrpSpPr>
            <p:cNvPr id="116821" name="Group 14"/>
            <p:cNvGrpSpPr>
              <a:grpSpLocks/>
            </p:cNvGrpSpPr>
            <p:nvPr/>
          </p:nvGrpSpPr>
          <p:grpSpPr bwMode="auto">
            <a:xfrm>
              <a:off x="48" y="2112"/>
              <a:ext cx="2688" cy="336"/>
              <a:chOff x="1008" y="1392"/>
              <a:chExt cx="3456" cy="480"/>
            </a:xfrm>
          </p:grpSpPr>
          <p:sp>
            <p:nvSpPr>
              <p:cNvPr id="116822" name="Rectangle 15"/>
              <p:cNvSpPr>
                <a:spLocks noChangeArrowheads="1"/>
              </p:cNvSpPr>
              <p:nvPr/>
            </p:nvSpPr>
            <p:spPr bwMode="auto">
              <a:xfrm>
                <a:off x="2304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116823" name="Rectangle 16"/>
              <p:cNvSpPr>
                <a:spLocks noChangeArrowheads="1"/>
              </p:cNvSpPr>
              <p:nvPr/>
            </p:nvSpPr>
            <p:spPr bwMode="auto">
              <a:xfrm>
                <a:off x="2736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116824" name="Rectangle 17"/>
              <p:cNvSpPr>
                <a:spLocks noChangeArrowheads="1"/>
              </p:cNvSpPr>
              <p:nvPr/>
            </p:nvSpPr>
            <p:spPr bwMode="auto">
              <a:xfrm>
                <a:off x="3168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116825" name="Rectangle 18"/>
              <p:cNvSpPr>
                <a:spLocks noChangeArrowheads="1"/>
              </p:cNvSpPr>
              <p:nvPr/>
            </p:nvSpPr>
            <p:spPr bwMode="auto">
              <a:xfrm>
                <a:off x="1872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116826" name="Rectangle 19"/>
              <p:cNvSpPr>
                <a:spLocks noChangeArrowheads="1"/>
              </p:cNvSpPr>
              <p:nvPr/>
            </p:nvSpPr>
            <p:spPr bwMode="auto">
              <a:xfrm>
                <a:off x="1440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116827" name="Rectangle 20"/>
              <p:cNvSpPr>
                <a:spLocks noChangeArrowheads="1"/>
              </p:cNvSpPr>
              <p:nvPr/>
            </p:nvSpPr>
            <p:spPr bwMode="auto">
              <a:xfrm>
                <a:off x="1008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116828" name="Rectangle 21"/>
              <p:cNvSpPr>
                <a:spLocks noChangeArrowheads="1"/>
              </p:cNvSpPr>
              <p:nvPr/>
            </p:nvSpPr>
            <p:spPr bwMode="auto">
              <a:xfrm>
                <a:off x="3600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116829" name="Rectangle 22"/>
              <p:cNvSpPr>
                <a:spLocks noChangeArrowheads="1"/>
              </p:cNvSpPr>
              <p:nvPr/>
            </p:nvSpPr>
            <p:spPr bwMode="auto">
              <a:xfrm>
                <a:off x="4032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0</a:t>
                </a:r>
              </a:p>
            </p:txBody>
          </p:sp>
        </p:grpSp>
      </p:grpSp>
      <p:sp>
        <p:nvSpPr>
          <p:cNvPr id="116742" name="Text Box 23"/>
          <p:cNvSpPr txBox="1">
            <a:spLocks noChangeArrowheads="1"/>
          </p:cNvSpPr>
          <p:nvPr/>
        </p:nvSpPr>
        <p:spPr bwMode="auto">
          <a:xfrm>
            <a:off x="152400" y="609600"/>
            <a:ext cx="1631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en-US"/>
              <a:t>Final mask</a:t>
            </a:r>
          </a:p>
        </p:txBody>
      </p:sp>
      <p:grpSp>
        <p:nvGrpSpPr>
          <p:cNvPr id="116743" name="Group 24"/>
          <p:cNvGrpSpPr>
            <a:grpSpLocks/>
          </p:cNvGrpSpPr>
          <p:nvPr/>
        </p:nvGrpSpPr>
        <p:grpSpPr bwMode="auto">
          <a:xfrm>
            <a:off x="1828800" y="1828800"/>
            <a:ext cx="7010400" cy="381000"/>
            <a:chOff x="48" y="2112"/>
            <a:chExt cx="5376" cy="336"/>
          </a:xfrm>
        </p:grpSpPr>
        <p:grpSp>
          <p:nvGrpSpPr>
            <p:cNvPr id="116802" name="Group 25"/>
            <p:cNvGrpSpPr>
              <a:grpSpLocks/>
            </p:cNvGrpSpPr>
            <p:nvPr/>
          </p:nvGrpSpPr>
          <p:grpSpPr bwMode="auto">
            <a:xfrm>
              <a:off x="2736" y="2112"/>
              <a:ext cx="2688" cy="336"/>
              <a:chOff x="1008" y="1392"/>
              <a:chExt cx="3456" cy="480"/>
            </a:xfrm>
          </p:grpSpPr>
          <p:sp>
            <p:nvSpPr>
              <p:cNvPr id="116812" name="Rectangle 26"/>
              <p:cNvSpPr>
                <a:spLocks noChangeArrowheads="1"/>
              </p:cNvSpPr>
              <p:nvPr/>
            </p:nvSpPr>
            <p:spPr bwMode="auto">
              <a:xfrm>
                <a:off x="2304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1</a:t>
                </a:r>
              </a:p>
            </p:txBody>
          </p:sp>
          <p:sp>
            <p:nvSpPr>
              <p:cNvPr id="116813" name="Rectangle 27"/>
              <p:cNvSpPr>
                <a:spLocks noChangeArrowheads="1"/>
              </p:cNvSpPr>
              <p:nvPr/>
            </p:nvSpPr>
            <p:spPr bwMode="auto">
              <a:xfrm>
                <a:off x="2736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1</a:t>
                </a:r>
              </a:p>
            </p:txBody>
          </p:sp>
          <p:sp>
            <p:nvSpPr>
              <p:cNvPr id="116814" name="Rectangle 28"/>
              <p:cNvSpPr>
                <a:spLocks noChangeArrowheads="1"/>
              </p:cNvSpPr>
              <p:nvPr/>
            </p:nvSpPr>
            <p:spPr bwMode="auto">
              <a:xfrm>
                <a:off x="3168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1</a:t>
                </a:r>
              </a:p>
            </p:txBody>
          </p:sp>
          <p:sp>
            <p:nvSpPr>
              <p:cNvPr id="116815" name="Rectangle 29"/>
              <p:cNvSpPr>
                <a:spLocks noChangeArrowheads="1"/>
              </p:cNvSpPr>
              <p:nvPr/>
            </p:nvSpPr>
            <p:spPr bwMode="auto">
              <a:xfrm>
                <a:off x="1872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1</a:t>
                </a:r>
              </a:p>
            </p:txBody>
          </p:sp>
          <p:sp>
            <p:nvSpPr>
              <p:cNvPr id="116816" name="Rectangle 30"/>
              <p:cNvSpPr>
                <a:spLocks noChangeArrowheads="1"/>
              </p:cNvSpPr>
              <p:nvPr/>
            </p:nvSpPr>
            <p:spPr bwMode="auto">
              <a:xfrm>
                <a:off x="1440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1</a:t>
                </a:r>
              </a:p>
            </p:txBody>
          </p:sp>
          <p:sp>
            <p:nvSpPr>
              <p:cNvPr id="116817" name="Rectangle 31"/>
              <p:cNvSpPr>
                <a:spLocks noChangeArrowheads="1"/>
              </p:cNvSpPr>
              <p:nvPr/>
            </p:nvSpPr>
            <p:spPr bwMode="auto">
              <a:xfrm>
                <a:off x="1008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1</a:t>
                </a:r>
              </a:p>
            </p:txBody>
          </p:sp>
          <p:sp>
            <p:nvSpPr>
              <p:cNvPr id="116818" name="Rectangle 32"/>
              <p:cNvSpPr>
                <a:spLocks noChangeArrowheads="1"/>
              </p:cNvSpPr>
              <p:nvPr/>
            </p:nvSpPr>
            <p:spPr bwMode="auto">
              <a:xfrm>
                <a:off x="3600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1</a:t>
                </a:r>
              </a:p>
            </p:txBody>
          </p:sp>
          <p:sp>
            <p:nvSpPr>
              <p:cNvPr id="116819" name="Rectangle 33"/>
              <p:cNvSpPr>
                <a:spLocks noChangeArrowheads="1"/>
              </p:cNvSpPr>
              <p:nvPr/>
            </p:nvSpPr>
            <p:spPr bwMode="auto">
              <a:xfrm>
                <a:off x="4032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1</a:t>
                </a:r>
              </a:p>
            </p:txBody>
          </p:sp>
        </p:grpSp>
        <p:grpSp>
          <p:nvGrpSpPr>
            <p:cNvPr id="116803" name="Group 34"/>
            <p:cNvGrpSpPr>
              <a:grpSpLocks/>
            </p:cNvGrpSpPr>
            <p:nvPr/>
          </p:nvGrpSpPr>
          <p:grpSpPr bwMode="auto">
            <a:xfrm>
              <a:off x="48" y="2112"/>
              <a:ext cx="2688" cy="336"/>
              <a:chOff x="1008" y="1392"/>
              <a:chExt cx="3456" cy="480"/>
            </a:xfrm>
          </p:grpSpPr>
          <p:sp>
            <p:nvSpPr>
              <p:cNvPr id="116804" name="Rectangle 35"/>
              <p:cNvSpPr>
                <a:spLocks noChangeArrowheads="1"/>
              </p:cNvSpPr>
              <p:nvPr/>
            </p:nvSpPr>
            <p:spPr bwMode="auto">
              <a:xfrm>
                <a:off x="2304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1</a:t>
                </a:r>
              </a:p>
            </p:txBody>
          </p:sp>
          <p:sp>
            <p:nvSpPr>
              <p:cNvPr id="116805" name="Rectangle 36"/>
              <p:cNvSpPr>
                <a:spLocks noChangeArrowheads="1"/>
              </p:cNvSpPr>
              <p:nvPr/>
            </p:nvSpPr>
            <p:spPr bwMode="auto">
              <a:xfrm>
                <a:off x="2736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1</a:t>
                </a:r>
              </a:p>
            </p:txBody>
          </p:sp>
          <p:sp>
            <p:nvSpPr>
              <p:cNvPr id="116806" name="Rectangle 37"/>
              <p:cNvSpPr>
                <a:spLocks noChangeArrowheads="1"/>
              </p:cNvSpPr>
              <p:nvPr/>
            </p:nvSpPr>
            <p:spPr bwMode="auto">
              <a:xfrm>
                <a:off x="3168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1</a:t>
                </a:r>
              </a:p>
            </p:txBody>
          </p:sp>
          <p:sp>
            <p:nvSpPr>
              <p:cNvPr id="116807" name="Rectangle 38"/>
              <p:cNvSpPr>
                <a:spLocks noChangeArrowheads="1"/>
              </p:cNvSpPr>
              <p:nvPr/>
            </p:nvSpPr>
            <p:spPr bwMode="auto">
              <a:xfrm>
                <a:off x="1872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1</a:t>
                </a:r>
              </a:p>
            </p:txBody>
          </p:sp>
          <p:sp>
            <p:nvSpPr>
              <p:cNvPr id="116808" name="Rectangle 39"/>
              <p:cNvSpPr>
                <a:spLocks noChangeArrowheads="1"/>
              </p:cNvSpPr>
              <p:nvPr/>
            </p:nvSpPr>
            <p:spPr bwMode="auto">
              <a:xfrm>
                <a:off x="1440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1</a:t>
                </a:r>
              </a:p>
            </p:txBody>
          </p:sp>
          <p:sp>
            <p:nvSpPr>
              <p:cNvPr id="116809" name="Rectangle 40"/>
              <p:cNvSpPr>
                <a:spLocks noChangeArrowheads="1"/>
              </p:cNvSpPr>
              <p:nvPr/>
            </p:nvSpPr>
            <p:spPr bwMode="auto">
              <a:xfrm>
                <a:off x="1008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1</a:t>
                </a:r>
              </a:p>
            </p:txBody>
          </p:sp>
          <p:sp>
            <p:nvSpPr>
              <p:cNvPr id="116810" name="Rectangle 41"/>
              <p:cNvSpPr>
                <a:spLocks noChangeArrowheads="1"/>
              </p:cNvSpPr>
              <p:nvPr/>
            </p:nvSpPr>
            <p:spPr bwMode="auto">
              <a:xfrm>
                <a:off x="3600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1</a:t>
                </a:r>
              </a:p>
            </p:txBody>
          </p:sp>
          <p:sp>
            <p:nvSpPr>
              <p:cNvPr id="116811" name="Rectangle 42"/>
              <p:cNvSpPr>
                <a:spLocks noChangeArrowheads="1"/>
              </p:cNvSpPr>
              <p:nvPr/>
            </p:nvSpPr>
            <p:spPr bwMode="auto">
              <a:xfrm>
                <a:off x="4032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1</a:t>
                </a:r>
              </a:p>
            </p:txBody>
          </p:sp>
        </p:grpSp>
      </p:grpSp>
      <p:sp>
        <p:nvSpPr>
          <p:cNvPr id="116744" name="Text Box 43"/>
          <p:cNvSpPr txBox="1">
            <a:spLocks noChangeArrowheads="1"/>
          </p:cNvSpPr>
          <p:nvPr/>
        </p:nvSpPr>
        <p:spPr bwMode="auto">
          <a:xfrm>
            <a:off x="1828800" y="457200"/>
            <a:ext cx="7162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en-US" sz="1400" b="0">
                <a:latin typeface="Courier New" charset="0"/>
              </a:rPr>
              <a:t>15  14  13   12  11  10   9   8   7   6   5   4   3    2   1   0</a:t>
            </a:r>
          </a:p>
        </p:txBody>
      </p:sp>
      <p:grpSp>
        <p:nvGrpSpPr>
          <p:cNvPr id="116745" name="Group 44"/>
          <p:cNvGrpSpPr>
            <a:grpSpLocks/>
          </p:cNvGrpSpPr>
          <p:nvPr/>
        </p:nvGrpSpPr>
        <p:grpSpPr bwMode="auto">
          <a:xfrm>
            <a:off x="1828800" y="2667000"/>
            <a:ext cx="7010400" cy="381000"/>
            <a:chOff x="48" y="2112"/>
            <a:chExt cx="5376" cy="336"/>
          </a:xfrm>
        </p:grpSpPr>
        <p:grpSp>
          <p:nvGrpSpPr>
            <p:cNvPr id="116784" name="Group 45"/>
            <p:cNvGrpSpPr>
              <a:grpSpLocks/>
            </p:cNvGrpSpPr>
            <p:nvPr/>
          </p:nvGrpSpPr>
          <p:grpSpPr bwMode="auto">
            <a:xfrm>
              <a:off x="2736" y="2112"/>
              <a:ext cx="2688" cy="336"/>
              <a:chOff x="1008" y="1392"/>
              <a:chExt cx="3456" cy="480"/>
            </a:xfrm>
          </p:grpSpPr>
          <p:sp>
            <p:nvSpPr>
              <p:cNvPr id="116794" name="Rectangle 46"/>
              <p:cNvSpPr>
                <a:spLocks noChangeArrowheads="1"/>
              </p:cNvSpPr>
              <p:nvPr/>
            </p:nvSpPr>
            <p:spPr bwMode="auto">
              <a:xfrm>
                <a:off x="2304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1</a:t>
                </a:r>
              </a:p>
            </p:txBody>
          </p:sp>
          <p:sp>
            <p:nvSpPr>
              <p:cNvPr id="116795" name="Rectangle 47"/>
              <p:cNvSpPr>
                <a:spLocks noChangeArrowheads="1"/>
              </p:cNvSpPr>
              <p:nvPr/>
            </p:nvSpPr>
            <p:spPr bwMode="auto">
              <a:xfrm>
                <a:off x="2736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1</a:t>
                </a:r>
              </a:p>
            </p:txBody>
          </p:sp>
          <p:sp>
            <p:nvSpPr>
              <p:cNvPr id="116796" name="Rectangle 48"/>
              <p:cNvSpPr>
                <a:spLocks noChangeArrowheads="1"/>
              </p:cNvSpPr>
              <p:nvPr/>
            </p:nvSpPr>
            <p:spPr bwMode="auto">
              <a:xfrm>
                <a:off x="3168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>
                    <a:solidFill>
                      <a:srgbClr val="339933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116797" name="Rectangle 49"/>
              <p:cNvSpPr>
                <a:spLocks noChangeArrowheads="1"/>
              </p:cNvSpPr>
              <p:nvPr/>
            </p:nvSpPr>
            <p:spPr bwMode="auto">
              <a:xfrm>
                <a:off x="1872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1</a:t>
                </a:r>
              </a:p>
            </p:txBody>
          </p:sp>
          <p:sp>
            <p:nvSpPr>
              <p:cNvPr id="116798" name="Rectangle 50"/>
              <p:cNvSpPr>
                <a:spLocks noChangeArrowheads="1"/>
              </p:cNvSpPr>
              <p:nvPr/>
            </p:nvSpPr>
            <p:spPr bwMode="auto">
              <a:xfrm>
                <a:off x="1440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1</a:t>
                </a:r>
              </a:p>
            </p:txBody>
          </p:sp>
          <p:sp>
            <p:nvSpPr>
              <p:cNvPr id="116799" name="Rectangle 51"/>
              <p:cNvSpPr>
                <a:spLocks noChangeArrowheads="1"/>
              </p:cNvSpPr>
              <p:nvPr/>
            </p:nvSpPr>
            <p:spPr bwMode="auto">
              <a:xfrm>
                <a:off x="1008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1</a:t>
                </a:r>
              </a:p>
            </p:txBody>
          </p:sp>
          <p:sp>
            <p:nvSpPr>
              <p:cNvPr id="116800" name="Rectangle 52"/>
              <p:cNvSpPr>
                <a:spLocks noChangeArrowheads="1"/>
              </p:cNvSpPr>
              <p:nvPr/>
            </p:nvSpPr>
            <p:spPr bwMode="auto">
              <a:xfrm>
                <a:off x="3600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>
                    <a:solidFill>
                      <a:srgbClr val="339933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116801" name="Rectangle 53"/>
              <p:cNvSpPr>
                <a:spLocks noChangeArrowheads="1"/>
              </p:cNvSpPr>
              <p:nvPr/>
            </p:nvSpPr>
            <p:spPr bwMode="auto">
              <a:xfrm>
                <a:off x="4032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>
                    <a:solidFill>
                      <a:srgbClr val="339933"/>
                    </a:solidFill>
                    <a:latin typeface="Courier New" charset="0"/>
                  </a:rPr>
                  <a:t>0</a:t>
                </a:r>
              </a:p>
            </p:txBody>
          </p:sp>
        </p:grpSp>
        <p:grpSp>
          <p:nvGrpSpPr>
            <p:cNvPr id="116785" name="Group 54"/>
            <p:cNvGrpSpPr>
              <a:grpSpLocks/>
            </p:cNvGrpSpPr>
            <p:nvPr/>
          </p:nvGrpSpPr>
          <p:grpSpPr bwMode="auto">
            <a:xfrm>
              <a:off x="48" y="2112"/>
              <a:ext cx="2688" cy="336"/>
              <a:chOff x="1008" y="1392"/>
              <a:chExt cx="3456" cy="480"/>
            </a:xfrm>
          </p:grpSpPr>
          <p:sp>
            <p:nvSpPr>
              <p:cNvPr id="116786" name="Rectangle 55"/>
              <p:cNvSpPr>
                <a:spLocks noChangeArrowheads="1"/>
              </p:cNvSpPr>
              <p:nvPr/>
            </p:nvSpPr>
            <p:spPr bwMode="auto">
              <a:xfrm>
                <a:off x="2304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1</a:t>
                </a:r>
              </a:p>
            </p:txBody>
          </p:sp>
          <p:sp>
            <p:nvSpPr>
              <p:cNvPr id="116787" name="Rectangle 56"/>
              <p:cNvSpPr>
                <a:spLocks noChangeArrowheads="1"/>
              </p:cNvSpPr>
              <p:nvPr/>
            </p:nvSpPr>
            <p:spPr bwMode="auto">
              <a:xfrm>
                <a:off x="2736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1</a:t>
                </a:r>
              </a:p>
            </p:txBody>
          </p:sp>
          <p:sp>
            <p:nvSpPr>
              <p:cNvPr id="116788" name="Rectangle 57"/>
              <p:cNvSpPr>
                <a:spLocks noChangeArrowheads="1"/>
              </p:cNvSpPr>
              <p:nvPr/>
            </p:nvSpPr>
            <p:spPr bwMode="auto">
              <a:xfrm>
                <a:off x="3168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1</a:t>
                </a:r>
              </a:p>
            </p:txBody>
          </p:sp>
          <p:sp>
            <p:nvSpPr>
              <p:cNvPr id="116789" name="Rectangle 58"/>
              <p:cNvSpPr>
                <a:spLocks noChangeArrowheads="1"/>
              </p:cNvSpPr>
              <p:nvPr/>
            </p:nvSpPr>
            <p:spPr bwMode="auto">
              <a:xfrm>
                <a:off x="1872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1</a:t>
                </a:r>
              </a:p>
            </p:txBody>
          </p:sp>
          <p:sp>
            <p:nvSpPr>
              <p:cNvPr id="116790" name="Rectangle 59"/>
              <p:cNvSpPr>
                <a:spLocks noChangeArrowheads="1"/>
              </p:cNvSpPr>
              <p:nvPr/>
            </p:nvSpPr>
            <p:spPr bwMode="auto">
              <a:xfrm>
                <a:off x="1440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1</a:t>
                </a:r>
              </a:p>
            </p:txBody>
          </p:sp>
          <p:sp>
            <p:nvSpPr>
              <p:cNvPr id="116791" name="Rectangle 60"/>
              <p:cNvSpPr>
                <a:spLocks noChangeArrowheads="1"/>
              </p:cNvSpPr>
              <p:nvPr/>
            </p:nvSpPr>
            <p:spPr bwMode="auto">
              <a:xfrm>
                <a:off x="1008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1</a:t>
                </a:r>
              </a:p>
            </p:txBody>
          </p:sp>
          <p:sp>
            <p:nvSpPr>
              <p:cNvPr id="116792" name="Rectangle 61"/>
              <p:cNvSpPr>
                <a:spLocks noChangeArrowheads="1"/>
              </p:cNvSpPr>
              <p:nvPr/>
            </p:nvSpPr>
            <p:spPr bwMode="auto">
              <a:xfrm>
                <a:off x="3600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1</a:t>
                </a:r>
              </a:p>
            </p:txBody>
          </p:sp>
          <p:sp>
            <p:nvSpPr>
              <p:cNvPr id="116793" name="Rectangle 62"/>
              <p:cNvSpPr>
                <a:spLocks noChangeArrowheads="1"/>
              </p:cNvSpPr>
              <p:nvPr/>
            </p:nvSpPr>
            <p:spPr bwMode="auto">
              <a:xfrm>
                <a:off x="4032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1</a:t>
                </a:r>
              </a:p>
            </p:txBody>
          </p:sp>
        </p:grpSp>
      </p:grpSp>
      <p:grpSp>
        <p:nvGrpSpPr>
          <p:cNvPr id="116746" name="Group 63"/>
          <p:cNvGrpSpPr>
            <a:grpSpLocks/>
          </p:cNvGrpSpPr>
          <p:nvPr/>
        </p:nvGrpSpPr>
        <p:grpSpPr bwMode="auto">
          <a:xfrm>
            <a:off x="1828800" y="3581400"/>
            <a:ext cx="7010400" cy="381000"/>
            <a:chOff x="48" y="2112"/>
            <a:chExt cx="5376" cy="336"/>
          </a:xfrm>
        </p:grpSpPr>
        <p:grpSp>
          <p:nvGrpSpPr>
            <p:cNvPr id="116766" name="Group 64"/>
            <p:cNvGrpSpPr>
              <a:grpSpLocks/>
            </p:cNvGrpSpPr>
            <p:nvPr/>
          </p:nvGrpSpPr>
          <p:grpSpPr bwMode="auto">
            <a:xfrm>
              <a:off x="2736" y="2112"/>
              <a:ext cx="2688" cy="336"/>
              <a:chOff x="1008" y="1392"/>
              <a:chExt cx="3456" cy="480"/>
            </a:xfrm>
          </p:grpSpPr>
          <p:sp>
            <p:nvSpPr>
              <p:cNvPr id="116776" name="Rectangle 65"/>
              <p:cNvSpPr>
                <a:spLocks noChangeArrowheads="1"/>
              </p:cNvSpPr>
              <p:nvPr/>
            </p:nvSpPr>
            <p:spPr bwMode="auto">
              <a:xfrm>
                <a:off x="2304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116777" name="Rectangle 66"/>
              <p:cNvSpPr>
                <a:spLocks noChangeArrowheads="1"/>
              </p:cNvSpPr>
              <p:nvPr/>
            </p:nvSpPr>
            <p:spPr bwMode="auto">
              <a:xfrm>
                <a:off x="2736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116778" name="Rectangle 67"/>
              <p:cNvSpPr>
                <a:spLocks noChangeArrowheads="1"/>
              </p:cNvSpPr>
              <p:nvPr/>
            </p:nvSpPr>
            <p:spPr bwMode="auto">
              <a:xfrm>
                <a:off x="3168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>
                    <a:solidFill>
                      <a:srgbClr val="339933"/>
                    </a:solidFill>
                    <a:latin typeface="Courier New" charset="0"/>
                  </a:rPr>
                  <a:t>1</a:t>
                </a:r>
              </a:p>
            </p:txBody>
          </p:sp>
          <p:sp>
            <p:nvSpPr>
              <p:cNvPr id="116779" name="Rectangle 68"/>
              <p:cNvSpPr>
                <a:spLocks noChangeArrowheads="1"/>
              </p:cNvSpPr>
              <p:nvPr/>
            </p:nvSpPr>
            <p:spPr bwMode="auto">
              <a:xfrm>
                <a:off x="1872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116780" name="Rectangle 69"/>
              <p:cNvSpPr>
                <a:spLocks noChangeArrowheads="1"/>
              </p:cNvSpPr>
              <p:nvPr/>
            </p:nvSpPr>
            <p:spPr bwMode="auto">
              <a:xfrm>
                <a:off x="1440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116781" name="Rectangle 70"/>
              <p:cNvSpPr>
                <a:spLocks noChangeArrowheads="1"/>
              </p:cNvSpPr>
              <p:nvPr/>
            </p:nvSpPr>
            <p:spPr bwMode="auto">
              <a:xfrm>
                <a:off x="1008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116782" name="Rectangle 71"/>
              <p:cNvSpPr>
                <a:spLocks noChangeArrowheads="1"/>
              </p:cNvSpPr>
              <p:nvPr/>
            </p:nvSpPr>
            <p:spPr bwMode="auto">
              <a:xfrm>
                <a:off x="3600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>
                    <a:solidFill>
                      <a:srgbClr val="339933"/>
                    </a:solidFill>
                    <a:latin typeface="Courier New" charset="0"/>
                  </a:rPr>
                  <a:t>1</a:t>
                </a:r>
              </a:p>
            </p:txBody>
          </p:sp>
          <p:sp>
            <p:nvSpPr>
              <p:cNvPr id="116783" name="Rectangle 72"/>
              <p:cNvSpPr>
                <a:spLocks noChangeArrowheads="1"/>
              </p:cNvSpPr>
              <p:nvPr/>
            </p:nvSpPr>
            <p:spPr bwMode="auto">
              <a:xfrm>
                <a:off x="4032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>
                    <a:solidFill>
                      <a:srgbClr val="339933"/>
                    </a:solidFill>
                    <a:latin typeface="Courier New" charset="0"/>
                  </a:rPr>
                  <a:t>1</a:t>
                </a:r>
              </a:p>
            </p:txBody>
          </p:sp>
        </p:grpSp>
        <p:grpSp>
          <p:nvGrpSpPr>
            <p:cNvPr id="116767" name="Group 73"/>
            <p:cNvGrpSpPr>
              <a:grpSpLocks/>
            </p:cNvGrpSpPr>
            <p:nvPr/>
          </p:nvGrpSpPr>
          <p:grpSpPr bwMode="auto">
            <a:xfrm>
              <a:off x="48" y="2112"/>
              <a:ext cx="2688" cy="336"/>
              <a:chOff x="1008" y="1392"/>
              <a:chExt cx="3456" cy="480"/>
            </a:xfrm>
          </p:grpSpPr>
          <p:sp>
            <p:nvSpPr>
              <p:cNvPr id="116768" name="Rectangle 74"/>
              <p:cNvSpPr>
                <a:spLocks noChangeArrowheads="1"/>
              </p:cNvSpPr>
              <p:nvPr/>
            </p:nvSpPr>
            <p:spPr bwMode="auto">
              <a:xfrm>
                <a:off x="2304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116769" name="Rectangle 75"/>
              <p:cNvSpPr>
                <a:spLocks noChangeArrowheads="1"/>
              </p:cNvSpPr>
              <p:nvPr/>
            </p:nvSpPr>
            <p:spPr bwMode="auto">
              <a:xfrm>
                <a:off x="2736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116770" name="Rectangle 76"/>
              <p:cNvSpPr>
                <a:spLocks noChangeArrowheads="1"/>
              </p:cNvSpPr>
              <p:nvPr/>
            </p:nvSpPr>
            <p:spPr bwMode="auto">
              <a:xfrm>
                <a:off x="3168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116771" name="Rectangle 77"/>
              <p:cNvSpPr>
                <a:spLocks noChangeArrowheads="1"/>
              </p:cNvSpPr>
              <p:nvPr/>
            </p:nvSpPr>
            <p:spPr bwMode="auto">
              <a:xfrm>
                <a:off x="1872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116772" name="Rectangle 78"/>
              <p:cNvSpPr>
                <a:spLocks noChangeArrowheads="1"/>
              </p:cNvSpPr>
              <p:nvPr/>
            </p:nvSpPr>
            <p:spPr bwMode="auto">
              <a:xfrm>
                <a:off x="1440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116773" name="Rectangle 79"/>
              <p:cNvSpPr>
                <a:spLocks noChangeArrowheads="1"/>
              </p:cNvSpPr>
              <p:nvPr/>
            </p:nvSpPr>
            <p:spPr bwMode="auto">
              <a:xfrm>
                <a:off x="1008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116774" name="Rectangle 80"/>
              <p:cNvSpPr>
                <a:spLocks noChangeArrowheads="1"/>
              </p:cNvSpPr>
              <p:nvPr/>
            </p:nvSpPr>
            <p:spPr bwMode="auto">
              <a:xfrm>
                <a:off x="3600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116775" name="Rectangle 81"/>
              <p:cNvSpPr>
                <a:spLocks noChangeArrowheads="1"/>
              </p:cNvSpPr>
              <p:nvPr/>
            </p:nvSpPr>
            <p:spPr bwMode="auto">
              <a:xfrm>
                <a:off x="4032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0</a:t>
                </a:r>
              </a:p>
            </p:txBody>
          </p:sp>
        </p:grpSp>
      </p:grpSp>
      <p:grpSp>
        <p:nvGrpSpPr>
          <p:cNvPr id="116747" name="Group 82"/>
          <p:cNvGrpSpPr>
            <a:grpSpLocks/>
          </p:cNvGrpSpPr>
          <p:nvPr/>
        </p:nvGrpSpPr>
        <p:grpSpPr bwMode="auto">
          <a:xfrm>
            <a:off x="1828800" y="4572000"/>
            <a:ext cx="7010400" cy="381000"/>
            <a:chOff x="48" y="2112"/>
            <a:chExt cx="5376" cy="336"/>
          </a:xfrm>
        </p:grpSpPr>
        <p:grpSp>
          <p:nvGrpSpPr>
            <p:cNvPr id="116748" name="Group 83"/>
            <p:cNvGrpSpPr>
              <a:grpSpLocks/>
            </p:cNvGrpSpPr>
            <p:nvPr/>
          </p:nvGrpSpPr>
          <p:grpSpPr bwMode="auto">
            <a:xfrm>
              <a:off x="2736" y="2112"/>
              <a:ext cx="2688" cy="336"/>
              <a:chOff x="1008" y="1392"/>
              <a:chExt cx="3456" cy="480"/>
            </a:xfrm>
          </p:grpSpPr>
          <p:sp>
            <p:nvSpPr>
              <p:cNvPr id="116758" name="Rectangle 84"/>
              <p:cNvSpPr>
                <a:spLocks noChangeArrowheads="1"/>
              </p:cNvSpPr>
              <p:nvPr/>
            </p:nvSpPr>
            <p:spPr bwMode="auto">
              <a:xfrm>
                <a:off x="2304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>
                    <a:solidFill>
                      <a:srgbClr val="339933"/>
                    </a:solidFill>
                    <a:latin typeface="Courier New" charset="0"/>
                  </a:rPr>
                  <a:t>1</a:t>
                </a:r>
              </a:p>
            </p:txBody>
          </p:sp>
          <p:sp>
            <p:nvSpPr>
              <p:cNvPr id="116759" name="Rectangle 85"/>
              <p:cNvSpPr>
                <a:spLocks noChangeArrowheads="1"/>
              </p:cNvSpPr>
              <p:nvPr/>
            </p:nvSpPr>
            <p:spPr bwMode="auto">
              <a:xfrm>
                <a:off x="2736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>
                    <a:solidFill>
                      <a:srgbClr val="339933"/>
                    </a:solidFill>
                    <a:latin typeface="Courier New" charset="0"/>
                  </a:rPr>
                  <a:t>1</a:t>
                </a:r>
              </a:p>
            </p:txBody>
          </p:sp>
          <p:sp>
            <p:nvSpPr>
              <p:cNvPr id="116760" name="Rectangle 86"/>
              <p:cNvSpPr>
                <a:spLocks noChangeArrowheads="1"/>
              </p:cNvSpPr>
              <p:nvPr/>
            </p:nvSpPr>
            <p:spPr bwMode="auto">
              <a:xfrm>
                <a:off x="3168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>
                    <a:solidFill>
                      <a:srgbClr val="339933"/>
                    </a:solidFill>
                    <a:latin typeface="Courier New" charset="0"/>
                  </a:rPr>
                  <a:t>1</a:t>
                </a:r>
              </a:p>
            </p:txBody>
          </p:sp>
          <p:sp>
            <p:nvSpPr>
              <p:cNvPr id="116761" name="Rectangle 87"/>
              <p:cNvSpPr>
                <a:spLocks noChangeArrowheads="1"/>
              </p:cNvSpPr>
              <p:nvPr/>
            </p:nvSpPr>
            <p:spPr bwMode="auto">
              <a:xfrm>
                <a:off x="1872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116762" name="Rectangle 88"/>
              <p:cNvSpPr>
                <a:spLocks noChangeArrowheads="1"/>
              </p:cNvSpPr>
              <p:nvPr/>
            </p:nvSpPr>
            <p:spPr bwMode="auto">
              <a:xfrm>
                <a:off x="1440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116763" name="Rectangle 89"/>
              <p:cNvSpPr>
                <a:spLocks noChangeArrowheads="1"/>
              </p:cNvSpPr>
              <p:nvPr/>
            </p:nvSpPr>
            <p:spPr bwMode="auto">
              <a:xfrm>
                <a:off x="1008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116764" name="Rectangle 90"/>
              <p:cNvSpPr>
                <a:spLocks noChangeArrowheads="1"/>
              </p:cNvSpPr>
              <p:nvPr/>
            </p:nvSpPr>
            <p:spPr bwMode="auto">
              <a:xfrm>
                <a:off x="3600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116765" name="Rectangle 91"/>
              <p:cNvSpPr>
                <a:spLocks noChangeArrowheads="1"/>
              </p:cNvSpPr>
              <p:nvPr/>
            </p:nvSpPr>
            <p:spPr bwMode="auto">
              <a:xfrm>
                <a:off x="4032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0</a:t>
                </a:r>
              </a:p>
            </p:txBody>
          </p:sp>
        </p:grpSp>
        <p:grpSp>
          <p:nvGrpSpPr>
            <p:cNvPr id="116749" name="Group 92"/>
            <p:cNvGrpSpPr>
              <a:grpSpLocks/>
            </p:cNvGrpSpPr>
            <p:nvPr/>
          </p:nvGrpSpPr>
          <p:grpSpPr bwMode="auto">
            <a:xfrm>
              <a:off x="48" y="2112"/>
              <a:ext cx="2688" cy="336"/>
              <a:chOff x="1008" y="1392"/>
              <a:chExt cx="3456" cy="480"/>
            </a:xfrm>
          </p:grpSpPr>
          <p:sp>
            <p:nvSpPr>
              <p:cNvPr id="116750" name="Rectangle 93"/>
              <p:cNvSpPr>
                <a:spLocks noChangeArrowheads="1"/>
              </p:cNvSpPr>
              <p:nvPr/>
            </p:nvSpPr>
            <p:spPr bwMode="auto">
              <a:xfrm>
                <a:off x="2304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116751" name="Rectangle 94"/>
              <p:cNvSpPr>
                <a:spLocks noChangeArrowheads="1"/>
              </p:cNvSpPr>
              <p:nvPr/>
            </p:nvSpPr>
            <p:spPr bwMode="auto">
              <a:xfrm>
                <a:off x="2736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116752" name="Rectangle 95"/>
              <p:cNvSpPr>
                <a:spLocks noChangeArrowheads="1"/>
              </p:cNvSpPr>
              <p:nvPr/>
            </p:nvSpPr>
            <p:spPr bwMode="auto">
              <a:xfrm>
                <a:off x="3168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116753" name="Rectangle 96"/>
              <p:cNvSpPr>
                <a:spLocks noChangeArrowheads="1"/>
              </p:cNvSpPr>
              <p:nvPr/>
            </p:nvSpPr>
            <p:spPr bwMode="auto">
              <a:xfrm>
                <a:off x="1872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116754" name="Rectangle 97"/>
              <p:cNvSpPr>
                <a:spLocks noChangeArrowheads="1"/>
              </p:cNvSpPr>
              <p:nvPr/>
            </p:nvSpPr>
            <p:spPr bwMode="auto">
              <a:xfrm>
                <a:off x="1440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116755" name="Rectangle 98"/>
              <p:cNvSpPr>
                <a:spLocks noChangeArrowheads="1"/>
              </p:cNvSpPr>
              <p:nvPr/>
            </p:nvSpPr>
            <p:spPr bwMode="auto">
              <a:xfrm>
                <a:off x="1008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116756" name="Rectangle 99"/>
              <p:cNvSpPr>
                <a:spLocks noChangeArrowheads="1"/>
              </p:cNvSpPr>
              <p:nvPr/>
            </p:nvSpPr>
            <p:spPr bwMode="auto">
              <a:xfrm>
                <a:off x="3600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116757" name="Rectangle 100"/>
              <p:cNvSpPr>
                <a:spLocks noChangeArrowheads="1"/>
              </p:cNvSpPr>
              <p:nvPr/>
            </p:nvSpPr>
            <p:spPr bwMode="auto">
              <a:xfrm>
                <a:off x="4032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0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05251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75CB7CDF-3FA1-754E-966A-B3085C8F5121}" type="slidenum">
              <a:rPr lang="en-US" altLang="en-US" sz="1000">
                <a:latin typeface="Tahoma" charset="0"/>
              </a:rPr>
              <a:pPr/>
              <a:t>18</a:t>
            </a:fld>
            <a:endParaRPr lang="en-US" altLang="en-US" sz="1000">
              <a:latin typeface="Tahoma" charset="0"/>
            </a:endParaRPr>
          </a:p>
        </p:txBody>
      </p:sp>
      <p:sp>
        <p:nvSpPr>
          <p:cNvPr id="117763" name="Text Box 4"/>
          <p:cNvSpPr txBox="1">
            <a:spLocks noChangeArrowheads="1"/>
          </p:cNvSpPr>
          <p:nvPr/>
        </p:nvSpPr>
        <p:spPr bwMode="auto">
          <a:xfrm>
            <a:off x="381000" y="914400"/>
            <a:ext cx="8534400" cy="423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en-US">
                <a:solidFill>
                  <a:schemeClr val="folHlink"/>
                </a:solidFill>
                <a:latin typeface="Courier New" charset="0"/>
              </a:rPr>
              <a:t>unsigned short a = 32, c, mask;</a:t>
            </a:r>
          </a:p>
          <a:p>
            <a:pPr algn="l"/>
            <a:endParaRPr lang="en-US" altLang="en-US">
              <a:solidFill>
                <a:schemeClr val="folHlink"/>
              </a:solidFill>
              <a:latin typeface="Courier New" charset="0"/>
            </a:endParaRPr>
          </a:p>
          <a:p>
            <a:pPr algn="l"/>
            <a:r>
              <a:rPr lang="en-US" altLang="en-US" sz="2000">
                <a:solidFill>
                  <a:schemeClr val="folHlink"/>
                </a:solidFill>
                <a:latin typeface="Courier New" charset="0"/>
              </a:rPr>
              <a:t>int numbits  = 3;</a:t>
            </a:r>
          </a:p>
          <a:p>
            <a:pPr algn="l"/>
            <a:r>
              <a:rPr lang="en-US" altLang="en-US" sz="2000">
                <a:solidFill>
                  <a:schemeClr val="folHlink"/>
                </a:solidFill>
                <a:latin typeface="Courier New" charset="0"/>
              </a:rPr>
              <a:t>int startbit = 2;</a:t>
            </a:r>
          </a:p>
          <a:p>
            <a:pPr algn="l"/>
            <a:endParaRPr lang="en-US" altLang="en-US" sz="2000">
              <a:solidFill>
                <a:schemeClr val="folHlink"/>
              </a:solidFill>
              <a:latin typeface="Courier New" charset="0"/>
            </a:endParaRPr>
          </a:p>
          <a:p>
            <a:pPr algn="l"/>
            <a:endParaRPr lang="en-US" altLang="en-US" sz="2000">
              <a:solidFill>
                <a:schemeClr val="folHlink"/>
              </a:solidFill>
              <a:latin typeface="Courier New" charset="0"/>
            </a:endParaRPr>
          </a:p>
          <a:p>
            <a:pPr algn="l"/>
            <a:endParaRPr lang="en-US" altLang="en-US" sz="2000">
              <a:solidFill>
                <a:schemeClr val="folHlink"/>
              </a:solidFill>
              <a:latin typeface="Courier New" charset="0"/>
            </a:endParaRPr>
          </a:p>
          <a:p>
            <a:pPr algn="l"/>
            <a:endParaRPr lang="en-US" altLang="en-US" sz="2000">
              <a:solidFill>
                <a:schemeClr val="folHlink"/>
              </a:solidFill>
              <a:latin typeface="Courier New" charset="0"/>
            </a:endParaRPr>
          </a:p>
          <a:p>
            <a:pPr algn="l"/>
            <a:endParaRPr lang="en-US" altLang="en-US" sz="2000">
              <a:solidFill>
                <a:schemeClr val="folHlink"/>
              </a:solidFill>
              <a:latin typeface="Courier New" charset="0"/>
            </a:endParaRPr>
          </a:p>
          <a:p>
            <a:pPr algn="l"/>
            <a:endParaRPr lang="en-US" altLang="en-US" sz="2000">
              <a:solidFill>
                <a:schemeClr val="folHlink"/>
              </a:solidFill>
              <a:latin typeface="Courier New" charset="0"/>
            </a:endParaRPr>
          </a:p>
          <a:p>
            <a:pPr algn="l"/>
            <a:r>
              <a:rPr lang="en-US" altLang="en-US" sz="2000">
                <a:solidFill>
                  <a:schemeClr val="hlink"/>
                </a:solidFill>
                <a:latin typeface="Courier New" charset="0"/>
              </a:rPr>
              <a:t>a |= (~((unsigned short)~0 &lt;&lt; numbits)) &lt;&lt; startbit;</a:t>
            </a:r>
          </a:p>
          <a:p>
            <a:pPr algn="l"/>
            <a:endParaRPr lang="en-US" altLang="en-US">
              <a:solidFill>
                <a:srgbClr val="339933"/>
              </a:solidFill>
              <a:latin typeface="Courier New" charset="0"/>
            </a:endParaRPr>
          </a:p>
          <a:p>
            <a:pPr algn="l"/>
            <a:endParaRPr lang="en-US" altLang="en-US" sz="2000">
              <a:solidFill>
                <a:schemeClr val="folHlink"/>
              </a:solidFill>
              <a:latin typeface="Courier New" charset="0"/>
            </a:endParaRPr>
          </a:p>
        </p:txBody>
      </p:sp>
      <p:grpSp>
        <p:nvGrpSpPr>
          <p:cNvPr id="117764" name="Group 3"/>
          <p:cNvGrpSpPr>
            <a:grpSpLocks/>
          </p:cNvGrpSpPr>
          <p:nvPr/>
        </p:nvGrpSpPr>
        <p:grpSpPr bwMode="auto">
          <a:xfrm>
            <a:off x="1828800" y="1295400"/>
            <a:ext cx="7010400" cy="381000"/>
            <a:chOff x="48" y="2112"/>
            <a:chExt cx="5376" cy="336"/>
          </a:xfrm>
        </p:grpSpPr>
        <p:grpSp>
          <p:nvGrpSpPr>
            <p:cNvPr id="117830" name="Group 4"/>
            <p:cNvGrpSpPr>
              <a:grpSpLocks/>
            </p:cNvGrpSpPr>
            <p:nvPr/>
          </p:nvGrpSpPr>
          <p:grpSpPr bwMode="auto">
            <a:xfrm>
              <a:off x="2736" y="2112"/>
              <a:ext cx="2688" cy="336"/>
              <a:chOff x="1008" y="1392"/>
              <a:chExt cx="3456" cy="480"/>
            </a:xfrm>
          </p:grpSpPr>
          <p:sp>
            <p:nvSpPr>
              <p:cNvPr id="117840" name="Rectangle 5"/>
              <p:cNvSpPr>
                <a:spLocks noChangeArrowheads="1"/>
              </p:cNvSpPr>
              <p:nvPr/>
            </p:nvSpPr>
            <p:spPr bwMode="auto">
              <a:xfrm>
                <a:off x="2304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117841" name="Rectangle 6"/>
              <p:cNvSpPr>
                <a:spLocks noChangeArrowheads="1"/>
              </p:cNvSpPr>
              <p:nvPr/>
            </p:nvSpPr>
            <p:spPr bwMode="auto">
              <a:xfrm>
                <a:off x="2736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117842" name="Rectangle 7"/>
              <p:cNvSpPr>
                <a:spLocks noChangeArrowheads="1"/>
              </p:cNvSpPr>
              <p:nvPr/>
            </p:nvSpPr>
            <p:spPr bwMode="auto">
              <a:xfrm>
                <a:off x="3168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117843" name="Rectangle 8"/>
              <p:cNvSpPr>
                <a:spLocks noChangeArrowheads="1"/>
              </p:cNvSpPr>
              <p:nvPr/>
            </p:nvSpPr>
            <p:spPr bwMode="auto">
              <a:xfrm>
                <a:off x="1872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>
                    <a:solidFill>
                      <a:schemeClr val="hlink"/>
                    </a:solidFill>
                    <a:latin typeface="Courier New" charset="0"/>
                  </a:rPr>
                  <a:t>1</a:t>
                </a:r>
              </a:p>
            </p:txBody>
          </p:sp>
          <p:sp>
            <p:nvSpPr>
              <p:cNvPr id="117844" name="Rectangle 9"/>
              <p:cNvSpPr>
                <a:spLocks noChangeArrowheads="1"/>
              </p:cNvSpPr>
              <p:nvPr/>
            </p:nvSpPr>
            <p:spPr bwMode="auto">
              <a:xfrm>
                <a:off x="1440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117845" name="Rectangle 10"/>
              <p:cNvSpPr>
                <a:spLocks noChangeArrowheads="1"/>
              </p:cNvSpPr>
              <p:nvPr/>
            </p:nvSpPr>
            <p:spPr bwMode="auto">
              <a:xfrm>
                <a:off x="1008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117846" name="Rectangle 11"/>
              <p:cNvSpPr>
                <a:spLocks noChangeArrowheads="1"/>
              </p:cNvSpPr>
              <p:nvPr/>
            </p:nvSpPr>
            <p:spPr bwMode="auto">
              <a:xfrm>
                <a:off x="3600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117847" name="Rectangle 12"/>
              <p:cNvSpPr>
                <a:spLocks noChangeArrowheads="1"/>
              </p:cNvSpPr>
              <p:nvPr/>
            </p:nvSpPr>
            <p:spPr bwMode="auto">
              <a:xfrm>
                <a:off x="4032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0</a:t>
                </a:r>
              </a:p>
            </p:txBody>
          </p:sp>
        </p:grpSp>
        <p:grpSp>
          <p:nvGrpSpPr>
            <p:cNvPr id="117831" name="Group 13"/>
            <p:cNvGrpSpPr>
              <a:grpSpLocks/>
            </p:cNvGrpSpPr>
            <p:nvPr/>
          </p:nvGrpSpPr>
          <p:grpSpPr bwMode="auto">
            <a:xfrm>
              <a:off x="48" y="2112"/>
              <a:ext cx="2688" cy="336"/>
              <a:chOff x="1008" y="1392"/>
              <a:chExt cx="3456" cy="480"/>
            </a:xfrm>
          </p:grpSpPr>
          <p:sp>
            <p:nvSpPr>
              <p:cNvPr id="117832" name="Rectangle 14"/>
              <p:cNvSpPr>
                <a:spLocks noChangeArrowheads="1"/>
              </p:cNvSpPr>
              <p:nvPr/>
            </p:nvSpPr>
            <p:spPr bwMode="auto">
              <a:xfrm>
                <a:off x="2304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117833" name="Rectangle 15"/>
              <p:cNvSpPr>
                <a:spLocks noChangeArrowheads="1"/>
              </p:cNvSpPr>
              <p:nvPr/>
            </p:nvSpPr>
            <p:spPr bwMode="auto">
              <a:xfrm>
                <a:off x="2736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117834" name="Rectangle 16"/>
              <p:cNvSpPr>
                <a:spLocks noChangeArrowheads="1"/>
              </p:cNvSpPr>
              <p:nvPr/>
            </p:nvSpPr>
            <p:spPr bwMode="auto">
              <a:xfrm>
                <a:off x="3168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117835" name="Rectangle 17"/>
              <p:cNvSpPr>
                <a:spLocks noChangeArrowheads="1"/>
              </p:cNvSpPr>
              <p:nvPr/>
            </p:nvSpPr>
            <p:spPr bwMode="auto">
              <a:xfrm>
                <a:off x="1872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117836" name="Rectangle 18"/>
              <p:cNvSpPr>
                <a:spLocks noChangeArrowheads="1"/>
              </p:cNvSpPr>
              <p:nvPr/>
            </p:nvSpPr>
            <p:spPr bwMode="auto">
              <a:xfrm>
                <a:off x="1440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117837" name="Rectangle 19"/>
              <p:cNvSpPr>
                <a:spLocks noChangeArrowheads="1"/>
              </p:cNvSpPr>
              <p:nvPr/>
            </p:nvSpPr>
            <p:spPr bwMode="auto">
              <a:xfrm>
                <a:off x="1008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117838" name="Rectangle 20"/>
              <p:cNvSpPr>
                <a:spLocks noChangeArrowheads="1"/>
              </p:cNvSpPr>
              <p:nvPr/>
            </p:nvSpPr>
            <p:spPr bwMode="auto">
              <a:xfrm>
                <a:off x="3600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117839" name="Rectangle 21"/>
              <p:cNvSpPr>
                <a:spLocks noChangeArrowheads="1"/>
              </p:cNvSpPr>
              <p:nvPr/>
            </p:nvSpPr>
            <p:spPr bwMode="auto">
              <a:xfrm>
                <a:off x="4032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0</a:t>
                </a:r>
              </a:p>
            </p:txBody>
          </p:sp>
        </p:grpSp>
      </p:grpSp>
      <p:grpSp>
        <p:nvGrpSpPr>
          <p:cNvPr id="117765" name="Group 23"/>
          <p:cNvGrpSpPr>
            <a:grpSpLocks/>
          </p:cNvGrpSpPr>
          <p:nvPr/>
        </p:nvGrpSpPr>
        <p:grpSpPr bwMode="auto">
          <a:xfrm>
            <a:off x="1828800" y="2438400"/>
            <a:ext cx="7010400" cy="381000"/>
            <a:chOff x="48" y="2112"/>
            <a:chExt cx="5376" cy="336"/>
          </a:xfrm>
        </p:grpSpPr>
        <p:grpSp>
          <p:nvGrpSpPr>
            <p:cNvPr id="117812" name="Group 24"/>
            <p:cNvGrpSpPr>
              <a:grpSpLocks/>
            </p:cNvGrpSpPr>
            <p:nvPr/>
          </p:nvGrpSpPr>
          <p:grpSpPr bwMode="auto">
            <a:xfrm>
              <a:off x="2736" y="2112"/>
              <a:ext cx="2688" cy="336"/>
              <a:chOff x="1008" y="1392"/>
              <a:chExt cx="3456" cy="480"/>
            </a:xfrm>
          </p:grpSpPr>
          <p:sp>
            <p:nvSpPr>
              <p:cNvPr id="117822" name="Rectangle 25"/>
              <p:cNvSpPr>
                <a:spLocks noChangeArrowheads="1"/>
              </p:cNvSpPr>
              <p:nvPr/>
            </p:nvSpPr>
            <p:spPr bwMode="auto">
              <a:xfrm>
                <a:off x="2304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>
                    <a:solidFill>
                      <a:srgbClr val="339933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117823" name="Rectangle 26"/>
              <p:cNvSpPr>
                <a:spLocks noChangeArrowheads="1"/>
              </p:cNvSpPr>
              <p:nvPr/>
            </p:nvSpPr>
            <p:spPr bwMode="auto">
              <a:xfrm>
                <a:off x="2736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>
                    <a:solidFill>
                      <a:srgbClr val="339933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117824" name="Rectangle 27"/>
              <p:cNvSpPr>
                <a:spLocks noChangeArrowheads="1"/>
              </p:cNvSpPr>
              <p:nvPr/>
            </p:nvSpPr>
            <p:spPr bwMode="auto">
              <a:xfrm>
                <a:off x="3168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>
                    <a:solidFill>
                      <a:srgbClr val="339933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117825" name="Rectangle 28"/>
              <p:cNvSpPr>
                <a:spLocks noChangeArrowheads="1"/>
              </p:cNvSpPr>
              <p:nvPr/>
            </p:nvSpPr>
            <p:spPr bwMode="auto">
              <a:xfrm>
                <a:off x="1872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>
                    <a:solidFill>
                      <a:schemeClr val="hlink"/>
                    </a:solidFill>
                    <a:latin typeface="Courier New" charset="0"/>
                  </a:rPr>
                  <a:t>1</a:t>
                </a:r>
              </a:p>
            </p:txBody>
          </p:sp>
          <p:sp>
            <p:nvSpPr>
              <p:cNvPr id="117826" name="Rectangle 29"/>
              <p:cNvSpPr>
                <a:spLocks noChangeArrowheads="1"/>
              </p:cNvSpPr>
              <p:nvPr/>
            </p:nvSpPr>
            <p:spPr bwMode="auto">
              <a:xfrm>
                <a:off x="1440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117827" name="Rectangle 30"/>
              <p:cNvSpPr>
                <a:spLocks noChangeArrowheads="1"/>
              </p:cNvSpPr>
              <p:nvPr/>
            </p:nvSpPr>
            <p:spPr bwMode="auto">
              <a:xfrm>
                <a:off x="1008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117828" name="Rectangle 31"/>
              <p:cNvSpPr>
                <a:spLocks noChangeArrowheads="1"/>
              </p:cNvSpPr>
              <p:nvPr/>
            </p:nvSpPr>
            <p:spPr bwMode="auto">
              <a:xfrm>
                <a:off x="3600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117829" name="Rectangle 32"/>
              <p:cNvSpPr>
                <a:spLocks noChangeArrowheads="1"/>
              </p:cNvSpPr>
              <p:nvPr/>
            </p:nvSpPr>
            <p:spPr bwMode="auto">
              <a:xfrm>
                <a:off x="4032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0</a:t>
                </a:r>
              </a:p>
            </p:txBody>
          </p:sp>
        </p:grpSp>
        <p:grpSp>
          <p:nvGrpSpPr>
            <p:cNvPr id="117813" name="Group 33"/>
            <p:cNvGrpSpPr>
              <a:grpSpLocks/>
            </p:cNvGrpSpPr>
            <p:nvPr/>
          </p:nvGrpSpPr>
          <p:grpSpPr bwMode="auto">
            <a:xfrm>
              <a:off x="48" y="2112"/>
              <a:ext cx="2688" cy="336"/>
              <a:chOff x="1008" y="1392"/>
              <a:chExt cx="3456" cy="480"/>
            </a:xfrm>
          </p:grpSpPr>
          <p:sp>
            <p:nvSpPr>
              <p:cNvPr id="117814" name="Rectangle 34"/>
              <p:cNvSpPr>
                <a:spLocks noChangeArrowheads="1"/>
              </p:cNvSpPr>
              <p:nvPr/>
            </p:nvSpPr>
            <p:spPr bwMode="auto">
              <a:xfrm>
                <a:off x="2304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117815" name="Rectangle 35"/>
              <p:cNvSpPr>
                <a:spLocks noChangeArrowheads="1"/>
              </p:cNvSpPr>
              <p:nvPr/>
            </p:nvSpPr>
            <p:spPr bwMode="auto">
              <a:xfrm>
                <a:off x="2736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117816" name="Rectangle 36"/>
              <p:cNvSpPr>
                <a:spLocks noChangeArrowheads="1"/>
              </p:cNvSpPr>
              <p:nvPr/>
            </p:nvSpPr>
            <p:spPr bwMode="auto">
              <a:xfrm>
                <a:off x="3168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117817" name="Rectangle 37"/>
              <p:cNvSpPr>
                <a:spLocks noChangeArrowheads="1"/>
              </p:cNvSpPr>
              <p:nvPr/>
            </p:nvSpPr>
            <p:spPr bwMode="auto">
              <a:xfrm>
                <a:off x="1872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117818" name="Rectangle 38"/>
              <p:cNvSpPr>
                <a:spLocks noChangeArrowheads="1"/>
              </p:cNvSpPr>
              <p:nvPr/>
            </p:nvSpPr>
            <p:spPr bwMode="auto">
              <a:xfrm>
                <a:off x="1440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117819" name="Rectangle 39"/>
              <p:cNvSpPr>
                <a:spLocks noChangeArrowheads="1"/>
              </p:cNvSpPr>
              <p:nvPr/>
            </p:nvSpPr>
            <p:spPr bwMode="auto">
              <a:xfrm>
                <a:off x="1008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117820" name="Rectangle 40"/>
              <p:cNvSpPr>
                <a:spLocks noChangeArrowheads="1"/>
              </p:cNvSpPr>
              <p:nvPr/>
            </p:nvSpPr>
            <p:spPr bwMode="auto">
              <a:xfrm>
                <a:off x="3600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117821" name="Rectangle 41"/>
              <p:cNvSpPr>
                <a:spLocks noChangeArrowheads="1"/>
              </p:cNvSpPr>
              <p:nvPr/>
            </p:nvSpPr>
            <p:spPr bwMode="auto">
              <a:xfrm>
                <a:off x="4032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0</a:t>
                </a:r>
              </a:p>
            </p:txBody>
          </p:sp>
        </p:grpSp>
      </p:grpSp>
      <p:sp>
        <p:nvSpPr>
          <p:cNvPr id="117766" name="Text Box 42"/>
          <p:cNvSpPr txBox="1">
            <a:spLocks noChangeArrowheads="1"/>
          </p:cNvSpPr>
          <p:nvPr/>
        </p:nvSpPr>
        <p:spPr bwMode="auto">
          <a:xfrm>
            <a:off x="1828800" y="2895600"/>
            <a:ext cx="7162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en-US" sz="1400" b="0">
                <a:latin typeface="Courier New" charset="0"/>
              </a:rPr>
              <a:t>15  14  13   12  11  10   9   8   7   6   5   4   3    2   1   0</a:t>
            </a:r>
          </a:p>
        </p:txBody>
      </p:sp>
      <p:grpSp>
        <p:nvGrpSpPr>
          <p:cNvPr id="117767" name="Group 43"/>
          <p:cNvGrpSpPr>
            <a:grpSpLocks/>
          </p:cNvGrpSpPr>
          <p:nvPr/>
        </p:nvGrpSpPr>
        <p:grpSpPr bwMode="auto">
          <a:xfrm>
            <a:off x="1828800" y="3200400"/>
            <a:ext cx="7010400" cy="381000"/>
            <a:chOff x="48" y="2112"/>
            <a:chExt cx="5376" cy="336"/>
          </a:xfrm>
        </p:grpSpPr>
        <p:grpSp>
          <p:nvGrpSpPr>
            <p:cNvPr id="117794" name="Group 44"/>
            <p:cNvGrpSpPr>
              <a:grpSpLocks/>
            </p:cNvGrpSpPr>
            <p:nvPr/>
          </p:nvGrpSpPr>
          <p:grpSpPr bwMode="auto">
            <a:xfrm>
              <a:off x="2736" y="2112"/>
              <a:ext cx="2688" cy="336"/>
              <a:chOff x="1008" y="1392"/>
              <a:chExt cx="3456" cy="480"/>
            </a:xfrm>
          </p:grpSpPr>
          <p:sp>
            <p:nvSpPr>
              <p:cNvPr id="117804" name="Rectangle 45"/>
              <p:cNvSpPr>
                <a:spLocks noChangeArrowheads="1"/>
              </p:cNvSpPr>
              <p:nvPr/>
            </p:nvSpPr>
            <p:spPr bwMode="auto">
              <a:xfrm>
                <a:off x="2304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>
                    <a:solidFill>
                      <a:srgbClr val="339933"/>
                    </a:solidFill>
                    <a:latin typeface="Courier New" charset="0"/>
                  </a:rPr>
                  <a:t>1</a:t>
                </a:r>
              </a:p>
            </p:txBody>
          </p:sp>
          <p:sp>
            <p:nvSpPr>
              <p:cNvPr id="117805" name="Rectangle 46"/>
              <p:cNvSpPr>
                <a:spLocks noChangeArrowheads="1"/>
              </p:cNvSpPr>
              <p:nvPr/>
            </p:nvSpPr>
            <p:spPr bwMode="auto">
              <a:xfrm>
                <a:off x="2736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>
                    <a:solidFill>
                      <a:srgbClr val="339933"/>
                    </a:solidFill>
                    <a:latin typeface="Courier New" charset="0"/>
                  </a:rPr>
                  <a:t>1</a:t>
                </a:r>
              </a:p>
            </p:txBody>
          </p:sp>
          <p:sp>
            <p:nvSpPr>
              <p:cNvPr id="117806" name="Rectangle 47"/>
              <p:cNvSpPr>
                <a:spLocks noChangeArrowheads="1"/>
              </p:cNvSpPr>
              <p:nvPr/>
            </p:nvSpPr>
            <p:spPr bwMode="auto">
              <a:xfrm>
                <a:off x="3168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>
                    <a:solidFill>
                      <a:srgbClr val="339933"/>
                    </a:solidFill>
                    <a:latin typeface="Courier New" charset="0"/>
                  </a:rPr>
                  <a:t>1</a:t>
                </a:r>
              </a:p>
            </p:txBody>
          </p:sp>
          <p:sp>
            <p:nvSpPr>
              <p:cNvPr id="117807" name="Rectangle 48"/>
              <p:cNvSpPr>
                <a:spLocks noChangeArrowheads="1"/>
              </p:cNvSpPr>
              <p:nvPr/>
            </p:nvSpPr>
            <p:spPr bwMode="auto">
              <a:xfrm>
                <a:off x="1872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117808" name="Rectangle 49"/>
              <p:cNvSpPr>
                <a:spLocks noChangeArrowheads="1"/>
              </p:cNvSpPr>
              <p:nvPr/>
            </p:nvSpPr>
            <p:spPr bwMode="auto">
              <a:xfrm>
                <a:off x="1440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117809" name="Rectangle 50"/>
              <p:cNvSpPr>
                <a:spLocks noChangeArrowheads="1"/>
              </p:cNvSpPr>
              <p:nvPr/>
            </p:nvSpPr>
            <p:spPr bwMode="auto">
              <a:xfrm>
                <a:off x="1008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117810" name="Rectangle 51"/>
              <p:cNvSpPr>
                <a:spLocks noChangeArrowheads="1"/>
              </p:cNvSpPr>
              <p:nvPr/>
            </p:nvSpPr>
            <p:spPr bwMode="auto">
              <a:xfrm>
                <a:off x="3600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117811" name="Rectangle 52"/>
              <p:cNvSpPr>
                <a:spLocks noChangeArrowheads="1"/>
              </p:cNvSpPr>
              <p:nvPr/>
            </p:nvSpPr>
            <p:spPr bwMode="auto">
              <a:xfrm>
                <a:off x="4032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0</a:t>
                </a:r>
              </a:p>
            </p:txBody>
          </p:sp>
        </p:grpSp>
        <p:grpSp>
          <p:nvGrpSpPr>
            <p:cNvPr id="117795" name="Group 53"/>
            <p:cNvGrpSpPr>
              <a:grpSpLocks/>
            </p:cNvGrpSpPr>
            <p:nvPr/>
          </p:nvGrpSpPr>
          <p:grpSpPr bwMode="auto">
            <a:xfrm>
              <a:off x="48" y="2112"/>
              <a:ext cx="2688" cy="336"/>
              <a:chOff x="1008" y="1392"/>
              <a:chExt cx="3456" cy="480"/>
            </a:xfrm>
          </p:grpSpPr>
          <p:sp>
            <p:nvSpPr>
              <p:cNvPr id="117796" name="Rectangle 54"/>
              <p:cNvSpPr>
                <a:spLocks noChangeArrowheads="1"/>
              </p:cNvSpPr>
              <p:nvPr/>
            </p:nvSpPr>
            <p:spPr bwMode="auto">
              <a:xfrm>
                <a:off x="2304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117797" name="Rectangle 55"/>
              <p:cNvSpPr>
                <a:spLocks noChangeArrowheads="1"/>
              </p:cNvSpPr>
              <p:nvPr/>
            </p:nvSpPr>
            <p:spPr bwMode="auto">
              <a:xfrm>
                <a:off x="2736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117798" name="Rectangle 56"/>
              <p:cNvSpPr>
                <a:spLocks noChangeArrowheads="1"/>
              </p:cNvSpPr>
              <p:nvPr/>
            </p:nvSpPr>
            <p:spPr bwMode="auto">
              <a:xfrm>
                <a:off x="3168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117799" name="Rectangle 57"/>
              <p:cNvSpPr>
                <a:spLocks noChangeArrowheads="1"/>
              </p:cNvSpPr>
              <p:nvPr/>
            </p:nvSpPr>
            <p:spPr bwMode="auto">
              <a:xfrm>
                <a:off x="1872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117800" name="Rectangle 58"/>
              <p:cNvSpPr>
                <a:spLocks noChangeArrowheads="1"/>
              </p:cNvSpPr>
              <p:nvPr/>
            </p:nvSpPr>
            <p:spPr bwMode="auto">
              <a:xfrm>
                <a:off x="1440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117801" name="Rectangle 59"/>
              <p:cNvSpPr>
                <a:spLocks noChangeArrowheads="1"/>
              </p:cNvSpPr>
              <p:nvPr/>
            </p:nvSpPr>
            <p:spPr bwMode="auto">
              <a:xfrm>
                <a:off x="1008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117802" name="Rectangle 60"/>
              <p:cNvSpPr>
                <a:spLocks noChangeArrowheads="1"/>
              </p:cNvSpPr>
              <p:nvPr/>
            </p:nvSpPr>
            <p:spPr bwMode="auto">
              <a:xfrm>
                <a:off x="3600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117803" name="Rectangle 61"/>
              <p:cNvSpPr>
                <a:spLocks noChangeArrowheads="1"/>
              </p:cNvSpPr>
              <p:nvPr/>
            </p:nvSpPr>
            <p:spPr bwMode="auto">
              <a:xfrm>
                <a:off x="4032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0</a:t>
                </a:r>
              </a:p>
            </p:txBody>
          </p:sp>
        </p:grpSp>
      </p:grpSp>
      <p:sp>
        <p:nvSpPr>
          <p:cNvPr id="117768" name="Text Box 62"/>
          <p:cNvSpPr txBox="1">
            <a:spLocks noChangeArrowheads="1"/>
          </p:cNvSpPr>
          <p:nvPr/>
        </p:nvSpPr>
        <p:spPr bwMode="auto">
          <a:xfrm>
            <a:off x="1416050" y="24034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en-US"/>
              <a:t>a</a:t>
            </a:r>
          </a:p>
        </p:txBody>
      </p:sp>
      <p:sp>
        <p:nvSpPr>
          <p:cNvPr id="117769" name="Text Box 63"/>
          <p:cNvSpPr txBox="1">
            <a:spLocks noChangeArrowheads="1"/>
          </p:cNvSpPr>
          <p:nvPr/>
        </p:nvSpPr>
        <p:spPr bwMode="auto">
          <a:xfrm>
            <a:off x="904875" y="3124200"/>
            <a:ext cx="879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en-US"/>
              <a:t>mask</a:t>
            </a:r>
          </a:p>
        </p:txBody>
      </p:sp>
      <p:grpSp>
        <p:nvGrpSpPr>
          <p:cNvPr id="117770" name="Group 64"/>
          <p:cNvGrpSpPr>
            <a:grpSpLocks/>
          </p:cNvGrpSpPr>
          <p:nvPr/>
        </p:nvGrpSpPr>
        <p:grpSpPr bwMode="auto">
          <a:xfrm>
            <a:off x="1838325" y="4953000"/>
            <a:ext cx="7010400" cy="381000"/>
            <a:chOff x="48" y="2112"/>
            <a:chExt cx="5376" cy="336"/>
          </a:xfrm>
        </p:grpSpPr>
        <p:grpSp>
          <p:nvGrpSpPr>
            <p:cNvPr id="117776" name="Group 65"/>
            <p:cNvGrpSpPr>
              <a:grpSpLocks/>
            </p:cNvGrpSpPr>
            <p:nvPr/>
          </p:nvGrpSpPr>
          <p:grpSpPr bwMode="auto">
            <a:xfrm>
              <a:off x="2736" y="2112"/>
              <a:ext cx="2688" cy="336"/>
              <a:chOff x="1008" y="1392"/>
              <a:chExt cx="3456" cy="480"/>
            </a:xfrm>
          </p:grpSpPr>
          <p:sp>
            <p:nvSpPr>
              <p:cNvPr id="117786" name="Rectangle 66"/>
              <p:cNvSpPr>
                <a:spLocks noChangeArrowheads="1"/>
              </p:cNvSpPr>
              <p:nvPr/>
            </p:nvSpPr>
            <p:spPr bwMode="auto">
              <a:xfrm>
                <a:off x="2304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>
                    <a:solidFill>
                      <a:srgbClr val="339933"/>
                    </a:solidFill>
                    <a:latin typeface="Courier New" charset="0"/>
                  </a:rPr>
                  <a:t>1</a:t>
                </a:r>
              </a:p>
            </p:txBody>
          </p:sp>
          <p:sp>
            <p:nvSpPr>
              <p:cNvPr id="117787" name="Rectangle 67"/>
              <p:cNvSpPr>
                <a:spLocks noChangeArrowheads="1"/>
              </p:cNvSpPr>
              <p:nvPr/>
            </p:nvSpPr>
            <p:spPr bwMode="auto">
              <a:xfrm>
                <a:off x="2736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>
                    <a:solidFill>
                      <a:srgbClr val="339933"/>
                    </a:solidFill>
                    <a:latin typeface="Courier New" charset="0"/>
                  </a:rPr>
                  <a:t>1</a:t>
                </a:r>
              </a:p>
            </p:txBody>
          </p:sp>
          <p:sp>
            <p:nvSpPr>
              <p:cNvPr id="117788" name="Rectangle 68"/>
              <p:cNvSpPr>
                <a:spLocks noChangeArrowheads="1"/>
              </p:cNvSpPr>
              <p:nvPr/>
            </p:nvSpPr>
            <p:spPr bwMode="auto">
              <a:xfrm>
                <a:off x="3168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>
                    <a:solidFill>
                      <a:srgbClr val="339933"/>
                    </a:solidFill>
                    <a:latin typeface="Courier New" charset="0"/>
                  </a:rPr>
                  <a:t>1</a:t>
                </a:r>
              </a:p>
            </p:txBody>
          </p:sp>
          <p:sp>
            <p:nvSpPr>
              <p:cNvPr id="117789" name="Rectangle 69"/>
              <p:cNvSpPr>
                <a:spLocks noChangeArrowheads="1"/>
              </p:cNvSpPr>
              <p:nvPr/>
            </p:nvSpPr>
            <p:spPr bwMode="auto">
              <a:xfrm>
                <a:off x="1872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>
                    <a:solidFill>
                      <a:schemeClr val="hlink"/>
                    </a:solidFill>
                    <a:latin typeface="Courier New" charset="0"/>
                  </a:rPr>
                  <a:t>1</a:t>
                </a:r>
              </a:p>
            </p:txBody>
          </p:sp>
          <p:sp>
            <p:nvSpPr>
              <p:cNvPr id="117790" name="Rectangle 70"/>
              <p:cNvSpPr>
                <a:spLocks noChangeArrowheads="1"/>
              </p:cNvSpPr>
              <p:nvPr/>
            </p:nvSpPr>
            <p:spPr bwMode="auto">
              <a:xfrm>
                <a:off x="1440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117791" name="Rectangle 71"/>
              <p:cNvSpPr>
                <a:spLocks noChangeArrowheads="1"/>
              </p:cNvSpPr>
              <p:nvPr/>
            </p:nvSpPr>
            <p:spPr bwMode="auto">
              <a:xfrm>
                <a:off x="1008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117792" name="Rectangle 72"/>
              <p:cNvSpPr>
                <a:spLocks noChangeArrowheads="1"/>
              </p:cNvSpPr>
              <p:nvPr/>
            </p:nvSpPr>
            <p:spPr bwMode="auto">
              <a:xfrm>
                <a:off x="3600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117793" name="Rectangle 73"/>
              <p:cNvSpPr>
                <a:spLocks noChangeArrowheads="1"/>
              </p:cNvSpPr>
              <p:nvPr/>
            </p:nvSpPr>
            <p:spPr bwMode="auto">
              <a:xfrm>
                <a:off x="4032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0</a:t>
                </a:r>
              </a:p>
            </p:txBody>
          </p:sp>
        </p:grpSp>
        <p:grpSp>
          <p:nvGrpSpPr>
            <p:cNvPr id="117777" name="Group 74"/>
            <p:cNvGrpSpPr>
              <a:grpSpLocks/>
            </p:cNvGrpSpPr>
            <p:nvPr/>
          </p:nvGrpSpPr>
          <p:grpSpPr bwMode="auto">
            <a:xfrm>
              <a:off x="48" y="2112"/>
              <a:ext cx="2688" cy="336"/>
              <a:chOff x="1008" y="1392"/>
              <a:chExt cx="3456" cy="480"/>
            </a:xfrm>
          </p:grpSpPr>
          <p:sp>
            <p:nvSpPr>
              <p:cNvPr id="117778" name="Rectangle 75"/>
              <p:cNvSpPr>
                <a:spLocks noChangeArrowheads="1"/>
              </p:cNvSpPr>
              <p:nvPr/>
            </p:nvSpPr>
            <p:spPr bwMode="auto">
              <a:xfrm>
                <a:off x="2304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117779" name="Rectangle 76"/>
              <p:cNvSpPr>
                <a:spLocks noChangeArrowheads="1"/>
              </p:cNvSpPr>
              <p:nvPr/>
            </p:nvSpPr>
            <p:spPr bwMode="auto">
              <a:xfrm>
                <a:off x="2736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117780" name="Rectangle 77"/>
              <p:cNvSpPr>
                <a:spLocks noChangeArrowheads="1"/>
              </p:cNvSpPr>
              <p:nvPr/>
            </p:nvSpPr>
            <p:spPr bwMode="auto">
              <a:xfrm>
                <a:off x="3168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117781" name="Rectangle 78"/>
              <p:cNvSpPr>
                <a:spLocks noChangeArrowheads="1"/>
              </p:cNvSpPr>
              <p:nvPr/>
            </p:nvSpPr>
            <p:spPr bwMode="auto">
              <a:xfrm>
                <a:off x="1872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117782" name="Rectangle 79"/>
              <p:cNvSpPr>
                <a:spLocks noChangeArrowheads="1"/>
              </p:cNvSpPr>
              <p:nvPr/>
            </p:nvSpPr>
            <p:spPr bwMode="auto">
              <a:xfrm>
                <a:off x="1440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117783" name="Rectangle 80"/>
              <p:cNvSpPr>
                <a:spLocks noChangeArrowheads="1"/>
              </p:cNvSpPr>
              <p:nvPr/>
            </p:nvSpPr>
            <p:spPr bwMode="auto">
              <a:xfrm>
                <a:off x="1008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117784" name="Rectangle 81"/>
              <p:cNvSpPr>
                <a:spLocks noChangeArrowheads="1"/>
              </p:cNvSpPr>
              <p:nvPr/>
            </p:nvSpPr>
            <p:spPr bwMode="auto">
              <a:xfrm>
                <a:off x="3600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117785" name="Rectangle 82"/>
              <p:cNvSpPr>
                <a:spLocks noChangeArrowheads="1"/>
              </p:cNvSpPr>
              <p:nvPr/>
            </p:nvSpPr>
            <p:spPr bwMode="auto">
              <a:xfrm>
                <a:off x="4032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0</a:t>
                </a:r>
              </a:p>
            </p:txBody>
          </p:sp>
        </p:grpSp>
      </p:grpSp>
      <p:sp>
        <p:nvSpPr>
          <p:cNvPr id="117771" name="Text Box 83"/>
          <p:cNvSpPr txBox="1">
            <a:spLocks noChangeArrowheads="1"/>
          </p:cNvSpPr>
          <p:nvPr/>
        </p:nvSpPr>
        <p:spPr bwMode="auto">
          <a:xfrm>
            <a:off x="1457325" y="4876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en-US"/>
              <a:t>a</a:t>
            </a:r>
          </a:p>
        </p:txBody>
      </p:sp>
      <p:sp>
        <p:nvSpPr>
          <p:cNvPr id="117772" name="Oval 84"/>
          <p:cNvSpPr>
            <a:spLocks noChangeArrowheads="1"/>
          </p:cNvSpPr>
          <p:nvPr/>
        </p:nvSpPr>
        <p:spPr bwMode="auto">
          <a:xfrm>
            <a:off x="6553200" y="2362200"/>
            <a:ext cx="1447800" cy="53340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en-US" altLang="en-US"/>
          </a:p>
        </p:txBody>
      </p:sp>
      <p:sp>
        <p:nvSpPr>
          <p:cNvPr id="117773" name="Line 85"/>
          <p:cNvSpPr>
            <a:spLocks noChangeShapeType="1"/>
          </p:cNvSpPr>
          <p:nvPr/>
        </p:nvSpPr>
        <p:spPr bwMode="auto">
          <a:xfrm flipH="1">
            <a:off x="6629400" y="2286000"/>
            <a:ext cx="1295400" cy="0"/>
          </a:xfrm>
          <a:prstGeom prst="line">
            <a:avLst/>
          </a:prstGeom>
          <a:noFill/>
          <a:ln w="76200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7774" name="Text Box 86"/>
          <p:cNvSpPr txBox="1">
            <a:spLocks noChangeArrowheads="1"/>
          </p:cNvSpPr>
          <p:nvPr/>
        </p:nvSpPr>
        <p:spPr bwMode="auto">
          <a:xfrm>
            <a:off x="152400" y="228600"/>
            <a:ext cx="34274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en-US"/>
              <a:t>Turn ON a range of bits:</a:t>
            </a:r>
          </a:p>
        </p:txBody>
      </p:sp>
      <p:sp>
        <p:nvSpPr>
          <p:cNvPr id="117775" name="Text Box 87"/>
          <p:cNvSpPr txBox="1">
            <a:spLocks noChangeArrowheads="1"/>
          </p:cNvSpPr>
          <p:nvPr/>
        </p:nvSpPr>
        <p:spPr bwMode="auto">
          <a:xfrm>
            <a:off x="4114800" y="0"/>
            <a:ext cx="5029200" cy="457200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en-US" b="0">
                <a:solidFill>
                  <a:srgbClr val="0000FF"/>
                </a:solidFill>
              </a:rPr>
              <a:t>Example 6_7   </a:t>
            </a:r>
            <a:r>
              <a:rPr lang="en-US" altLang="en-US" b="0"/>
              <a:t>e_6_7_turn_on_range.c</a:t>
            </a:r>
          </a:p>
        </p:txBody>
      </p:sp>
    </p:spTree>
    <p:extLst>
      <p:ext uri="{BB962C8B-B14F-4D97-AF65-F5344CB8AC3E}">
        <p14:creationId xmlns:p14="http://schemas.microsoft.com/office/powerpoint/2010/main" val="13798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EC710988-58E8-5749-A2F1-E59DB997706A}" type="slidenum">
              <a:rPr lang="en-US" altLang="en-US" sz="1000">
                <a:latin typeface="Tahoma" charset="0"/>
              </a:rPr>
              <a:pPr/>
              <a:t>19</a:t>
            </a:fld>
            <a:endParaRPr lang="en-US" altLang="en-US" sz="1000">
              <a:latin typeface="Tahoma" charset="0"/>
            </a:endParaRPr>
          </a:p>
        </p:txBody>
      </p:sp>
      <p:sp>
        <p:nvSpPr>
          <p:cNvPr id="120835" name="Text Box 4"/>
          <p:cNvSpPr txBox="1">
            <a:spLocks noChangeArrowheads="1"/>
          </p:cNvSpPr>
          <p:nvPr/>
        </p:nvSpPr>
        <p:spPr bwMode="auto">
          <a:xfrm>
            <a:off x="381000" y="914400"/>
            <a:ext cx="71628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en-US">
                <a:solidFill>
                  <a:schemeClr val="folHlink"/>
                </a:solidFill>
                <a:latin typeface="Courier New" charset="0"/>
              </a:rPr>
              <a:t>unsigned short a = 31, c, mask;</a:t>
            </a:r>
          </a:p>
          <a:p>
            <a:pPr algn="l"/>
            <a:endParaRPr lang="en-US" altLang="en-US">
              <a:solidFill>
                <a:schemeClr val="folHlink"/>
              </a:solidFill>
              <a:latin typeface="Courier New" charset="0"/>
            </a:endParaRPr>
          </a:p>
          <a:p>
            <a:pPr algn="l"/>
            <a:r>
              <a:rPr lang="en-US" altLang="en-US" sz="2000">
                <a:solidFill>
                  <a:schemeClr val="folHlink"/>
                </a:solidFill>
                <a:latin typeface="Courier New" charset="0"/>
              </a:rPr>
              <a:t>int numbits  = 3;</a:t>
            </a:r>
          </a:p>
          <a:p>
            <a:pPr algn="l"/>
            <a:r>
              <a:rPr lang="en-US" altLang="en-US" sz="2000">
                <a:solidFill>
                  <a:schemeClr val="folHlink"/>
                </a:solidFill>
                <a:latin typeface="Courier New" charset="0"/>
              </a:rPr>
              <a:t>int startbit = 1;</a:t>
            </a:r>
          </a:p>
          <a:p>
            <a:pPr algn="l"/>
            <a:endParaRPr lang="en-US" altLang="en-US" sz="2000">
              <a:solidFill>
                <a:schemeClr val="folHlink"/>
              </a:solidFill>
              <a:latin typeface="Courier New" charset="0"/>
            </a:endParaRPr>
          </a:p>
          <a:p>
            <a:pPr algn="l"/>
            <a:endParaRPr lang="en-US" altLang="en-US" sz="2000">
              <a:solidFill>
                <a:schemeClr val="folHlink"/>
              </a:solidFill>
              <a:latin typeface="Courier New" charset="0"/>
            </a:endParaRPr>
          </a:p>
          <a:p>
            <a:pPr algn="l"/>
            <a:endParaRPr lang="en-US" altLang="en-US" sz="2000">
              <a:solidFill>
                <a:schemeClr val="folHlink"/>
              </a:solidFill>
              <a:latin typeface="Courier New" charset="0"/>
            </a:endParaRPr>
          </a:p>
          <a:p>
            <a:pPr algn="l"/>
            <a:endParaRPr lang="en-US" altLang="en-US" sz="2000">
              <a:solidFill>
                <a:schemeClr val="folHlink"/>
              </a:solidFill>
              <a:latin typeface="Courier New" charset="0"/>
            </a:endParaRPr>
          </a:p>
          <a:p>
            <a:pPr algn="l"/>
            <a:endParaRPr lang="en-US" altLang="en-US" sz="2000">
              <a:solidFill>
                <a:schemeClr val="folHlink"/>
              </a:solidFill>
              <a:latin typeface="Courier New" charset="0"/>
            </a:endParaRPr>
          </a:p>
          <a:p>
            <a:pPr algn="l"/>
            <a:r>
              <a:rPr lang="en-US" altLang="en-US" sz="2000">
                <a:solidFill>
                  <a:schemeClr val="folHlink"/>
                </a:solidFill>
                <a:latin typeface="Courier New" charset="0"/>
              </a:rPr>
              <a:t>mask = </a:t>
            </a:r>
            <a:r>
              <a:rPr lang="en-US" altLang="en-US" sz="2000">
                <a:solidFill>
                  <a:schemeClr val="hlink"/>
                </a:solidFill>
                <a:latin typeface="Courier New" charset="0"/>
              </a:rPr>
              <a:t>???</a:t>
            </a:r>
          </a:p>
          <a:p>
            <a:pPr algn="l"/>
            <a:endParaRPr lang="en-US" altLang="en-US" sz="2000">
              <a:solidFill>
                <a:schemeClr val="folHlink"/>
              </a:solidFill>
              <a:latin typeface="Courier New" charset="0"/>
            </a:endParaRPr>
          </a:p>
          <a:p>
            <a:pPr algn="l"/>
            <a:r>
              <a:rPr lang="en-US" altLang="en-US" sz="2800">
                <a:solidFill>
                  <a:srgbClr val="339933"/>
                </a:solidFill>
                <a:latin typeface="Courier New" charset="0"/>
              </a:rPr>
              <a:t>c = a &amp; mask;</a:t>
            </a:r>
          </a:p>
          <a:p>
            <a:pPr algn="l"/>
            <a:endParaRPr lang="en-US" altLang="en-US" sz="2800">
              <a:solidFill>
                <a:schemeClr val="folHlink"/>
              </a:solidFill>
              <a:latin typeface="Courier New" charset="0"/>
            </a:endParaRPr>
          </a:p>
          <a:p>
            <a:pPr algn="l"/>
            <a:endParaRPr lang="en-US" altLang="en-US" sz="2000">
              <a:solidFill>
                <a:schemeClr val="folHlink"/>
              </a:solidFill>
              <a:latin typeface="Courier New" charset="0"/>
            </a:endParaRPr>
          </a:p>
        </p:txBody>
      </p:sp>
      <p:grpSp>
        <p:nvGrpSpPr>
          <p:cNvPr id="120836" name="Group 3"/>
          <p:cNvGrpSpPr>
            <a:grpSpLocks/>
          </p:cNvGrpSpPr>
          <p:nvPr/>
        </p:nvGrpSpPr>
        <p:grpSpPr bwMode="auto">
          <a:xfrm>
            <a:off x="1828800" y="1295400"/>
            <a:ext cx="7010400" cy="381000"/>
            <a:chOff x="48" y="2112"/>
            <a:chExt cx="5376" cy="336"/>
          </a:xfrm>
        </p:grpSpPr>
        <p:grpSp>
          <p:nvGrpSpPr>
            <p:cNvPr id="120901" name="Group 4"/>
            <p:cNvGrpSpPr>
              <a:grpSpLocks/>
            </p:cNvGrpSpPr>
            <p:nvPr/>
          </p:nvGrpSpPr>
          <p:grpSpPr bwMode="auto">
            <a:xfrm>
              <a:off x="2736" y="2112"/>
              <a:ext cx="2688" cy="336"/>
              <a:chOff x="1008" y="1392"/>
              <a:chExt cx="3456" cy="480"/>
            </a:xfrm>
          </p:grpSpPr>
          <p:sp>
            <p:nvSpPr>
              <p:cNvPr id="120911" name="Rectangle 5"/>
              <p:cNvSpPr>
                <a:spLocks noChangeArrowheads="1"/>
              </p:cNvSpPr>
              <p:nvPr/>
            </p:nvSpPr>
            <p:spPr bwMode="auto">
              <a:xfrm>
                <a:off x="2304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>
                    <a:solidFill>
                      <a:schemeClr val="hlink"/>
                    </a:solidFill>
                    <a:latin typeface="Courier New" charset="0"/>
                  </a:rPr>
                  <a:t>1</a:t>
                </a:r>
              </a:p>
            </p:txBody>
          </p:sp>
          <p:sp>
            <p:nvSpPr>
              <p:cNvPr id="120912" name="Rectangle 6"/>
              <p:cNvSpPr>
                <a:spLocks noChangeArrowheads="1"/>
              </p:cNvSpPr>
              <p:nvPr/>
            </p:nvSpPr>
            <p:spPr bwMode="auto">
              <a:xfrm>
                <a:off x="2736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>
                    <a:solidFill>
                      <a:schemeClr val="hlink"/>
                    </a:solidFill>
                    <a:latin typeface="Courier New" charset="0"/>
                  </a:rPr>
                  <a:t>1</a:t>
                </a:r>
              </a:p>
            </p:txBody>
          </p:sp>
          <p:sp>
            <p:nvSpPr>
              <p:cNvPr id="120913" name="Rectangle 7"/>
              <p:cNvSpPr>
                <a:spLocks noChangeArrowheads="1"/>
              </p:cNvSpPr>
              <p:nvPr/>
            </p:nvSpPr>
            <p:spPr bwMode="auto">
              <a:xfrm>
                <a:off x="3168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>
                    <a:solidFill>
                      <a:schemeClr val="hlink"/>
                    </a:solidFill>
                    <a:latin typeface="Courier New" charset="0"/>
                  </a:rPr>
                  <a:t>1</a:t>
                </a:r>
              </a:p>
            </p:txBody>
          </p:sp>
          <p:sp>
            <p:nvSpPr>
              <p:cNvPr id="120914" name="Rectangle 8"/>
              <p:cNvSpPr>
                <a:spLocks noChangeArrowheads="1"/>
              </p:cNvSpPr>
              <p:nvPr/>
            </p:nvSpPr>
            <p:spPr bwMode="auto">
              <a:xfrm>
                <a:off x="1872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120915" name="Rectangle 9"/>
              <p:cNvSpPr>
                <a:spLocks noChangeArrowheads="1"/>
              </p:cNvSpPr>
              <p:nvPr/>
            </p:nvSpPr>
            <p:spPr bwMode="auto">
              <a:xfrm>
                <a:off x="1440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120916" name="Rectangle 10"/>
              <p:cNvSpPr>
                <a:spLocks noChangeArrowheads="1"/>
              </p:cNvSpPr>
              <p:nvPr/>
            </p:nvSpPr>
            <p:spPr bwMode="auto">
              <a:xfrm>
                <a:off x="1008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120917" name="Rectangle 11"/>
              <p:cNvSpPr>
                <a:spLocks noChangeArrowheads="1"/>
              </p:cNvSpPr>
              <p:nvPr/>
            </p:nvSpPr>
            <p:spPr bwMode="auto">
              <a:xfrm>
                <a:off x="3600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>
                    <a:solidFill>
                      <a:schemeClr val="hlink"/>
                    </a:solidFill>
                    <a:latin typeface="Courier New" charset="0"/>
                  </a:rPr>
                  <a:t>1</a:t>
                </a:r>
              </a:p>
            </p:txBody>
          </p:sp>
          <p:sp>
            <p:nvSpPr>
              <p:cNvPr id="120918" name="Rectangle 12"/>
              <p:cNvSpPr>
                <a:spLocks noChangeArrowheads="1"/>
              </p:cNvSpPr>
              <p:nvPr/>
            </p:nvSpPr>
            <p:spPr bwMode="auto">
              <a:xfrm>
                <a:off x="4032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>
                    <a:solidFill>
                      <a:schemeClr val="hlink"/>
                    </a:solidFill>
                    <a:latin typeface="Courier New" charset="0"/>
                  </a:rPr>
                  <a:t>1</a:t>
                </a:r>
              </a:p>
            </p:txBody>
          </p:sp>
        </p:grpSp>
        <p:grpSp>
          <p:nvGrpSpPr>
            <p:cNvPr id="120902" name="Group 13"/>
            <p:cNvGrpSpPr>
              <a:grpSpLocks/>
            </p:cNvGrpSpPr>
            <p:nvPr/>
          </p:nvGrpSpPr>
          <p:grpSpPr bwMode="auto">
            <a:xfrm>
              <a:off x="48" y="2112"/>
              <a:ext cx="2688" cy="336"/>
              <a:chOff x="1008" y="1392"/>
              <a:chExt cx="3456" cy="480"/>
            </a:xfrm>
          </p:grpSpPr>
          <p:sp>
            <p:nvSpPr>
              <p:cNvPr id="120903" name="Rectangle 14"/>
              <p:cNvSpPr>
                <a:spLocks noChangeArrowheads="1"/>
              </p:cNvSpPr>
              <p:nvPr/>
            </p:nvSpPr>
            <p:spPr bwMode="auto">
              <a:xfrm>
                <a:off x="2304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120904" name="Rectangle 15"/>
              <p:cNvSpPr>
                <a:spLocks noChangeArrowheads="1"/>
              </p:cNvSpPr>
              <p:nvPr/>
            </p:nvSpPr>
            <p:spPr bwMode="auto">
              <a:xfrm>
                <a:off x="2736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120905" name="Rectangle 16"/>
              <p:cNvSpPr>
                <a:spLocks noChangeArrowheads="1"/>
              </p:cNvSpPr>
              <p:nvPr/>
            </p:nvSpPr>
            <p:spPr bwMode="auto">
              <a:xfrm>
                <a:off x="3168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120906" name="Rectangle 17"/>
              <p:cNvSpPr>
                <a:spLocks noChangeArrowheads="1"/>
              </p:cNvSpPr>
              <p:nvPr/>
            </p:nvSpPr>
            <p:spPr bwMode="auto">
              <a:xfrm>
                <a:off x="1872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120907" name="Rectangle 18"/>
              <p:cNvSpPr>
                <a:spLocks noChangeArrowheads="1"/>
              </p:cNvSpPr>
              <p:nvPr/>
            </p:nvSpPr>
            <p:spPr bwMode="auto">
              <a:xfrm>
                <a:off x="1440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120908" name="Rectangle 19"/>
              <p:cNvSpPr>
                <a:spLocks noChangeArrowheads="1"/>
              </p:cNvSpPr>
              <p:nvPr/>
            </p:nvSpPr>
            <p:spPr bwMode="auto">
              <a:xfrm>
                <a:off x="1008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120909" name="Rectangle 20"/>
              <p:cNvSpPr>
                <a:spLocks noChangeArrowheads="1"/>
              </p:cNvSpPr>
              <p:nvPr/>
            </p:nvSpPr>
            <p:spPr bwMode="auto">
              <a:xfrm>
                <a:off x="3600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120910" name="Rectangle 21"/>
              <p:cNvSpPr>
                <a:spLocks noChangeArrowheads="1"/>
              </p:cNvSpPr>
              <p:nvPr/>
            </p:nvSpPr>
            <p:spPr bwMode="auto">
              <a:xfrm>
                <a:off x="4032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0</a:t>
                </a:r>
              </a:p>
            </p:txBody>
          </p:sp>
        </p:grpSp>
      </p:grpSp>
      <p:sp>
        <p:nvSpPr>
          <p:cNvPr id="120837" name="Text Box 22"/>
          <p:cNvSpPr txBox="1">
            <a:spLocks noChangeArrowheads="1"/>
          </p:cNvSpPr>
          <p:nvPr/>
        </p:nvSpPr>
        <p:spPr bwMode="auto">
          <a:xfrm>
            <a:off x="152400" y="228600"/>
            <a:ext cx="35782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en-US"/>
              <a:t>Turn OFF a range of bits:</a:t>
            </a:r>
          </a:p>
        </p:txBody>
      </p:sp>
      <p:grpSp>
        <p:nvGrpSpPr>
          <p:cNvPr id="120838" name="Group 23"/>
          <p:cNvGrpSpPr>
            <a:grpSpLocks/>
          </p:cNvGrpSpPr>
          <p:nvPr/>
        </p:nvGrpSpPr>
        <p:grpSpPr bwMode="auto">
          <a:xfrm>
            <a:off x="1828800" y="2438400"/>
            <a:ext cx="7010400" cy="381000"/>
            <a:chOff x="48" y="2112"/>
            <a:chExt cx="5376" cy="336"/>
          </a:xfrm>
        </p:grpSpPr>
        <p:grpSp>
          <p:nvGrpSpPr>
            <p:cNvPr id="120883" name="Group 24"/>
            <p:cNvGrpSpPr>
              <a:grpSpLocks/>
            </p:cNvGrpSpPr>
            <p:nvPr/>
          </p:nvGrpSpPr>
          <p:grpSpPr bwMode="auto">
            <a:xfrm>
              <a:off x="2736" y="2112"/>
              <a:ext cx="2688" cy="336"/>
              <a:chOff x="1008" y="1392"/>
              <a:chExt cx="3456" cy="480"/>
            </a:xfrm>
          </p:grpSpPr>
          <p:sp>
            <p:nvSpPr>
              <p:cNvPr id="120893" name="Rectangle 25"/>
              <p:cNvSpPr>
                <a:spLocks noChangeArrowheads="1"/>
              </p:cNvSpPr>
              <p:nvPr/>
            </p:nvSpPr>
            <p:spPr bwMode="auto">
              <a:xfrm>
                <a:off x="2304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>
                    <a:solidFill>
                      <a:schemeClr val="hlink"/>
                    </a:solidFill>
                    <a:latin typeface="Courier New" charset="0"/>
                  </a:rPr>
                  <a:t>1</a:t>
                </a:r>
              </a:p>
            </p:txBody>
          </p:sp>
          <p:sp>
            <p:nvSpPr>
              <p:cNvPr id="120894" name="Rectangle 26"/>
              <p:cNvSpPr>
                <a:spLocks noChangeArrowheads="1"/>
              </p:cNvSpPr>
              <p:nvPr/>
            </p:nvSpPr>
            <p:spPr bwMode="auto">
              <a:xfrm>
                <a:off x="2736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>
                    <a:solidFill>
                      <a:srgbClr val="339933"/>
                    </a:solidFill>
                    <a:latin typeface="Courier New" charset="0"/>
                  </a:rPr>
                  <a:t>1</a:t>
                </a:r>
              </a:p>
            </p:txBody>
          </p:sp>
          <p:sp>
            <p:nvSpPr>
              <p:cNvPr id="120895" name="Rectangle 27"/>
              <p:cNvSpPr>
                <a:spLocks noChangeArrowheads="1"/>
              </p:cNvSpPr>
              <p:nvPr/>
            </p:nvSpPr>
            <p:spPr bwMode="auto">
              <a:xfrm>
                <a:off x="3168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>
                    <a:solidFill>
                      <a:srgbClr val="339933"/>
                    </a:solidFill>
                    <a:latin typeface="Courier New" charset="0"/>
                  </a:rPr>
                  <a:t>1</a:t>
                </a:r>
              </a:p>
            </p:txBody>
          </p:sp>
          <p:sp>
            <p:nvSpPr>
              <p:cNvPr id="120896" name="Rectangle 28"/>
              <p:cNvSpPr>
                <a:spLocks noChangeArrowheads="1"/>
              </p:cNvSpPr>
              <p:nvPr/>
            </p:nvSpPr>
            <p:spPr bwMode="auto">
              <a:xfrm>
                <a:off x="1872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120897" name="Rectangle 29"/>
              <p:cNvSpPr>
                <a:spLocks noChangeArrowheads="1"/>
              </p:cNvSpPr>
              <p:nvPr/>
            </p:nvSpPr>
            <p:spPr bwMode="auto">
              <a:xfrm>
                <a:off x="1440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120898" name="Rectangle 30"/>
              <p:cNvSpPr>
                <a:spLocks noChangeArrowheads="1"/>
              </p:cNvSpPr>
              <p:nvPr/>
            </p:nvSpPr>
            <p:spPr bwMode="auto">
              <a:xfrm>
                <a:off x="1008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120899" name="Rectangle 31"/>
              <p:cNvSpPr>
                <a:spLocks noChangeArrowheads="1"/>
              </p:cNvSpPr>
              <p:nvPr/>
            </p:nvSpPr>
            <p:spPr bwMode="auto">
              <a:xfrm>
                <a:off x="3600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>
                    <a:solidFill>
                      <a:srgbClr val="339933"/>
                    </a:solidFill>
                    <a:latin typeface="Courier New" charset="0"/>
                  </a:rPr>
                  <a:t>1</a:t>
                </a:r>
              </a:p>
            </p:txBody>
          </p:sp>
          <p:sp>
            <p:nvSpPr>
              <p:cNvPr id="120900" name="Rectangle 32"/>
              <p:cNvSpPr>
                <a:spLocks noChangeArrowheads="1"/>
              </p:cNvSpPr>
              <p:nvPr/>
            </p:nvSpPr>
            <p:spPr bwMode="auto">
              <a:xfrm>
                <a:off x="4032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0</a:t>
                </a:r>
              </a:p>
            </p:txBody>
          </p:sp>
        </p:grpSp>
        <p:grpSp>
          <p:nvGrpSpPr>
            <p:cNvPr id="120884" name="Group 33"/>
            <p:cNvGrpSpPr>
              <a:grpSpLocks/>
            </p:cNvGrpSpPr>
            <p:nvPr/>
          </p:nvGrpSpPr>
          <p:grpSpPr bwMode="auto">
            <a:xfrm>
              <a:off x="48" y="2112"/>
              <a:ext cx="2688" cy="336"/>
              <a:chOff x="1008" y="1392"/>
              <a:chExt cx="3456" cy="480"/>
            </a:xfrm>
          </p:grpSpPr>
          <p:sp>
            <p:nvSpPr>
              <p:cNvPr id="120885" name="Rectangle 34"/>
              <p:cNvSpPr>
                <a:spLocks noChangeArrowheads="1"/>
              </p:cNvSpPr>
              <p:nvPr/>
            </p:nvSpPr>
            <p:spPr bwMode="auto">
              <a:xfrm>
                <a:off x="2304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120886" name="Rectangle 35"/>
              <p:cNvSpPr>
                <a:spLocks noChangeArrowheads="1"/>
              </p:cNvSpPr>
              <p:nvPr/>
            </p:nvSpPr>
            <p:spPr bwMode="auto">
              <a:xfrm>
                <a:off x="2736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120887" name="Rectangle 36"/>
              <p:cNvSpPr>
                <a:spLocks noChangeArrowheads="1"/>
              </p:cNvSpPr>
              <p:nvPr/>
            </p:nvSpPr>
            <p:spPr bwMode="auto">
              <a:xfrm>
                <a:off x="3168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120888" name="Rectangle 37"/>
              <p:cNvSpPr>
                <a:spLocks noChangeArrowheads="1"/>
              </p:cNvSpPr>
              <p:nvPr/>
            </p:nvSpPr>
            <p:spPr bwMode="auto">
              <a:xfrm>
                <a:off x="1872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120889" name="Rectangle 38"/>
              <p:cNvSpPr>
                <a:spLocks noChangeArrowheads="1"/>
              </p:cNvSpPr>
              <p:nvPr/>
            </p:nvSpPr>
            <p:spPr bwMode="auto">
              <a:xfrm>
                <a:off x="1440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120890" name="Rectangle 39"/>
              <p:cNvSpPr>
                <a:spLocks noChangeArrowheads="1"/>
              </p:cNvSpPr>
              <p:nvPr/>
            </p:nvSpPr>
            <p:spPr bwMode="auto">
              <a:xfrm>
                <a:off x="1008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120891" name="Rectangle 40"/>
              <p:cNvSpPr>
                <a:spLocks noChangeArrowheads="1"/>
              </p:cNvSpPr>
              <p:nvPr/>
            </p:nvSpPr>
            <p:spPr bwMode="auto">
              <a:xfrm>
                <a:off x="3600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120892" name="Rectangle 41"/>
              <p:cNvSpPr>
                <a:spLocks noChangeArrowheads="1"/>
              </p:cNvSpPr>
              <p:nvPr/>
            </p:nvSpPr>
            <p:spPr bwMode="auto">
              <a:xfrm>
                <a:off x="4032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0</a:t>
                </a:r>
              </a:p>
            </p:txBody>
          </p:sp>
        </p:grpSp>
      </p:grpSp>
      <p:sp>
        <p:nvSpPr>
          <p:cNvPr id="120839" name="Text Box 42"/>
          <p:cNvSpPr txBox="1">
            <a:spLocks noChangeArrowheads="1"/>
          </p:cNvSpPr>
          <p:nvPr/>
        </p:nvSpPr>
        <p:spPr bwMode="auto">
          <a:xfrm>
            <a:off x="1828800" y="2895600"/>
            <a:ext cx="7162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en-US" sz="1400" b="0">
                <a:latin typeface="Courier New" charset="0"/>
              </a:rPr>
              <a:t>15  14  13   12  11  10   9   8   7   6   5   4   3    2   1   0</a:t>
            </a:r>
          </a:p>
        </p:txBody>
      </p:sp>
      <p:grpSp>
        <p:nvGrpSpPr>
          <p:cNvPr id="120840" name="Group 43"/>
          <p:cNvGrpSpPr>
            <a:grpSpLocks/>
          </p:cNvGrpSpPr>
          <p:nvPr/>
        </p:nvGrpSpPr>
        <p:grpSpPr bwMode="auto">
          <a:xfrm>
            <a:off x="1828800" y="3200400"/>
            <a:ext cx="7010400" cy="381000"/>
            <a:chOff x="48" y="2112"/>
            <a:chExt cx="5376" cy="336"/>
          </a:xfrm>
        </p:grpSpPr>
        <p:grpSp>
          <p:nvGrpSpPr>
            <p:cNvPr id="120865" name="Group 44"/>
            <p:cNvGrpSpPr>
              <a:grpSpLocks/>
            </p:cNvGrpSpPr>
            <p:nvPr/>
          </p:nvGrpSpPr>
          <p:grpSpPr bwMode="auto">
            <a:xfrm>
              <a:off x="2736" y="2112"/>
              <a:ext cx="2688" cy="336"/>
              <a:chOff x="1008" y="1392"/>
              <a:chExt cx="3456" cy="480"/>
            </a:xfrm>
          </p:grpSpPr>
          <p:sp>
            <p:nvSpPr>
              <p:cNvPr id="120875" name="Rectangle 45"/>
              <p:cNvSpPr>
                <a:spLocks noChangeArrowheads="1"/>
              </p:cNvSpPr>
              <p:nvPr/>
            </p:nvSpPr>
            <p:spPr bwMode="auto">
              <a:xfrm>
                <a:off x="2304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>
                    <a:solidFill>
                      <a:schemeClr val="hlink"/>
                    </a:solidFill>
                    <a:latin typeface="Courier New" charset="0"/>
                  </a:rPr>
                  <a:t>1</a:t>
                </a:r>
              </a:p>
            </p:txBody>
          </p:sp>
          <p:sp>
            <p:nvSpPr>
              <p:cNvPr id="120876" name="Rectangle 46"/>
              <p:cNvSpPr>
                <a:spLocks noChangeArrowheads="1"/>
              </p:cNvSpPr>
              <p:nvPr/>
            </p:nvSpPr>
            <p:spPr bwMode="auto">
              <a:xfrm>
                <a:off x="2736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>
                    <a:solidFill>
                      <a:srgbClr val="339933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120877" name="Rectangle 47"/>
              <p:cNvSpPr>
                <a:spLocks noChangeArrowheads="1"/>
              </p:cNvSpPr>
              <p:nvPr/>
            </p:nvSpPr>
            <p:spPr bwMode="auto">
              <a:xfrm>
                <a:off x="3168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>
                    <a:solidFill>
                      <a:srgbClr val="339933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120878" name="Rectangle 48"/>
              <p:cNvSpPr>
                <a:spLocks noChangeArrowheads="1"/>
              </p:cNvSpPr>
              <p:nvPr/>
            </p:nvSpPr>
            <p:spPr bwMode="auto">
              <a:xfrm>
                <a:off x="1872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>
                    <a:solidFill>
                      <a:schemeClr val="hlink"/>
                    </a:solidFill>
                    <a:latin typeface="Courier New" charset="0"/>
                  </a:rPr>
                  <a:t>1</a:t>
                </a:r>
              </a:p>
            </p:txBody>
          </p:sp>
          <p:sp>
            <p:nvSpPr>
              <p:cNvPr id="120879" name="Rectangle 49"/>
              <p:cNvSpPr>
                <a:spLocks noChangeArrowheads="1"/>
              </p:cNvSpPr>
              <p:nvPr/>
            </p:nvSpPr>
            <p:spPr bwMode="auto">
              <a:xfrm>
                <a:off x="1440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>
                    <a:solidFill>
                      <a:schemeClr val="hlink"/>
                    </a:solidFill>
                    <a:latin typeface="Courier New" charset="0"/>
                  </a:rPr>
                  <a:t>1</a:t>
                </a:r>
              </a:p>
            </p:txBody>
          </p:sp>
          <p:sp>
            <p:nvSpPr>
              <p:cNvPr id="120880" name="Rectangle 50"/>
              <p:cNvSpPr>
                <a:spLocks noChangeArrowheads="1"/>
              </p:cNvSpPr>
              <p:nvPr/>
            </p:nvSpPr>
            <p:spPr bwMode="auto">
              <a:xfrm>
                <a:off x="1008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>
                    <a:solidFill>
                      <a:schemeClr val="hlink"/>
                    </a:solidFill>
                    <a:latin typeface="Courier New" charset="0"/>
                  </a:rPr>
                  <a:t>1</a:t>
                </a:r>
              </a:p>
            </p:txBody>
          </p:sp>
          <p:sp>
            <p:nvSpPr>
              <p:cNvPr id="120881" name="Rectangle 51"/>
              <p:cNvSpPr>
                <a:spLocks noChangeArrowheads="1"/>
              </p:cNvSpPr>
              <p:nvPr/>
            </p:nvSpPr>
            <p:spPr bwMode="auto">
              <a:xfrm>
                <a:off x="3600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>
                    <a:solidFill>
                      <a:srgbClr val="339933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120882" name="Rectangle 52"/>
              <p:cNvSpPr>
                <a:spLocks noChangeArrowheads="1"/>
              </p:cNvSpPr>
              <p:nvPr/>
            </p:nvSpPr>
            <p:spPr bwMode="auto">
              <a:xfrm>
                <a:off x="4032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>
                    <a:solidFill>
                      <a:schemeClr val="hlink"/>
                    </a:solidFill>
                    <a:latin typeface="Courier New" charset="0"/>
                  </a:rPr>
                  <a:t>1</a:t>
                </a:r>
              </a:p>
            </p:txBody>
          </p:sp>
        </p:grpSp>
        <p:grpSp>
          <p:nvGrpSpPr>
            <p:cNvPr id="120866" name="Group 53"/>
            <p:cNvGrpSpPr>
              <a:grpSpLocks/>
            </p:cNvGrpSpPr>
            <p:nvPr/>
          </p:nvGrpSpPr>
          <p:grpSpPr bwMode="auto">
            <a:xfrm>
              <a:off x="48" y="2112"/>
              <a:ext cx="2688" cy="336"/>
              <a:chOff x="1008" y="1392"/>
              <a:chExt cx="3456" cy="480"/>
            </a:xfrm>
          </p:grpSpPr>
          <p:sp>
            <p:nvSpPr>
              <p:cNvPr id="120867" name="Rectangle 54"/>
              <p:cNvSpPr>
                <a:spLocks noChangeArrowheads="1"/>
              </p:cNvSpPr>
              <p:nvPr/>
            </p:nvSpPr>
            <p:spPr bwMode="auto">
              <a:xfrm>
                <a:off x="2304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>
                    <a:solidFill>
                      <a:schemeClr val="hlink"/>
                    </a:solidFill>
                    <a:latin typeface="Courier New" charset="0"/>
                  </a:rPr>
                  <a:t>1</a:t>
                </a:r>
              </a:p>
            </p:txBody>
          </p:sp>
          <p:sp>
            <p:nvSpPr>
              <p:cNvPr id="120868" name="Rectangle 55"/>
              <p:cNvSpPr>
                <a:spLocks noChangeArrowheads="1"/>
              </p:cNvSpPr>
              <p:nvPr/>
            </p:nvSpPr>
            <p:spPr bwMode="auto">
              <a:xfrm>
                <a:off x="2736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>
                    <a:solidFill>
                      <a:schemeClr val="hlink"/>
                    </a:solidFill>
                    <a:latin typeface="Courier New" charset="0"/>
                  </a:rPr>
                  <a:t>1</a:t>
                </a:r>
              </a:p>
            </p:txBody>
          </p:sp>
          <p:sp>
            <p:nvSpPr>
              <p:cNvPr id="120869" name="Rectangle 56"/>
              <p:cNvSpPr>
                <a:spLocks noChangeArrowheads="1"/>
              </p:cNvSpPr>
              <p:nvPr/>
            </p:nvSpPr>
            <p:spPr bwMode="auto">
              <a:xfrm>
                <a:off x="3168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>
                    <a:solidFill>
                      <a:schemeClr val="hlink"/>
                    </a:solidFill>
                    <a:latin typeface="Courier New" charset="0"/>
                  </a:rPr>
                  <a:t>1</a:t>
                </a:r>
              </a:p>
            </p:txBody>
          </p:sp>
          <p:sp>
            <p:nvSpPr>
              <p:cNvPr id="120870" name="Rectangle 57"/>
              <p:cNvSpPr>
                <a:spLocks noChangeArrowheads="1"/>
              </p:cNvSpPr>
              <p:nvPr/>
            </p:nvSpPr>
            <p:spPr bwMode="auto">
              <a:xfrm>
                <a:off x="1872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>
                    <a:solidFill>
                      <a:schemeClr val="hlink"/>
                    </a:solidFill>
                    <a:latin typeface="Courier New" charset="0"/>
                  </a:rPr>
                  <a:t>1</a:t>
                </a:r>
              </a:p>
            </p:txBody>
          </p:sp>
          <p:sp>
            <p:nvSpPr>
              <p:cNvPr id="120871" name="Rectangle 58"/>
              <p:cNvSpPr>
                <a:spLocks noChangeArrowheads="1"/>
              </p:cNvSpPr>
              <p:nvPr/>
            </p:nvSpPr>
            <p:spPr bwMode="auto">
              <a:xfrm>
                <a:off x="1440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>
                    <a:solidFill>
                      <a:schemeClr val="hlink"/>
                    </a:solidFill>
                    <a:latin typeface="Courier New" charset="0"/>
                  </a:rPr>
                  <a:t>1</a:t>
                </a:r>
              </a:p>
            </p:txBody>
          </p:sp>
          <p:sp>
            <p:nvSpPr>
              <p:cNvPr id="120872" name="Rectangle 59"/>
              <p:cNvSpPr>
                <a:spLocks noChangeArrowheads="1"/>
              </p:cNvSpPr>
              <p:nvPr/>
            </p:nvSpPr>
            <p:spPr bwMode="auto">
              <a:xfrm>
                <a:off x="1008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>
                    <a:solidFill>
                      <a:schemeClr val="hlink"/>
                    </a:solidFill>
                    <a:latin typeface="Courier New" charset="0"/>
                  </a:rPr>
                  <a:t>1</a:t>
                </a:r>
              </a:p>
            </p:txBody>
          </p:sp>
          <p:sp>
            <p:nvSpPr>
              <p:cNvPr id="120873" name="Rectangle 60"/>
              <p:cNvSpPr>
                <a:spLocks noChangeArrowheads="1"/>
              </p:cNvSpPr>
              <p:nvPr/>
            </p:nvSpPr>
            <p:spPr bwMode="auto">
              <a:xfrm>
                <a:off x="3600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>
                    <a:solidFill>
                      <a:schemeClr val="hlink"/>
                    </a:solidFill>
                    <a:latin typeface="Courier New" charset="0"/>
                  </a:rPr>
                  <a:t>1</a:t>
                </a:r>
              </a:p>
            </p:txBody>
          </p:sp>
          <p:sp>
            <p:nvSpPr>
              <p:cNvPr id="120874" name="Rectangle 61"/>
              <p:cNvSpPr>
                <a:spLocks noChangeArrowheads="1"/>
              </p:cNvSpPr>
              <p:nvPr/>
            </p:nvSpPr>
            <p:spPr bwMode="auto">
              <a:xfrm>
                <a:off x="4032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>
                    <a:solidFill>
                      <a:schemeClr val="hlink"/>
                    </a:solidFill>
                    <a:latin typeface="Courier New" charset="0"/>
                  </a:rPr>
                  <a:t>1</a:t>
                </a:r>
              </a:p>
            </p:txBody>
          </p:sp>
        </p:grpSp>
      </p:grpSp>
      <p:sp>
        <p:nvSpPr>
          <p:cNvPr id="120841" name="Text Box 62"/>
          <p:cNvSpPr txBox="1">
            <a:spLocks noChangeArrowheads="1"/>
          </p:cNvSpPr>
          <p:nvPr/>
        </p:nvSpPr>
        <p:spPr bwMode="auto">
          <a:xfrm>
            <a:off x="1416050" y="24034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en-US"/>
              <a:t>a</a:t>
            </a:r>
          </a:p>
        </p:txBody>
      </p:sp>
      <p:sp>
        <p:nvSpPr>
          <p:cNvPr id="120842" name="Text Box 63"/>
          <p:cNvSpPr txBox="1">
            <a:spLocks noChangeArrowheads="1"/>
          </p:cNvSpPr>
          <p:nvPr/>
        </p:nvSpPr>
        <p:spPr bwMode="auto">
          <a:xfrm>
            <a:off x="904875" y="3124200"/>
            <a:ext cx="879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en-US"/>
              <a:t>mask</a:t>
            </a:r>
          </a:p>
        </p:txBody>
      </p:sp>
      <p:grpSp>
        <p:nvGrpSpPr>
          <p:cNvPr id="120843" name="Group 64"/>
          <p:cNvGrpSpPr>
            <a:grpSpLocks/>
          </p:cNvGrpSpPr>
          <p:nvPr/>
        </p:nvGrpSpPr>
        <p:grpSpPr bwMode="auto">
          <a:xfrm>
            <a:off x="1838325" y="4953000"/>
            <a:ext cx="7010400" cy="381000"/>
            <a:chOff x="48" y="2112"/>
            <a:chExt cx="5376" cy="336"/>
          </a:xfrm>
        </p:grpSpPr>
        <p:grpSp>
          <p:nvGrpSpPr>
            <p:cNvPr id="120847" name="Group 65"/>
            <p:cNvGrpSpPr>
              <a:grpSpLocks/>
            </p:cNvGrpSpPr>
            <p:nvPr/>
          </p:nvGrpSpPr>
          <p:grpSpPr bwMode="auto">
            <a:xfrm>
              <a:off x="2736" y="2112"/>
              <a:ext cx="2688" cy="336"/>
              <a:chOff x="1008" y="1392"/>
              <a:chExt cx="3456" cy="480"/>
            </a:xfrm>
          </p:grpSpPr>
          <p:sp>
            <p:nvSpPr>
              <p:cNvPr id="120857" name="Rectangle 66"/>
              <p:cNvSpPr>
                <a:spLocks noChangeArrowheads="1"/>
              </p:cNvSpPr>
              <p:nvPr/>
            </p:nvSpPr>
            <p:spPr bwMode="auto">
              <a:xfrm>
                <a:off x="2304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>
                    <a:solidFill>
                      <a:schemeClr val="hlink"/>
                    </a:solidFill>
                    <a:latin typeface="Courier New" charset="0"/>
                  </a:rPr>
                  <a:t>1</a:t>
                </a:r>
              </a:p>
            </p:txBody>
          </p:sp>
          <p:sp>
            <p:nvSpPr>
              <p:cNvPr id="120858" name="Rectangle 67"/>
              <p:cNvSpPr>
                <a:spLocks noChangeArrowheads="1"/>
              </p:cNvSpPr>
              <p:nvPr/>
            </p:nvSpPr>
            <p:spPr bwMode="auto">
              <a:xfrm>
                <a:off x="2736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>
                    <a:solidFill>
                      <a:srgbClr val="339933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120859" name="Rectangle 68"/>
              <p:cNvSpPr>
                <a:spLocks noChangeArrowheads="1"/>
              </p:cNvSpPr>
              <p:nvPr/>
            </p:nvSpPr>
            <p:spPr bwMode="auto">
              <a:xfrm>
                <a:off x="3168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>
                    <a:solidFill>
                      <a:srgbClr val="339933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120860" name="Rectangle 69"/>
              <p:cNvSpPr>
                <a:spLocks noChangeArrowheads="1"/>
              </p:cNvSpPr>
              <p:nvPr/>
            </p:nvSpPr>
            <p:spPr bwMode="auto">
              <a:xfrm>
                <a:off x="1872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120861" name="Rectangle 70"/>
              <p:cNvSpPr>
                <a:spLocks noChangeArrowheads="1"/>
              </p:cNvSpPr>
              <p:nvPr/>
            </p:nvSpPr>
            <p:spPr bwMode="auto">
              <a:xfrm>
                <a:off x="1440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120862" name="Rectangle 71"/>
              <p:cNvSpPr>
                <a:spLocks noChangeArrowheads="1"/>
              </p:cNvSpPr>
              <p:nvPr/>
            </p:nvSpPr>
            <p:spPr bwMode="auto">
              <a:xfrm>
                <a:off x="1008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120863" name="Rectangle 72"/>
              <p:cNvSpPr>
                <a:spLocks noChangeArrowheads="1"/>
              </p:cNvSpPr>
              <p:nvPr/>
            </p:nvSpPr>
            <p:spPr bwMode="auto">
              <a:xfrm>
                <a:off x="3600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>
                    <a:solidFill>
                      <a:srgbClr val="339933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120864" name="Rectangle 73"/>
              <p:cNvSpPr>
                <a:spLocks noChangeArrowheads="1"/>
              </p:cNvSpPr>
              <p:nvPr/>
            </p:nvSpPr>
            <p:spPr bwMode="auto">
              <a:xfrm>
                <a:off x="4032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>
                    <a:solidFill>
                      <a:schemeClr val="hlink"/>
                    </a:solidFill>
                    <a:latin typeface="Courier New" charset="0"/>
                  </a:rPr>
                  <a:t>1</a:t>
                </a:r>
              </a:p>
            </p:txBody>
          </p:sp>
        </p:grpSp>
        <p:grpSp>
          <p:nvGrpSpPr>
            <p:cNvPr id="120848" name="Group 74"/>
            <p:cNvGrpSpPr>
              <a:grpSpLocks/>
            </p:cNvGrpSpPr>
            <p:nvPr/>
          </p:nvGrpSpPr>
          <p:grpSpPr bwMode="auto">
            <a:xfrm>
              <a:off x="48" y="2112"/>
              <a:ext cx="2688" cy="336"/>
              <a:chOff x="1008" y="1392"/>
              <a:chExt cx="3456" cy="480"/>
            </a:xfrm>
          </p:grpSpPr>
          <p:sp>
            <p:nvSpPr>
              <p:cNvPr id="120849" name="Rectangle 75"/>
              <p:cNvSpPr>
                <a:spLocks noChangeArrowheads="1"/>
              </p:cNvSpPr>
              <p:nvPr/>
            </p:nvSpPr>
            <p:spPr bwMode="auto">
              <a:xfrm>
                <a:off x="2304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120850" name="Rectangle 76"/>
              <p:cNvSpPr>
                <a:spLocks noChangeArrowheads="1"/>
              </p:cNvSpPr>
              <p:nvPr/>
            </p:nvSpPr>
            <p:spPr bwMode="auto">
              <a:xfrm>
                <a:off x="2736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120851" name="Rectangle 77"/>
              <p:cNvSpPr>
                <a:spLocks noChangeArrowheads="1"/>
              </p:cNvSpPr>
              <p:nvPr/>
            </p:nvSpPr>
            <p:spPr bwMode="auto">
              <a:xfrm>
                <a:off x="3168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120852" name="Rectangle 78"/>
              <p:cNvSpPr>
                <a:spLocks noChangeArrowheads="1"/>
              </p:cNvSpPr>
              <p:nvPr/>
            </p:nvSpPr>
            <p:spPr bwMode="auto">
              <a:xfrm>
                <a:off x="1872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120853" name="Rectangle 79"/>
              <p:cNvSpPr>
                <a:spLocks noChangeArrowheads="1"/>
              </p:cNvSpPr>
              <p:nvPr/>
            </p:nvSpPr>
            <p:spPr bwMode="auto">
              <a:xfrm>
                <a:off x="1440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120854" name="Rectangle 80"/>
              <p:cNvSpPr>
                <a:spLocks noChangeArrowheads="1"/>
              </p:cNvSpPr>
              <p:nvPr/>
            </p:nvSpPr>
            <p:spPr bwMode="auto">
              <a:xfrm>
                <a:off x="1008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120855" name="Rectangle 81"/>
              <p:cNvSpPr>
                <a:spLocks noChangeArrowheads="1"/>
              </p:cNvSpPr>
              <p:nvPr/>
            </p:nvSpPr>
            <p:spPr bwMode="auto">
              <a:xfrm>
                <a:off x="3600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120856" name="Rectangle 82"/>
              <p:cNvSpPr>
                <a:spLocks noChangeArrowheads="1"/>
              </p:cNvSpPr>
              <p:nvPr/>
            </p:nvSpPr>
            <p:spPr bwMode="auto">
              <a:xfrm>
                <a:off x="4032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0</a:t>
                </a:r>
              </a:p>
            </p:txBody>
          </p:sp>
        </p:grpSp>
      </p:grpSp>
      <p:sp>
        <p:nvSpPr>
          <p:cNvPr id="120844" name="Text Box 83"/>
          <p:cNvSpPr txBox="1">
            <a:spLocks noChangeArrowheads="1"/>
          </p:cNvSpPr>
          <p:nvPr/>
        </p:nvSpPr>
        <p:spPr bwMode="auto">
          <a:xfrm>
            <a:off x="1474788" y="4876800"/>
            <a:ext cx="3190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en-US"/>
              <a:t>c</a:t>
            </a:r>
          </a:p>
        </p:txBody>
      </p:sp>
      <p:sp>
        <p:nvSpPr>
          <p:cNvPr id="120845" name="Oval 84"/>
          <p:cNvSpPr>
            <a:spLocks noChangeArrowheads="1"/>
          </p:cNvSpPr>
          <p:nvPr/>
        </p:nvSpPr>
        <p:spPr bwMode="auto">
          <a:xfrm>
            <a:off x="7010400" y="2362200"/>
            <a:ext cx="1447800" cy="53340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en-US" altLang="en-US"/>
          </a:p>
        </p:txBody>
      </p:sp>
      <p:sp>
        <p:nvSpPr>
          <p:cNvPr id="120846" name="Line 85"/>
          <p:cNvSpPr>
            <a:spLocks noChangeShapeType="1"/>
          </p:cNvSpPr>
          <p:nvPr/>
        </p:nvSpPr>
        <p:spPr bwMode="auto">
          <a:xfrm flipH="1">
            <a:off x="7086600" y="2286000"/>
            <a:ext cx="1295400" cy="0"/>
          </a:xfrm>
          <a:prstGeom prst="line">
            <a:avLst/>
          </a:prstGeom>
          <a:noFill/>
          <a:ln w="76200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04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>
              <a:defRPr sz="2400" b="1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r">
              <a:defRPr sz="2400" b="1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D79FBF33-0420-6849-AFBA-84C0797730DD}" type="slidenum">
              <a:rPr lang="en-US" altLang="en-US" sz="1000">
                <a:latin typeface="Tahoma" charset="0"/>
              </a:rPr>
              <a:pPr/>
              <a:t>2</a:t>
            </a:fld>
            <a:endParaRPr lang="en-US" altLang="en-US" sz="1000">
              <a:latin typeface="Tahoma" charset="0"/>
            </a:endParaRPr>
          </a:p>
        </p:txBody>
      </p:sp>
      <p:sp>
        <p:nvSpPr>
          <p:cNvPr id="33794" name="Slide Number Placeholder 2"/>
          <p:cNvSpPr txBox="1">
            <a:spLocks noGrp="1"/>
          </p:cNvSpPr>
          <p:nvPr/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r">
              <a:defRPr sz="2400" b="1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r">
              <a:defRPr sz="2400" b="1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EA2455C1-831E-F544-891D-EAB4DA75B2AD}" type="slidenum">
              <a:rPr lang="en-US" altLang="en-US" sz="1000">
                <a:latin typeface="Tahoma" charset="0"/>
              </a:rPr>
              <a:pPr eaLnBrk="1" hangingPunct="1"/>
              <a:t>2</a:t>
            </a:fld>
            <a:endParaRPr lang="en-US" altLang="en-US" sz="1000">
              <a:latin typeface="Tahoma" charset="0"/>
            </a:endParaRPr>
          </a:p>
        </p:txBody>
      </p:sp>
      <p:sp>
        <p:nvSpPr>
          <p:cNvPr id="33795" name="Slide Number Placeholder 2"/>
          <p:cNvSpPr txBox="1">
            <a:spLocks noGrp="1"/>
          </p:cNvSpPr>
          <p:nvPr/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r">
              <a:defRPr sz="2400" b="1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r">
              <a:defRPr sz="2400" b="1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F21118A0-484F-AD4F-903D-13FE7EEE4CF6}" type="slidenum">
              <a:rPr lang="en-US" altLang="en-US" sz="1000">
                <a:latin typeface="Tahoma" charset="0"/>
              </a:rPr>
              <a:pPr eaLnBrk="1" hangingPunct="1"/>
              <a:t>2</a:t>
            </a:fld>
            <a:endParaRPr lang="en-US" altLang="en-US" sz="1000">
              <a:latin typeface="Tahoma" charset="0"/>
            </a:endParaRPr>
          </a:p>
        </p:txBody>
      </p:sp>
      <p:sp>
        <p:nvSpPr>
          <p:cNvPr id="33796" name="Text Box 34"/>
          <p:cNvSpPr txBox="1">
            <a:spLocks noChangeArrowheads="1"/>
          </p:cNvSpPr>
          <p:nvPr/>
        </p:nvSpPr>
        <p:spPr bwMode="auto">
          <a:xfrm>
            <a:off x="546100" y="533400"/>
            <a:ext cx="5518150" cy="1311275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>
              <a:defRPr sz="2400" b="1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r">
              <a:defRPr sz="2400" b="1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/>
            <a:r>
              <a:rPr lang="en-US" altLang="en-US" sz="2000">
                <a:solidFill>
                  <a:srgbClr val="2133DF"/>
                </a:solidFill>
                <a:latin typeface="Courier New" charset="0"/>
              </a:rPr>
              <a:t>size_t fwrite(void *pointer, </a:t>
            </a:r>
          </a:p>
          <a:p>
            <a:pPr algn="l"/>
            <a:r>
              <a:rPr lang="en-US" altLang="en-US" sz="2000">
                <a:solidFill>
                  <a:srgbClr val="2133DF"/>
                </a:solidFill>
                <a:latin typeface="Courier New" charset="0"/>
              </a:rPr>
              <a:t>              size_t element_size, </a:t>
            </a:r>
          </a:p>
          <a:p>
            <a:pPr algn="l"/>
            <a:r>
              <a:rPr lang="en-US" altLang="en-US" sz="2000">
                <a:solidFill>
                  <a:srgbClr val="2133DF"/>
                </a:solidFill>
                <a:latin typeface="Courier New" charset="0"/>
              </a:rPr>
              <a:t>              size_t num_elements, </a:t>
            </a:r>
          </a:p>
          <a:p>
            <a:pPr algn="l"/>
            <a:r>
              <a:rPr lang="en-US" altLang="en-US" sz="2000">
                <a:solidFill>
                  <a:srgbClr val="2133DF"/>
                </a:solidFill>
                <a:latin typeface="Courier New" charset="0"/>
              </a:rPr>
              <a:t>              FILE *fp ); </a:t>
            </a:r>
          </a:p>
        </p:txBody>
      </p:sp>
      <p:sp>
        <p:nvSpPr>
          <p:cNvPr id="33797" name="Text Box 4"/>
          <p:cNvSpPr txBox="1">
            <a:spLocks noChangeArrowheads="1"/>
          </p:cNvSpPr>
          <p:nvPr/>
        </p:nvSpPr>
        <p:spPr bwMode="auto">
          <a:xfrm>
            <a:off x="7543800" y="381000"/>
            <a:ext cx="1371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>
              <a:defRPr sz="2400" b="1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r">
              <a:defRPr sz="2400" b="1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eaLnBrk="1" hangingPunct="1">
              <a:buFont typeface="Arial" charset="0"/>
              <a:buNone/>
            </a:pPr>
            <a:r>
              <a:rPr lang="en-US" altLang="en-US">
                <a:solidFill>
                  <a:schemeClr val="hlink"/>
                </a:solidFill>
                <a:latin typeface="Courier New" charset="0"/>
              </a:rPr>
              <a:t>fwrite</a:t>
            </a:r>
          </a:p>
        </p:txBody>
      </p:sp>
      <p:sp>
        <p:nvSpPr>
          <p:cNvPr id="33798" name="Text Box 17"/>
          <p:cNvSpPr txBox="1">
            <a:spLocks noChangeArrowheads="1"/>
          </p:cNvSpPr>
          <p:nvPr/>
        </p:nvSpPr>
        <p:spPr bwMode="auto">
          <a:xfrm>
            <a:off x="6400800" y="76200"/>
            <a:ext cx="27352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>
              <a:defRPr sz="2400" b="1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r">
              <a:defRPr sz="2400" b="1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/>
            <a:r>
              <a:rPr lang="en-US" altLang="en-US" b="0"/>
              <a:t>Write to a binary file</a:t>
            </a:r>
          </a:p>
        </p:txBody>
      </p:sp>
      <p:sp>
        <p:nvSpPr>
          <p:cNvPr id="33799" name="Text Box 4"/>
          <p:cNvSpPr txBox="1">
            <a:spLocks noChangeArrowheads="1"/>
          </p:cNvSpPr>
          <p:nvPr/>
        </p:nvSpPr>
        <p:spPr bwMode="auto">
          <a:xfrm>
            <a:off x="533400" y="2362200"/>
            <a:ext cx="7620000" cy="301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>
              <a:defRPr sz="2400" b="1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r">
              <a:defRPr sz="2400" b="1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/>
            <a:r>
              <a:rPr lang="en-US" altLang="en-US">
                <a:solidFill>
                  <a:schemeClr val="hlink"/>
                </a:solidFill>
                <a:latin typeface="Courier New" charset="0"/>
              </a:rPr>
              <a:t>n = fwrite(&amp;x, sizeof (double), 1, fp);</a:t>
            </a:r>
          </a:p>
          <a:p>
            <a:pPr algn="l"/>
            <a:r>
              <a:rPr lang="en-US" altLang="en-US">
                <a:solidFill>
                  <a:schemeClr val="hlink"/>
                </a:solidFill>
                <a:latin typeface="Courier New" charset="0"/>
              </a:rPr>
              <a:t>if (n &lt; 1)</a:t>
            </a:r>
          </a:p>
          <a:p>
            <a:pPr algn="l"/>
            <a:r>
              <a:rPr lang="en-US" altLang="en-US">
                <a:solidFill>
                  <a:schemeClr val="hlink"/>
                </a:solidFill>
                <a:latin typeface="Courier New" charset="0"/>
              </a:rPr>
              <a:t>{ </a:t>
            </a:r>
          </a:p>
          <a:p>
            <a:pPr algn="l"/>
            <a:r>
              <a:rPr lang="en-US" altLang="en-US">
                <a:solidFill>
                  <a:schemeClr val="hlink"/>
                </a:solidFill>
                <a:latin typeface="Courier New" charset="0"/>
              </a:rPr>
              <a:t>    // data not written!</a:t>
            </a:r>
          </a:p>
          <a:p>
            <a:pPr algn="l"/>
            <a:r>
              <a:rPr lang="en-US" altLang="en-US">
                <a:solidFill>
                  <a:schemeClr val="hlink"/>
                </a:solidFill>
                <a:latin typeface="Courier New" charset="0"/>
              </a:rPr>
              <a:t>    exit(1);</a:t>
            </a:r>
          </a:p>
          <a:p>
            <a:pPr algn="l"/>
            <a:r>
              <a:rPr lang="en-US" altLang="en-US">
                <a:solidFill>
                  <a:schemeClr val="hlink"/>
                </a:solidFill>
                <a:latin typeface="Courier New" charset="0"/>
              </a:rPr>
              <a:t>}</a:t>
            </a:r>
          </a:p>
          <a:p>
            <a:pPr algn="l"/>
            <a:endParaRPr lang="en-US" altLang="en-US">
              <a:solidFill>
                <a:schemeClr val="hlink"/>
              </a:solidFill>
              <a:latin typeface="Courier New" charset="0"/>
            </a:endParaRPr>
          </a:p>
          <a:p>
            <a:pPr algn="l"/>
            <a:r>
              <a:rPr lang="en-US" altLang="en-US" b="0"/>
              <a:t>// </a:t>
            </a:r>
            <a:r>
              <a:rPr lang="en-US" altLang="en-US" b="0" i="1"/>
              <a:t>Error detection!</a:t>
            </a:r>
          </a:p>
        </p:txBody>
      </p:sp>
    </p:spTree>
    <p:extLst>
      <p:ext uri="{BB962C8B-B14F-4D97-AF65-F5344CB8AC3E}">
        <p14:creationId xmlns:p14="http://schemas.microsoft.com/office/powerpoint/2010/main" val="1502781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9CA36AA4-135C-D94E-BFCC-5C1D8B0F74C9}" type="slidenum">
              <a:rPr lang="en-US" altLang="en-US" sz="1000">
                <a:latin typeface="Tahoma" charset="0"/>
              </a:rPr>
              <a:pPr/>
              <a:t>20</a:t>
            </a:fld>
            <a:endParaRPr lang="en-US" altLang="en-US" sz="1000">
              <a:latin typeface="Tahoma" charset="0"/>
            </a:endParaRPr>
          </a:p>
        </p:txBody>
      </p:sp>
      <p:sp>
        <p:nvSpPr>
          <p:cNvPr id="125955" name="Text Box 4"/>
          <p:cNvSpPr txBox="1">
            <a:spLocks noChangeArrowheads="1"/>
          </p:cNvSpPr>
          <p:nvPr/>
        </p:nvSpPr>
        <p:spPr bwMode="auto">
          <a:xfrm>
            <a:off x="152400" y="1143000"/>
            <a:ext cx="8839200" cy="5243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en-US" sz="2000">
                <a:solidFill>
                  <a:schemeClr val="folHlink"/>
                </a:solidFill>
                <a:latin typeface="Courier New" charset="0"/>
              </a:rPr>
              <a:t>int numbits  = 3, startbit = 1;</a:t>
            </a:r>
          </a:p>
          <a:p>
            <a:pPr algn="l"/>
            <a:r>
              <a:rPr lang="en-US" altLang="en-US" sz="2000">
                <a:solidFill>
                  <a:schemeClr val="folHlink"/>
                </a:solidFill>
                <a:latin typeface="Courier New" charset="0"/>
              </a:rPr>
              <a:t>mask = (unsigned short)~0;</a:t>
            </a:r>
            <a:endParaRPr lang="en-US" altLang="en-US" sz="2000">
              <a:solidFill>
                <a:schemeClr val="hlink"/>
              </a:solidFill>
              <a:latin typeface="Courier New" charset="0"/>
            </a:endParaRPr>
          </a:p>
          <a:p>
            <a:pPr algn="l"/>
            <a:endParaRPr lang="en-US" altLang="en-US" sz="2000">
              <a:solidFill>
                <a:schemeClr val="folHlink"/>
              </a:solidFill>
              <a:latin typeface="Courier New" charset="0"/>
            </a:endParaRPr>
          </a:p>
          <a:p>
            <a:pPr algn="l"/>
            <a:endParaRPr lang="en-US" altLang="en-US" sz="2000">
              <a:solidFill>
                <a:schemeClr val="folHlink"/>
              </a:solidFill>
              <a:latin typeface="Courier New" charset="0"/>
            </a:endParaRPr>
          </a:p>
          <a:p>
            <a:pPr algn="l"/>
            <a:r>
              <a:rPr lang="en-US" altLang="en-US" sz="2000">
                <a:solidFill>
                  <a:schemeClr val="folHlink"/>
                </a:solidFill>
                <a:latin typeface="Courier New" charset="0"/>
              </a:rPr>
              <a:t>mask &lt;&lt;= numbits;</a:t>
            </a:r>
          </a:p>
          <a:p>
            <a:pPr algn="l"/>
            <a:endParaRPr lang="en-US" altLang="en-US" sz="2000">
              <a:solidFill>
                <a:schemeClr val="folHlink"/>
              </a:solidFill>
              <a:latin typeface="Courier New" charset="0"/>
            </a:endParaRPr>
          </a:p>
          <a:p>
            <a:pPr algn="l"/>
            <a:endParaRPr lang="en-US" altLang="en-US" sz="2000">
              <a:solidFill>
                <a:schemeClr val="folHlink"/>
              </a:solidFill>
              <a:latin typeface="Courier New" charset="0"/>
            </a:endParaRPr>
          </a:p>
          <a:p>
            <a:pPr algn="l"/>
            <a:r>
              <a:rPr lang="en-US" altLang="en-US" sz="2000">
                <a:solidFill>
                  <a:schemeClr val="folHlink"/>
                </a:solidFill>
                <a:latin typeface="Courier New" charset="0"/>
              </a:rPr>
              <a:t>mask = ~mask;</a:t>
            </a:r>
          </a:p>
          <a:p>
            <a:pPr algn="l"/>
            <a:endParaRPr lang="en-US" altLang="en-US" sz="2000">
              <a:solidFill>
                <a:schemeClr val="folHlink"/>
              </a:solidFill>
              <a:latin typeface="Courier New" charset="0"/>
            </a:endParaRPr>
          </a:p>
          <a:p>
            <a:pPr algn="l"/>
            <a:endParaRPr lang="en-US" altLang="en-US" sz="2000">
              <a:solidFill>
                <a:schemeClr val="folHlink"/>
              </a:solidFill>
              <a:latin typeface="Courier New" charset="0"/>
            </a:endParaRPr>
          </a:p>
          <a:p>
            <a:pPr algn="l"/>
            <a:r>
              <a:rPr lang="en-US" altLang="en-US" sz="2000">
                <a:solidFill>
                  <a:schemeClr val="folHlink"/>
                </a:solidFill>
                <a:latin typeface="Courier New" charset="0"/>
              </a:rPr>
              <a:t>mask &lt;&lt;= startbit;</a:t>
            </a:r>
          </a:p>
          <a:p>
            <a:pPr algn="l"/>
            <a:endParaRPr lang="en-US" altLang="en-US" sz="2000">
              <a:solidFill>
                <a:schemeClr val="folHlink"/>
              </a:solidFill>
              <a:latin typeface="Courier New" charset="0"/>
            </a:endParaRPr>
          </a:p>
          <a:p>
            <a:pPr algn="l"/>
            <a:endParaRPr lang="en-US" altLang="en-US" sz="2000">
              <a:solidFill>
                <a:schemeClr val="folHlink"/>
              </a:solidFill>
              <a:latin typeface="Courier New" charset="0"/>
            </a:endParaRPr>
          </a:p>
          <a:p>
            <a:pPr algn="l"/>
            <a:r>
              <a:rPr lang="en-US" altLang="en-US" sz="2000">
                <a:solidFill>
                  <a:schemeClr val="folHlink"/>
                </a:solidFill>
                <a:latin typeface="Courier New" charset="0"/>
              </a:rPr>
              <a:t>mask = ~mask;</a:t>
            </a:r>
          </a:p>
          <a:p>
            <a:pPr algn="l"/>
            <a:endParaRPr lang="en-US" altLang="en-US" sz="2000">
              <a:solidFill>
                <a:schemeClr val="folHlink"/>
              </a:solidFill>
              <a:latin typeface="Courier New" charset="0"/>
            </a:endParaRPr>
          </a:p>
          <a:p>
            <a:pPr algn="l"/>
            <a:endParaRPr lang="en-US" altLang="en-US" sz="2000">
              <a:solidFill>
                <a:schemeClr val="folHlink"/>
              </a:solidFill>
              <a:latin typeface="Courier New" charset="0"/>
            </a:endParaRPr>
          </a:p>
          <a:p>
            <a:pPr algn="l"/>
            <a:r>
              <a:rPr lang="en-US" altLang="en-US" sz="1800">
                <a:solidFill>
                  <a:schemeClr val="hlink"/>
                </a:solidFill>
                <a:latin typeface="Courier New" charset="0"/>
              </a:rPr>
              <a:t>mask = ~((~(((unsigned short) ~0) &lt;&lt; numbits)) &lt;&lt; startbit);</a:t>
            </a:r>
          </a:p>
        </p:txBody>
      </p:sp>
      <p:sp>
        <p:nvSpPr>
          <p:cNvPr id="125956" name="Text Box 3"/>
          <p:cNvSpPr txBox="1">
            <a:spLocks noChangeArrowheads="1"/>
          </p:cNvSpPr>
          <p:nvPr/>
        </p:nvSpPr>
        <p:spPr bwMode="auto">
          <a:xfrm>
            <a:off x="152400" y="76200"/>
            <a:ext cx="2606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en-US"/>
              <a:t>Building a “mask”</a:t>
            </a:r>
          </a:p>
        </p:txBody>
      </p:sp>
      <p:sp>
        <p:nvSpPr>
          <p:cNvPr id="125957" name="Text Box 4"/>
          <p:cNvSpPr txBox="1">
            <a:spLocks noChangeArrowheads="1"/>
          </p:cNvSpPr>
          <p:nvPr/>
        </p:nvSpPr>
        <p:spPr bwMode="auto">
          <a:xfrm>
            <a:off x="152400" y="609600"/>
            <a:ext cx="1631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en-US"/>
              <a:t>Final mask</a:t>
            </a:r>
          </a:p>
        </p:txBody>
      </p:sp>
      <p:grpSp>
        <p:nvGrpSpPr>
          <p:cNvPr id="125958" name="Group 5"/>
          <p:cNvGrpSpPr>
            <a:grpSpLocks/>
          </p:cNvGrpSpPr>
          <p:nvPr/>
        </p:nvGrpSpPr>
        <p:grpSpPr bwMode="auto">
          <a:xfrm>
            <a:off x="1828800" y="1828800"/>
            <a:ext cx="7010400" cy="381000"/>
            <a:chOff x="48" y="2112"/>
            <a:chExt cx="5376" cy="336"/>
          </a:xfrm>
        </p:grpSpPr>
        <p:grpSp>
          <p:nvGrpSpPr>
            <p:cNvPr id="126055" name="Group 6"/>
            <p:cNvGrpSpPr>
              <a:grpSpLocks/>
            </p:cNvGrpSpPr>
            <p:nvPr/>
          </p:nvGrpSpPr>
          <p:grpSpPr bwMode="auto">
            <a:xfrm>
              <a:off x="2736" y="2112"/>
              <a:ext cx="2688" cy="336"/>
              <a:chOff x="1008" y="1392"/>
              <a:chExt cx="3456" cy="480"/>
            </a:xfrm>
          </p:grpSpPr>
          <p:sp>
            <p:nvSpPr>
              <p:cNvPr id="126065" name="Rectangle 7"/>
              <p:cNvSpPr>
                <a:spLocks noChangeArrowheads="1"/>
              </p:cNvSpPr>
              <p:nvPr/>
            </p:nvSpPr>
            <p:spPr bwMode="auto">
              <a:xfrm>
                <a:off x="2304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1</a:t>
                </a:r>
              </a:p>
            </p:txBody>
          </p:sp>
          <p:sp>
            <p:nvSpPr>
              <p:cNvPr id="126066" name="Rectangle 8"/>
              <p:cNvSpPr>
                <a:spLocks noChangeArrowheads="1"/>
              </p:cNvSpPr>
              <p:nvPr/>
            </p:nvSpPr>
            <p:spPr bwMode="auto">
              <a:xfrm>
                <a:off x="2736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1</a:t>
                </a:r>
              </a:p>
            </p:txBody>
          </p:sp>
          <p:sp>
            <p:nvSpPr>
              <p:cNvPr id="126067" name="Rectangle 9"/>
              <p:cNvSpPr>
                <a:spLocks noChangeArrowheads="1"/>
              </p:cNvSpPr>
              <p:nvPr/>
            </p:nvSpPr>
            <p:spPr bwMode="auto">
              <a:xfrm>
                <a:off x="3168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1</a:t>
                </a:r>
              </a:p>
            </p:txBody>
          </p:sp>
          <p:sp>
            <p:nvSpPr>
              <p:cNvPr id="126068" name="Rectangle 10"/>
              <p:cNvSpPr>
                <a:spLocks noChangeArrowheads="1"/>
              </p:cNvSpPr>
              <p:nvPr/>
            </p:nvSpPr>
            <p:spPr bwMode="auto">
              <a:xfrm>
                <a:off x="1872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1</a:t>
                </a:r>
              </a:p>
            </p:txBody>
          </p:sp>
          <p:sp>
            <p:nvSpPr>
              <p:cNvPr id="126069" name="Rectangle 11"/>
              <p:cNvSpPr>
                <a:spLocks noChangeArrowheads="1"/>
              </p:cNvSpPr>
              <p:nvPr/>
            </p:nvSpPr>
            <p:spPr bwMode="auto">
              <a:xfrm>
                <a:off x="1440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1</a:t>
                </a:r>
              </a:p>
            </p:txBody>
          </p:sp>
          <p:sp>
            <p:nvSpPr>
              <p:cNvPr id="126070" name="Rectangle 12"/>
              <p:cNvSpPr>
                <a:spLocks noChangeArrowheads="1"/>
              </p:cNvSpPr>
              <p:nvPr/>
            </p:nvSpPr>
            <p:spPr bwMode="auto">
              <a:xfrm>
                <a:off x="1008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1</a:t>
                </a:r>
              </a:p>
            </p:txBody>
          </p:sp>
          <p:sp>
            <p:nvSpPr>
              <p:cNvPr id="126071" name="Rectangle 13"/>
              <p:cNvSpPr>
                <a:spLocks noChangeArrowheads="1"/>
              </p:cNvSpPr>
              <p:nvPr/>
            </p:nvSpPr>
            <p:spPr bwMode="auto">
              <a:xfrm>
                <a:off x="3600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1</a:t>
                </a:r>
              </a:p>
            </p:txBody>
          </p:sp>
          <p:sp>
            <p:nvSpPr>
              <p:cNvPr id="126072" name="Rectangle 14"/>
              <p:cNvSpPr>
                <a:spLocks noChangeArrowheads="1"/>
              </p:cNvSpPr>
              <p:nvPr/>
            </p:nvSpPr>
            <p:spPr bwMode="auto">
              <a:xfrm>
                <a:off x="4032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1</a:t>
                </a:r>
              </a:p>
            </p:txBody>
          </p:sp>
        </p:grpSp>
        <p:grpSp>
          <p:nvGrpSpPr>
            <p:cNvPr id="126056" name="Group 15"/>
            <p:cNvGrpSpPr>
              <a:grpSpLocks/>
            </p:cNvGrpSpPr>
            <p:nvPr/>
          </p:nvGrpSpPr>
          <p:grpSpPr bwMode="auto">
            <a:xfrm>
              <a:off x="48" y="2112"/>
              <a:ext cx="2688" cy="336"/>
              <a:chOff x="1008" y="1392"/>
              <a:chExt cx="3456" cy="480"/>
            </a:xfrm>
          </p:grpSpPr>
          <p:sp>
            <p:nvSpPr>
              <p:cNvPr id="126057" name="Rectangle 16"/>
              <p:cNvSpPr>
                <a:spLocks noChangeArrowheads="1"/>
              </p:cNvSpPr>
              <p:nvPr/>
            </p:nvSpPr>
            <p:spPr bwMode="auto">
              <a:xfrm>
                <a:off x="2304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1</a:t>
                </a:r>
              </a:p>
            </p:txBody>
          </p:sp>
          <p:sp>
            <p:nvSpPr>
              <p:cNvPr id="126058" name="Rectangle 17"/>
              <p:cNvSpPr>
                <a:spLocks noChangeArrowheads="1"/>
              </p:cNvSpPr>
              <p:nvPr/>
            </p:nvSpPr>
            <p:spPr bwMode="auto">
              <a:xfrm>
                <a:off x="2736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1</a:t>
                </a:r>
              </a:p>
            </p:txBody>
          </p:sp>
          <p:sp>
            <p:nvSpPr>
              <p:cNvPr id="126059" name="Rectangle 18"/>
              <p:cNvSpPr>
                <a:spLocks noChangeArrowheads="1"/>
              </p:cNvSpPr>
              <p:nvPr/>
            </p:nvSpPr>
            <p:spPr bwMode="auto">
              <a:xfrm>
                <a:off x="3168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1</a:t>
                </a:r>
              </a:p>
            </p:txBody>
          </p:sp>
          <p:sp>
            <p:nvSpPr>
              <p:cNvPr id="126060" name="Rectangle 19"/>
              <p:cNvSpPr>
                <a:spLocks noChangeArrowheads="1"/>
              </p:cNvSpPr>
              <p:nvPr/>
            </p:nvSpPr>
            <p:spPr bwMode="auto">
              <a:xfrm>
                <a:off x="1872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1</a:t>
                </a:r>
              </a:p>
            </p:txBody>
          </p:sp>
          <p:sp>
            <p:nvSpPr>
              <p:cNvPr id="126061" name="Rectangle 20"/>
              <p:cNvSpPr>
                <a:spLocks noChangeArrowheads="1"/>
              </p:cNvSpPr>
              <p:nvPr/>
            </p:nvSpPr>
            <p:spPr bwMode="auto">
              <a:xfrm>
                <a:off x="1440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1</a:t>
                </a:r>
              </a:p>
            </p:txBody>
          </p:sp>
          <p:sp>
            <p:nvSpPr>
              <p:cNvPr id="126062" name="Rectangle 21"/>
              <p:cNvSpPr>
                <a:spLocks noChangeArrowheads="1"/>
              </p:cNvSpPr>
              <p:nvPr/>
            </p:nvSpPr>
            <p:spPr bwMode="auto">
              <a:xfrm>
                <a:off x="1008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1</a:t>
                </a:r>
              </a:p>
            </p:txBody>
          </p:sp>
          <p:sp>
            <p:nvSpPr>
              <p:cNvPr id="126063" name="Rectangle 22"/>
              <p:cNvSpPr>
                <a:spLocks noChangeArrowheads="1"/>
              </p:cNvSpPr>
              <p:nvPr/>
            </p:nvSpPr>
            <p:spPr bwMode="auto">
              <a:xfrm>
                <a:off x="3600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1</a:t>
                </a:r>
              </a:p>
            </p:txBody>
          </p:sp>
          <p:sp>
            <p:nvSpPr>
              <p:cNvPr id="126064" name="Rectangle 23"/>
              <p:cNvSpPr>
                <a:spLocks noChangeArrowheads="1"/>
              </p:cNvSpPr>
              <p:nvPr/>
            </p:nvSpPr>
            <p:spPr bwMode="auto">
              <a:xfrm>
                <a:off x="4032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1</a:t>
                </a:r>
              </a:p>
            </p:txBody>
          </p:sp>
        </p:grpSp>
      </p:grpSp>
      <p:sp>
        <p:nvSpPr>
          <p:cNvPr id="125959" name="Text Box 24"/>
          <p:cNvSpPr txBox="1">
            <a:spLocks noChangeArrowheads="1"/>
          </p:cNvSpPr>
          <p:nvPr/>
        </p:nvSpPr>
        <p:spPr bwMode="auto">
          <a:xfrm>
            <a:off x="1828800" y="457200"/>
            <a:ext cx="7162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en-US" sz="1400" b="0">
                <a:latin typeface="Courier New" charset="0"/>
              </a:rPr>
              <a:t>15  14  13   12  11  10   9   8   7   6   5   4   3    2   1   0</a:t>
            </a:r>
          </a:p>
        </p:txBody>
      </p:sp>
      <p:grpSp>
        <p:nvGrpSpPr>
          <p:cNvPr id="125960" name="Group 25"/>
          <p:cNvGrpSpPr>
            <a:grpSpLocks/>
          </p:cNvGrpSpPr>
          <p:nvPr/>
        </p:nvGrpSpPr>
        <p:grpSpPr bwMode="auto">
          <a:xfrm>
            <a:off x="1828800" y="2667000"/>
            <a:ext cx="7010400" cy="381000"/>
            <a:chOff x="48" y="2112"/>
            <a:chExt cx="5376" cy="336"/>
          </a:xfrm>
        </p:grpSpPr>
        <p:grpSp>
          <p:nvGrpSpPr>
            <p:cNvPr id="126037" name="Group 26"/>
            <p:cNvGrpSpPr>
              <a:grpSpLocks/>
            </p:cNvGrpSpPr>
            <p:nvPr/>
          </p:nvGrpSpPr>
          <p:grpSpPr bwMode="auto">
            <a:xfrm>
              <a:off x="2736" y="2112"/>
              <a:ext cx="2688" cy="336"/>
              <a:chOff x="1008" y="1392"/>
              <a:chExt cx="3456" cy="480"/>
            </a:xfrm>
          </p:grpSpPr>
          <p:sp>
            <p:nvSpPr>
              <p:cNvPr id="126047" name="Rectangle 27"/>
              <p:cNvSpPr>
                <a:spLocks noChangeArrowheads="1"/>
              </p:cNvSpPr>
              <p:nvPr/>
            </p:nvSpPr>
            <p:spPr bwMode="auto">
              <a:xfrm>
                <a:off x="2304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1</a:t>
                </a:r>
              </a:p>
            </p:txBody>
          </p:sp>
          <p:sp>
            <p:nvSpPr>
              <p:cNvPr id="126048" name="Rectangle 28"/>
              <p:cNvSpPr>
                <a:spLocks noChangeArrowheads="1"/>
              </p:cNvSpPr>
              <p:nvPr/>
            </p:nvSpPr>
            <p:spPr bwMode="auto">
              <a:xfrm>
                <a:off x="2736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1</a:t>
                </a:r>
              </a:p>
            </p:txBody>
          </p:sp>
          <p:sp>
            <p:nvSpPr>
              <p:cNvPr id="126049" name="Rectangle 29"/>
              <p:cNvSpPr>
                <a:spLocks noChangeArrowheads="1"/>
              </p:cNvSpPr>
              <p:nvPr/>
            </p:nvSpPr>
            <p:spPr bwMode="auto">
              <a:xfrm>
                <a:off x="3168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>
                    <a:solidFill>
                      <a:srgbClr val="339933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126050" name="Rectangle 30"/>
              <p:cNvSpPr>
                <a:spLocks noChangeArrowheads="1"/>
              </p:cNvSpPr>
              <p:nvPr/>
            </p:nvSpPr>
            <p:spPr bwMode="auto">
              <a:xfrm>
                <a:off x="1872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1</a:t>
                </a:r>
              </a:p>
            </p:txBody>
          </p:sp>
          <p:sp>
            <p:nvSpPr>
              <p:cNvPr id="126051" name="Rectangle 31"/>
              <p:cNvSpPr>
                <a:spLocks noChangeArrowheads="1"/>
              </p:cNvSpPr>
              <p:nvPr/>
            </p:nvSpPr>
            <p:spPr bwMode="auto">
              <a:xfrm>
                <a:off x="1440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1</a:t>
                </a:r>
              </a:p>
            </p:txBody>
          </p:sp>
          <p:sp>
            <p:nvSpPr>
              <p:cNvPr id="126052" name="Rectangle 32"/>
              <p:cNvSpPr>
                <a:spLocks noChangeArrowheads="1"/>
              </p:cNvSpPr>
              <p:nvPr/>
            </p:nvSpPr>
            <p:spPr bwMode="auto">
              <a:xfrm>
                <a:off x="1008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1</a:t>
                </a:r>
              </a:p>
            </p:txBody>
          </p:sp>
          <p:sp>
            <p:nvSpPr>
              <p:cNvPr id="126053" name="Rectangle 33"/>
              <p:cNvSpPr>
                <a:spLocks noChangeArrowheads="1"/>
              </p:cNvSpPr>
              <p:nvPr/>
            </p:nvSpPr>
            <p:spPr bwMode="auto">
              <a:xfrm>
                <a:off x="3600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>
                    <a:solidFill>
                      <a:srgbClr val="339933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126054" name="Rectangle 34"/>
              <p:cNvSpPr>
                <a:spLocks noChangeArrowheads="1"/>
              </p:cNvSpPr>
              <p:nvPr/>
            </p:nvSpPr>
            <p:spPr bwMode="auto">
              <a:xfrm>
                <a:off x="4032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>
                    <a:solidFill>
                      <a:srgbClr val="339933"/>
                    </a:solidFill>
                    <a:latin typeface="Courier New" charset="0"/>
                  </a:rPr>
                  <a:t>0</a:t>
                </a:r>
              </a:p>
            </p:txBody>
          </p:sp>
        </p:grpSp>
        <p:grpSp>
          <p:nvGrpSpPr>
            <p:cNvPr id="126038" name="Group 35"/>
            <p:cNvGrpSpPr>
              <a:grpSpLocks/>
            </p:cNvGrpSpPr>
            <p:nvPr/>
          </p:nvGrpSpPr>
          <p:grpSpPr bwMode="auto">
            <a:xfrm>
              <a:off x="48" y="2112"/>
              <a:ext cx="2688" cy="336"/>
              <a:chOff x="1008" y="1392"/>
              <a:chExt cx="3456" cy="480"/>
            </a:xfrm>
          </p:grpSpPr>
          <p:sp>
            <p:nvSpPr>
              <p:cNvPr id="126039" name="Rectangle 36"/>
              <p:cNvSpPr>
                <a:spLocks noChangeArrowheads="1"/>
              </p:cNvSpPr>
              <p:nvPr/>
            </p:nvSpPr>
            <p:spPr bwMode="auto">
              <a:xfrm>
                <a:off x="2304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1</a:t>
                </a:r>
              </a:p>
            </p:txBody>
          </p:sp>
          <p:sp>
            <p:nvSpPr>
              <p:cNvPr id="126040" name="Rectangle 37"/>
              <p:cNvSpPr>
                <a:spLocks noChangeArrowheads="1"/>
              </p:cNvSpPr>
              <p:nvPr/>
            </p:nvSpPr>
            <p:spPr bwMode="auto">
              <a:xfrm>
                <a:off x="2736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1</a:t>
                </a:r>
              </a:p>
            </p:txBody>
          </p:sp>
          <p:sp>
            <p:nvSpPr>
              <p:cNvPr id="126041" name="Rectangle 38"/>
              <p:cNvSpPr>
                <a:spLocks noChangeArrowheads="1"/>
              </p:cNvSpPr>
              <p:nvPr/>
            </p:nvSpPr>
            <p:spPr bwMode="auto">
              <a:xfrm>
                <a:off x="3168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1</a:t>
                </a:r>
              </a:p>
            </p:txBody>
          </p:sp>
          <p:sp>
            <p:nvSpPr>
              <p:cNvPr id="126042" name="Rectangle 39"/>
              <p:cNvSpPr>
                <a:spLocks noChangeArrowheads="1"/>
              </p:cNvSpPr>
              <p:nvPr/>
            </p:nvSpPr>
            <p:spPr bwMode="auto">
              <a:xfrm>
                <a:off x="1872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1</a:t>
                </a:r>
              </a:p>
            </p:txBody>
          </p:sp>
          <p:sp>
            <p:nvSpPr>
              <p:cNvPr id="126043" name="Rectangle 40"/>
              <p:cNvSpPr>
                <a:spLocks noChangeArrowheads="1"/>
              </p:cNvSpPr>
              <p:nvPr/>
            </p:nvSpPr>
            <p:spPr bwMode="auto">
              <a:xfrm>
                <a:off x="1440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1</a:t>
                </a:r>
              </a:p>
            </p:txBody>
          </p:sp>
          <p:sp>
            <p:nvSpPr>
              <p:cNvPr id="126044" name="Rectangle 41"/>
              <p:cNvSpPr>
                <a:spLocks noChangeArrowheads="1"/>
              </p:cNvSpPr>
              <p:nvPr/>
            </p:nvSpPr>
            <p:spPr bwMode="auto">
              <a:xfrm>
                <a:off x="1008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1</a:t>
                </a:r>
              </a:p>
            </p:txBody>
          </p:sp>
          <p:sp>
            <p:nvSpPr>
              <p:cNvPr id="126045" name="Rectangle 42"/>
              <p:cNvSpPr>
                <a:spLocks noChangeArrowheads="1"/>
              </p:cNvSpPr>
              <p:nvPr/>
            </p:nvSpPr>
            <p:spPr bwMode="auto">
              <a:xfrm>
                <a:off x="3600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1</a:t>
                </a:r>
              </a:p>
            </p:txBody>
          </p:sp>
          <p:sp>
            <p:nvSpPr>
              <p:cNvPr id="126046" name="Rectangle 43"/>
              <p:cNvSpPr>
                <a:spLocks noChangeArrowheads="1"/>
              </p:cNvSpPr>
              <p:nvPr/>
            </p:nvSpPr>
            <p:spPr bwMode="auto">
              <a:xfrm>
                <a:off x="4032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1</a:t>
                </a:r>
              </a:p>
            </p:txBody>
          </p:sp>
        </p:grpSp>
      </p:grpSp>
      <p:grpSp>
        <p:nvGrpSpPr>
          <p:cNvPr id="125961" name="Group 44"/>
          <p:cNvGrpSpPr>
            <a:grpSpLocks/>
          </p:cNvGrpSpPr>
          <p:nvPr/>
        </p:nvGrpSpPr>
        <p:grpSpPr bwMode="auto">
          <a:xfrm>
            <a:off x="1828800" y="3581400"/>
            <a:ext cx="7010400" cy="381000"/>
            <a:chOff x="48" y="2112"/>
            <a:chExt cx="5376" cy="336"/>
          </a:xfrm>
        </p:grpSpPr>
        <p:grpSp>
          <p:nvGrpSpPr>
            <p:cNvPr id="126019" name="Group 45"/>
            <p:cNvGrpSpPr>
              <a:grpSpLocks/>
            </p:cNvGrpSpPr>
            <p:nvPr/>
          </p:nvGrpSpPr>
          <p:grpSpPr bwMode="auto">
            <a:xfrm>
              <a:off x="2736" y="2112"/>
              <a:ext cx="2688" cy="336"/>
              <a:chOff x="1008" y="1392"/>
              <a:chExt cx="3456" cy="480"/>
            </a:xfrm>
          </p:grpSpPr>
          <p:sp>
            <p:nvSpPr>
              <p:cNvPr id="126029" name="Rectangle 46"/>
              <p:cNvSpPr>
                <a:spLocks noChangeArrowheads="1"/>
              </p:cNvSpPr>
              <p:nvPr/>
            </p:nvSpPr>
            <p:spPr bwMode="auto">
              <a:xfrm>
                <a:off x="2304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126030" name="Rectangle 47"/>
              <p:cNvSpPr>
                <a:spLocks noChangeArrowheads="1"/>
              </p:cNvSpPr>
              <p:nvPr/>
            </p:nvSpPr>
            <p:spPr bwMode="auto">
              <a:xfrm>
                <a:off x="2736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126031" name="Rectangle 48"/>
              <p:cNvSpPr>
                <a:spLocks noChangeArrowheads="1"/>
              </p:cNvSpPr>
              <p:nvPr/>
            </p:nvSpPr>
            <p:spPr bwMode="auto">
              <a:xfrm>
                <a:off x="3168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>
                    <a:solidFill>
                      <a:srgbClr val="339933"/>
                    </a:solidFill>
                    <a:latin typeface="Courier New" charset="0"/>
                  </a:rPr>
                  <a:t>1</a:t>
                </a:r>
              </a:p>
            </p:txBody>
          </p:sp>
          <p:sp>
            <p:nvSpPr>
              <p:cNvPr id="126032" name="Rectangle 49"/>
              <p:cNvSpPr>
                <a:spLocks noChangeArrowheads="1"/>
              </p:cNvSpPr>
              <p:nvPr/>
            </p:nvSpPr>
            <p:spPr bwMode="auto">
              <a:xfrm>
                <a:off x="1872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126033" name="Rectangle 50"/>
              <p:cNvSpPr>
                <a:spLocks noChangeArrowheads="1"/>
              </p:cNvSpPr>
              <p:nvPr/>
            </p:nvSpPr>
            <p:spPr bwMode="auto">
              <a:xfrm>
                <a:off x="1440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126034" name="Rectangle 51"/>
              <p:cNvSpPr>
                <a:spLocks noChangeArrowheads="1"/>
              </p:cNvSpPr>
              <p:nvPr/>
            </p:nvSpPr>
            <p:spPr bwMode="auto">
              <a:xfrm>
                <a:off x="1008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126035" name="Rectangle 52"/>
              <p:cNvSpPr>
                <a:spLocks noChangeArrowheads="1"/>
              </p:cNvSpPr>
              <p:nvPr/>
            </p:nvSpPr>
            <p:spPr bwMode="auto">
              <a:xfrm>
                <a:off x="3600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>
                    <a:solidFill>
                      <a:srgbClr val="339933"/>
                    </a:solidFill>
                    <a:latin typeface="Courier New" charset="0"/>
                  </a:rPr>
                  <a:t>1</a:t>
                </a:r>
              </a:p>
            </p:txBody>
          </p:sp>
          <p:sp>
            <p:nvSpPr>
              <p:cNvPr id="126036" name="Rectangle 53"/>
              <p:cNvSpPr>
                <a:spLocks noChangeArrowheads="1"/>
              </p:cNvSpPr>
              <p:nvPr/>
            </p:nvSpPr>
            <p:spPr bwMode="auto">
              <a:xfrm>
                <a:off x="4032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>
                    <a:solidFill>
                      <a:srgbClr val="339933"/>
                    </a:solidFill>
                    <a:latin typeface="Courier New" charset="0"/>
                  </a:rPr>
                  <a:t>1</a:t>
                </a:r>
              </a:p>
            </p:txBody>
          </p:sp>
        </p:grpSp>
        <p:grpSp>
          <p:nvGrpSpPr>
            <p:cNvPr id="126020" name="Group 54"/>
            <p:cNvGrpSpPr>
              <a:grpSpLocks/>
            </p:cNvGrpSpPr>
            <p:nvPr/>
          </p:nvGrpSpPr>
          <p:grpSpPr bwMode="auto">
            <a:xfrm>
              <a:off x="48" y="2112"/>
              <a:ext cx="2688" cy="336"/>
              <a:chOff x="1008" y="1392"/>
              <a:chExt cx="3456" cy="480"/>
            </a:xfrm>
          </p:grpSpPr>
          <p:sp>
            <p:nvSpPr>
              <p:cNvPr id="126021" name="Rectangle 55"/>
              <p:cNvSpPr>
                <a:spLocks noChangeArrowheads="1"/>
              </p:cNvSpPr>
              <p:nvPr/>
            </p:nvSpPr>
            <p:spPr bwMode="auto">
              <a:xfrm>
                <a:off x="2304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126022" name="Rectangle 56"/>
              <p:cNvSpPr>
                <a:spLocks noChangeArrowheads="1"/>
              </p:cNvSpPr>
              <p:nvPr/>
            </p:nvSpPr>
            <p:spPr bwMode="auto">
              <a:xfrm>
                <a:off x="2736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126023" name="Rectangle 57"/>
              <p:cNvSpPr>
                <a:spLocks noChangeArrowheads="1"/>
              </p:cNvSpPr>
              <p:nvPr/>
            </p:nvSpPr>
            <p:spPr bwMode="auto">
              <a:xfrm>
                <a:off x="3168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126024" name="Rectangle 58"/>
              <p:cNvSpPr>
                <a:spLocks noChangeArrowheads="1"/>
              </p:cNvSpPr>
              <p:nvPr/>
            </p:nvSpPr>
            <p:spPr bwMode="auto">
              <a:xfrm>
                <a:off x="1872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126025" name="Rectangle 59"/>
              <p:cNvSpPr>
                <a:spLocks noChangeArrowheads="1"/>
              </p:cNvSpPr>
              <p:nvPr/>
            </p:nvSpPr>
            <p:spPr bwMode="auto">
              <a:xfrm>
                <a:off x="1440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126026" name="Rectangle 60"/>
              <p:cNvSpPr>
                <a:spLocks noChangeArrowheads="1"/>
              </p:cNvSpPr>
              <p:nvPr/>
            </p:nvSpPr>
            <p:spPr bwMode="auto">
              <a:xfrm>
                <a:off x="1008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126027" name="Rectangle 61"/>
              <p:cNvSpPr>
                <a:spLocks noChangeArrowheads="1"/>
              </p:cNvSpPr>
              <p:nvPr/>
            </p:nvSpPr>
            <p:spPr bwMode="auto">
              <a:xfrm>
                <a:off x="3600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126028" name="Rectangle 62"/>
              <p:cNvSpPr>
                <a:spLocks noChangeArrowheads="1"/>
              </p:cNvSpPr>
              <p:nvPr/>
            </p:nvSpPr>
            <p:spPr bwMode="auto">
              <a:xfrm>
                <a:off x="4032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0</a:t>
                </a:r>
              </a:p>
            </p:txBody>
          </p:sp>
        </p:grpSp>
      </p:grpSp>
      <p:grpSp>
        <p:nvGrpSpPr>
          <p:cNvPr id="125962" name="Group 63"/>
          <p:cNvGrpSpPr>
            <a:grpSpLocks/>
          </p:cNvGrpSpPr>
          <p:nvPr/>
        </p:nvGrpSpPr>
        <p:grpSpPr bwMode="auto">
          <a:xfrm>
            <a:off x="1828800" y="4572000"/>
            <a:ext cx="7010400" cy="381000"/>
            <a:chOff x="48" y="2112"/>
            <a:chExt cx="5376" cy="336"/>
          </a:xfrm>
        </p:grpSpPr>
        <p:grpSp>
          <p:nvGrpSpPr>
            <p:cNvPr id="126001" name="Group 64"/>
            <p:cNvGrpSpPr>
              <a:grpSpLocks/>
            </p:cNvGrpSpPr>
            <p:nvPr/>
          </p:nvGrpSpPr>
          <p:grpSpPr bwMode="auto">
            <a:xfrm>
              <a:off x="2736" y="2112"/>
              <a:ext cx="2688" cy="336"/>
              <a:chOff x="1008" y="1392"/>
              <a:chExt cx="3456" cy="480"/>
            </a:xfrm>
          </p:grpSpPr>
          <p:sp>
            <p:nvSpPr>
              <p:cNvPr id="126011" name="Rectangle 65"/>
              <p:cNvSpPr>
                <a:spLocks noChangeArrowheads="1"/>
              </p:cNvSpPr>
              <p:nvPr/>
            </p:nvSpPr>
            <p:spPr bwMode="auto">
              <a:xfrm>
                <a:off x="2304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126012" name="Rectangle 66"/>
              <p:cNvSpPr>
                <a:spLocks noChangeArrowheads="1"/>
              </p:cNvSpPr>
              <p:nvPr/>
            </p:nvSpPr>
            <p:spPr bwMode="auto">
              <a:xfrm>
                <a:off x="2736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>
                    <a:solidFill>
                      <a:srgbClr val="339933"/>
                    </a:solidFill>
                    <a:latin typeface="Courier New" charset="0"/>
                  </a:rPr>
                  <a:t>1</a:t>
                </a:r>
              </a:p>
            </p:txBody>
          </p:sp>
          <p:sp>
            <p:nvSpPr>
              <p:cNvPr id="126013" name="Rectangle 67"/>
              <p:cNvSpPr>
                <a:spLocks noChangeArrowheads="1"/>
              </p:cNvSpPr>
              <p:nvPr/>
            </p:nvSpPr>
            <p:spPr bwMode="auto">
              <a:xfrm>
                <a:off x="3168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>
                    <a:solidFill>
                      <a:srgbClr val="339933"/>
                    </a:solidFill>
                    <a:latin typeface="Courier New" charset="0"/>
                  </a:rPr>
                  <a:t>1</a:t>
                </a:r>
              </a:p>
            </p:txBody>
          </p:sp>
          <p:sp>
            <p:nvSpPr>
              <p:cNvPr id="126014" name="Rectangle 68"/>
              <p:cNvSpPr>
                <a:spLocks noChangeArrowheads="1"/>
              </p:cNvSpPr>
              <p:nvPr/>
            </p:nvSpPr>
            <p:spPr bwMode="auto">
              <a:xfrm>
                <a:off x="1872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126015" name="Rectangle 69"/>
              <p:cNvSpPr>
                <a:spLocks noChangeArrowheads="1"/>
              </p:cNvSpPr>
              <p:nvPr/>
            </p:nvSpPr>
            <p:spPr bwMode="auto">
              <a:xfrm>
                <a:off x="1440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126016" name="Rectangle 70"/>
              <p:cNvSpPr>
                <a:spLocks noChangeArrowheads="1"/>
              </p:cNvSpPr>
              <p:nvPr/>
            </p:nvSpPr>
            <p:spPr bwMode="auto">
              <a:xfrm>
                <a:off x="1008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126017" name="Rectangle 71"/>
              <p:cNvSpPr>
                <a:spLocks noChangeArrowheads="1"/>
              </p:cNvSpPr>
              <p:nvPr/>
            </p:nvSpPr>
            <p:spPr bwMode="auto">
              <a:xfrm>
                <a:off x="3600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>
                    <a:solidFill>
                      <a:srgbClr val="339933"/>
                    </a:solidFill>
                    <a:latin typeface="Courier New" charset="0"/>
                  </a:rPr>
                  <a:t>1</a:t>
                </a:r>
              </a:p>
            </p:txBody>
          </p:sp>
          <p:sp>
            <p:nvSpPr>
              <p:cNvPr id="126018" name="Rectangle 72"/>
              <p:cNvSpPr>
                <a:spLocks noChangeArrowheads="1"/>
              </p:cNvSpPr>
              <p:nvPr/>
            </p:nvSpPr>
            <p:spPr bwMode="auto">
              <a:xfrm>
                <a:off x="4032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0</a:t>
                </a:r>
              </a:p>
            </p:txBody>
          </p:sp>
        </p:grpSp>
        <p:grpSp>
          <p:nvGrpSpPr>
            <p:cNvPr id="126002" name="Group 73"/>
            <p:cNvGrpSpPr>
              <a:grpSpLocks/>
            </p:cNvGrpSpPr>
            <p:nvPr/>
          </p:nvGrpSpPr>
          <p:grpSpPr bwMode="auto">
            <a:xfrm>
              <a:off x="48" y="2112"/>
              <a:ext cx="2688" cy="336"/>
              <a:chOff x="1008" y="1392"/>
              <a:chExt cx="3456" cy="480"/>
            </a:xfrm>
          </p:grpSpPr>
          <p:sp>
            <p:nvSpPr>
              <p:cNvPr id="126003" name="Rectangle 74"/>
              <p:cNvSpPr>
                <a:spLocks noChangeArrowheads="1"/>
              </p:cNvSpPr>
              <p:nvPr/>
            </p:nvSpPr>
            <p:spPr bwMode="auto">
              <a:xfrm>
                <a:off x="2304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126004" name="Rectangle 75"/>
              <p:cNvSpPr>
                <a:spLocks noChangeArrowheads="1"/>
              </p:cNvSpPr>
              <p:nvPr/>
            </p:nvSpPr>
            <p:spPr bwMode="auto">
              <a:xfrm>
                <a:off x="2736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126005" name="Rectangle 76"/>
              <p:cNvSpPr>
                <a:spLocks noChangeArrowheads="1"/>
              </p:cNvSpPr>
              <p:nvPr/>
            </p:nvSpPr>
            <p:spPr bwMode="auto">
              <a:xfrm>
                <a:off x="3168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126006" name="Rectangle 77"/>
              <p:cNvSpPr>
                <a:spLocks noChangeArrowheads="1"/>
              </p:cNvSpPr>
              <p:nvPr/>
            </p:nvSpPr>
            <p:spPr bwMode="auto">
              <a:xfrm>
                <a:off x="1872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126007" name="Rectangle 78"/>
              <p:cNvSpPr>
                <a:spLocks noChangeArrowheads="1"/>
              </p:cNvSpPr>
              <p:nvPr/>
            </p:nvSpPr>
            <p:spPr bwMode="auto">
              <a:xfrm>
                <a:off x="1440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126008" name="Rectangle 79"/>
              <p:cNvSpPr>
                <a:spLocks noChangeArrowheads="1"/>
              </p:cNvSpPr>
              <p:nvPr/>
            </p:nvSpPr>
            <p:spPr bwMode="auto">
              <a:xfrm>
                <a:off x="1008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126009" name="Rectangle 80"/>
              <p:cNvSpPr>
                <a:spLocks noChangeArrowheads="1"/>
              </p:cNvSpPr>
              <p:nvPr/>
            </p:nvSpPr>
            <p:spPr bwMode="auto">
              <a:xfrm>
                <a:off x="3600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126010" name="Rectangle 81"/>
              <p:cNvSpPr>
                <a:spLocks noChangeArrowheads="1"/>
              </p:cNvSpPr>
              <p:nvPr/>
            </p:nvSpPr>
            <p:spPr bwMode="auto">
              <a:xfrm>
                <a:off x="4032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0</a:t>
                </a:r>
              </a:p>
            </p:txBody>
          </p:sp>
        </p:grpSp>
      </p:grpSp>
      <p:grpSp>
        <p:nvGrpSpPr>
          <p:cNvPr id="125963" name="Group 82"/>
          <p:cNvGrpSpPr>
            <a:grpSpLocks/>
          </p:cNvGrpSpPr>
          <p:nvPr/>
        </p:nvGrpSpPr>
        <p:grpSpPr bwMode="auto">
          <a:xfrm>
            <a:off x="1828800" y="685800"/>
            <a:ext cx="7010400" cy="381000"/>
            <a:chOff x="48" y="2112"/>
            <a:chExt cx="5376" cy="336"/>
          </a:xfrm>
        </p:grpSpPr>
        <p:grpSp>
          <p:nvGrpSpPr>
            <p:cNvPr id="125983" name="Group 83"/>
            <p:cNvGrpSpPr>
              <a:grpSpLocks/>
            </p:cNvGrpSpPr>
            <p:nvPr/>
          </p:nvGrpSpPr>
          <p:grpSpPr bwMode="auto">
            <a:xfrm>
              <a:off x="2736" y="2112"/>
              <a:ext cx="2688" cy="336"/>
              <a:chOff x="1008" y="1392"/>
              <a:chExt cx="3456" cy="480"/>
            </a:xfrm>
          </p:grpSpPr>
          <p:sp>
            <p:nvSpPr>
              <p:cNvPr id="125993" name="Rectangle 84"/>
              <p:cNvSpPr>
                <a:spLocks noChangeArrowheads="1"/>
              </p:cNvSpPr>
              <p:nvPr/>
            </p:nvSpPr>
            <p:spPr bwMode="auto">
              <a:xfrm>
                <a:off x="2304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>
                    <a:solidFill>
                      <a:schemeClr val="hlink"/>
                    </a:solidFill>
                    <a:latin typeface="Courier New" charset="0"/>
                  </a:rPr>
                  <a:t>1</a:t>
                </a:r>
              </a:p>
            </p:txBody>
          </p:sp>
          <p:sp>
            <p:nvSpPr>
              <p:cNvPr id="125994" name="Rectangle 85"/>
              <p:cNvSpPr>
                <a:spLocks noChangeArrowheads="1"/>
              </p:cNvSpPr>
              <p:nvPr/>
            </p:nvSpPr>
            <p:spPr bwMode="auto">
              <a:xfrm>
                <a:off x="2736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>
                    <a:solidFill>
                      <a:srgbClr val="339933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125995" name="Rectangle 86"/>
              <p:cNvSpPr>
                <a:spLocks noChangeArrowheads="1"/>
              </p:cNvSpPr>
              <p:nvPr/>
            </p:nvSpPr>
            <p:spPr bwMode="auto">
              <a:xfrm>
                <a:off x="3168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>
                    <a:solidFill>
                      <a:srgbClr val="339933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125996" name="Rectangle 87"/>
              <p:cNvSpPr>
                <a:spLocks noChangeArrowheads="1"/>
              </p:cNvSpPr>
              <p:nvPr/>
            </p:nvSpPr>
            <p:spPr bwMode="auto">
              <a:xfrm>
                <a:off x="1872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>
                    <a:solidFill>
                      <a:schemeClr val="hlink"/>
                    </a:solidFill>
                    <a:latin typeface="Courier New" charset="0"/>
                  </a:rPr>
                  <a:t>1</a:t>
                </a:r>
              </a:p>
            </p:txBody>
          </p:sp>
          <p:sp>
            <p:nvSpPr>
              <p:cNvPr id="125997" name="Rectangle 88"/>
              <p:cNvSpPr>
                <a:spLocks noChangeArrowheads="1"/>
              </p:cNvSpPr>
              <p:nvPr/>
            </p:nvSpPr>
            <p:spPr bwMode="auto">
              <a:xfrm>
                <a:off x="1440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>
                    <a:solidFill>
                      <a:schemeClr val="hlink"/>
                    </a:solidFill>
                    <a:latin typeface="Courier New" charset="0"/>
                  </a:rPr>
                  <a:t>1</a:t>
                </a:r>
              </a:p>
            </p:txBody>
          </p:sp>
          <p:sp>
            <p:nvSpPr>
              <p:cNvPr id="125998" name="Rectangle 89"/>
              <p:cNvSpPr>
                <a:spLocks noChangeArrowheads="1"/>
              </p:cNvSpPr>
              <p:nvPr/>
            </p:nvSpPr>
            <p:spPr bwMode="auto">
              <a:xfrm>
                <a:off x="1008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>
                    <a:solidFill>
                      <a:schemeClr val="hlink"/>
                    </a:solidFill>
                    <a:latin typeface="Courier New" charset="0"/>
                  </a:rPr>
                  <a:t>1</a:t>
                </a:r>
              </a:p>
            </p:txBody>
          </p:sp>
          <p:sp>
            <p:nvSpPr>
              <p:cNvPr id="125999" name="Rectangle 90"/>
              <p:cNvSpPr>
                <a:spLocks noChangeArrowheads="1"/>
              </p:cNvSpPr>
              <p:nvPr/>
            </p:nvSpPr>
            <p:spPr bwMode="auto">
              <a:xfrm>
                <a:off x="3600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>
                    <a:solidFill>
                      <a:srgbClr val="339933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126000" name="Rectangle 91"/>
              <p:cNvSpPr>
                <a:spLocks noChangeArrowheads="1"/>
              </p:cNvSpPr>
              <p:nvPr/>
            </p:nvSpPr>
            <p:spPr bwMode="auto">
              <a:xfrm>
                <a:off x="4032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>
                    <a:solidFill>
                      <a:schemeClr val="hlink"/>
                    </a:solidFill>
                    <a:latin typeface="Courier New" charset="0"/>
                  </a:rPr>
                  <a:t>1</a:t>
                </a:r>
              </a:p>
            </p:txBody>
          </p:sp>
        </p:grpSp>
        <p:grpSp>
          <p:nvGrpSpPr>
            <p:cNvPr id="125984" name="Group 92"/>
            <p:cNvGrpSpPr>
              <a:grpSpLocks/>
            </p:cNvGrpSpPr>
            <p:nvPr/>
          </p:nvGrpSpPr>
          <p:grpSpPr bwMode="auto">
            <a:xfrm>
              <a:off x="48" y="2112"/>
              <a:ext cx="2688" cy="336"/>
              <a:chOff x="1008" y="1392"/>
              <a:chExt cx="3456" cy="480"/>
            </a:xfrm>
          </p:grpSpPr>
          <p:sp>
            <p:nvSpPr>
              <p:cNvPr id="125985" name="Rectangle 93"/>
              <p:cNvSpPr>
                <a:spLocks noChangeArrowheads="1"/>
              </p:cNvSpPr>
              <p:nvPr/>
            </p:nvSpPr>
            <p:spPr bwMode="auto">
              <a:xfrm>
                <a:off x="2304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>
                    <a:solidFill>
                      <a:schemeClr val="hlink"/>
                    </a:solidFill>
                    <a:latin typeface="Courier New" charset="0"/>
                  </a:rPr>
                  <a:t>1</a:t>
                </a:r>
              </a:p>
            </p:txBody>
          </p:sp>
          <p:sp>
            <p:nvSpPr>
              <p:cNvPr id="125986" name="Rectangle 94"/>
              <p:cNvSpPr>
                <a:spLocks noChangeArrowheads="1"/>
              </p:cNvSpPr>
              <p:nvPr/>
            </p:nvSpPr>
            <p:spPr bwMode="auto">
              <a:xfrm>
                <a:off x="2736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>
                    <a:solidFill>
                      <a:schemeClr val="hlink"/>
                    </a:solidFill>
                    <a:latin typeface="Courier New" charset="0"/>
                  </a:rPr>
                  <a:t>1</a:t>
                </a:r>
              </a:p>
            </p:txBody>
          </p:sp>
          <p:sp>
            <p:nvSpPr>
              <p:cNvPr id="125987" name="Rectangle 95"/>
              <p:cNvSpPr>
                <a:spLocks noChangeArrowheads="1"/>
              </p:cNvSpPr>
              <p:nvPr/>
            </p:nvSpPr>
            <p:spPr bwMode="auto">
              <a:xfrm>
                <a:off x="3168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>
                    <a:solidFill>
                      <a:schemeClr val="hlink"/>
                    </a:solidFill>
                    <a:latin typeface="Courier New" charset="0"/>
                  </a:rPr>
                  <a:t>1</a:t>
                </a:r>
              </a:p>
            </p:txBody>
          </p:sp>
          <p:sp>
            <p:nvSpPr>
              <p:cNvPr id="125988" name="Rectangle 96"/>
              <p:cNvSpPr>
                <a:spLocks noChangeArrowheads="1"/>
              </p:cNvSpPr>
              <p:nvPr/>
            </p:nvSpPr>
            <p:spPr bwMode="auto">
              <a:xfrm>
                <a:off x="1872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>
                    <a:solidFill>
                      <a:schemeClr val="hlink"/>
                    </a:solidFill>
                    <a:latin typeface="Courier New" charset="0"/>
                  </a:rPr>
                  <a:t>1</a:t>
                </a:r>
              </a:p>
            </p:txBody>
          </p:sp>
          <p:sp>
            <p:nvSpPr>
              <p:cNvPr id="125989" name="Rectangle 97"/>
              <p:cNvSpPr>
                <a:spLocks noChangeArrowheads="1"/>
              </p:cNvSpPr>
              <p:nvPr/>
            </p:nvSpPr>
            <p:spPr bwMode="auto">
              <a:xfrm>
                <a:off x="1440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>
                    <a:solidFill>
                      <a:schemeClr val="hlink"/>
                    </a:solidFill>
                    <a:latin typeface="Courier New" charset="0"/>
                  </a:rPr>
                  <a:t>1</a:t>
                </a:r>
              </a:p>
            </p:txBody>
          </p:sp>
          <p:sp>
            <p:nvSpPr>
              <p:cNvPr id="125990" name="Rectangle 98"/>
              <p:cNvSpPr>
                <a:spLocks noChangeArrowheads="1"/>
              </p:cNvSpPr>
              <p:nvPr/>
            </p:nvSpPr>
            <p:spPr bwMode="auto">
              <a:xfrm>
                <a:off x="1008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>
                    <a:solidFill>
                      <a:schemeClr val="hlink"/>
                    </a:solidFill>
                    <a:latin typeface="Courier New" charset="0"/>
                  </a:rPr>
                  <a:t>1</a:t>
                </a:r>
              </a:p>
            </p:txBody>
          </p:sp>
          <p:sp>
            <p:nvSpPr>
              <p:cNvPr id="125991" name="Rectangle 99"/>
              <p:cNvSpPr>
                <a:spLocks noChangeArrowheads="1"/>
              </p:cNvSpPr>
              <p:nvPr/>
            </p:nvSpPr>
            <p:spPr bwMode="auto">
              <a:xfrm>
                <a:off x="3600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>
                    <a:solidFill>
                      <a:schemeClr val="hlink"/>
                    </a:solidFill>
                    <a:latin typeface="Courier New" charset="0"/>
                  </a:rPr>
                  <a:t>1</a:t>
                </a:r>
              </a:p>
            </p:txBody>
          </p:sp>
          <p:sp>
            <p:nvSpPr>
              <p:cNvPr id="125992" name="Rectangle 100"/>
              <p:cNvSpPr>
                <a:spLocks noChangeArrowheads="1"/>
              </p:cNvSpPr>
              <p:nvPr/>
            </p:nvSpPr>
            <p:spPr bwMode="auto">
              <a:xfrm>
                <a:off x="4032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>
                    <a:solidFill>
                      <a:schemeClr val="hlink"/>
                    </a:solidFill>
                    <a:latin typeface="Courier New" charset="0"/>
                  </a:rPr>
                  <a:t>1</a:t>
                </a:r>
              </a:p>
            </p:txBody>
          </p:sp>
        </p:grpSp>
      </p:grpSp>
      <p:grpSp>
        <p:nvGrpSpPr>
          <p:cNvPr id="125964" name="Group 120"/>
          <p:cNvGrpSpPr>
            <a:grpSpLocks/>
          </p:cNvGrpSpPr>
          <p:nvPr/>
        </p:nvGrpSpPr>
        <p:grpSpPr bwMode="auto">
          <a:xfrm>
            <a:off x="1828800" y="5410200"/>
            <a:ext cx="7010400" cy="381000"/>
            <a:chOff x="48" y="2112"/>
            <a:chExt cx="5376" cy="336"/>
          </a:xfrm>
        </p:grpSpPr>
        <p:grpSp>
          <p:nvGrpSpPr>
            <p:cNvPr id="125965" name="Group 121"/>
            <p:cNvGrpSpPr>
              <a:grpSpLocks/>
            </p:cNvGrpSpPr>
            <p:nvPr/>
          </p:nvGrpSpPr>
          <p:grpSpPr bwMode="auto">
            <a:xfrm>
              <a:off x="2736" y="2112"/>
              <a:ext cx="2688" cy="336"/>
              <a:chOff x="1008" y="1392"/>
              <a:chExt cx="3456" cy="480"/>
            </a:xfrm>
          </p:grpSpPr>
          <p:sp>
            <p:nvSpPr>
              <p:cNvPr id="125975" name="Rectangle 122"/>
              <p:cNvSpPr>
                <a:spLocks noChangeArrowheads="1"/>
              </p:cNvSpPr>
              <p:nvPr/>
            </p:nvSpPr>
            <p:spPr bwMode="auto">
              <a:xfrm>
                <a:off x="2304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>
                    <a:solidFill>
                      <a:schemeClr val="hlink"/>
                    </a:solidFill>
                    <a:latin typeface="Courier New" charset="0"/>
                  </a:rPr>
                  <a:t>1</a:t>
                </a:r>
              </a:p>
            </p:txBody>
          </p:sp>
          <p:sp>
            <p:nvSpPr>
              <p:cNvPr id="125976" name="Rectangle 123"/>
              <p:cNvSpPr>
                <a:spLocks noChangeArrowheads="1"/>
              </p:cNvSpPr>
              <p:nvPr/>
            </p:nvSpPr>
            <p:spPr bwMode="auto">
              <a:xfrm>
                <a:off x="2736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>
                    <a:solidFill>
                      <a:srgbClr val="339933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125977" name="Rectangle 124"/>
              <p:cNvSpPr>
                <a:spLocks noChangeArrowheads="1"/>
              </p:cNvSpPr>
              <p:nvPr/>
            </p:nvSpPr>
            <p:spPr bwMode="auto">
              <a:xfrm>
                <a:off x="3168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>
                    <a:solidFill>
                      <a:srgbClr val="339933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125978" name="Rectangle 125"/>
              <p:cNvSpPr>
                <a:spLocks noChangeArrowheads="1"/>
              </p:cNvSpPr>
              <p:nvPr/>
            </p:nvSpPr>
            <p:spPr bwMode="auto">
              <a:xfrm>
                <a:off x="1872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>
                    <a:solidFill>
                      <a:schemeClr val="hlink"/>
                    </a:solidFill>
                    <a:latin typeface="Courier New" charset="0"/>
                  </a:rPr>
                  <a:t>1</a:t>
                </a:r>
              </a:p>
            </p:txBody>
          </p:sp>
          <p:sp>
            <p:nvSpPr>
              <p:cNvPr id="125979" name="Rectangle 126"/>
              <p:cNvSpPr>
                <a:spLocks noChangeArrowheads="1"/>
              </p:cNvSpPr>
              <p:nvPr/>
            </p:nvSpPr>
            <p:spPr bwMode="auto">
              <a:xfrm>
                <a:off x="1440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>
                    <a:solidFill>
                      <a:schemeClr val="hlink"/>
                    </a:solidFill>
                    <a:latin typeface="Courier New" charset="0"/>
                  </a:rPr>
                  <a:t>1</a:t>
                </a:r>
              </a:p>
            </p:txBody>
          </p:sp>
          <p:sp>
            <p:nvSpPr>
              <p:cNvPr id="125980" name="Rectangle 127"/>
              <p:cNvSpPr>
                <a:spLocks noChangeArrowheads="1"/>
              </p:cNvSpPr>
              <p:nvPr/>
            </p:nvSpPr>
            <p:spPr bwMode="auto">
              <a:xfrm>
                <a:off x="1008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>
                    <a:solidFill>
                      <a:schemeClr val="hlink"/>
                    </a:solidFill>
                    <a:latin typeface="Courier New" charset="0"/>
                  </a:rPr>
                  <a:t>1</a:t>
                </a:r>
              </a:p>
            </p:txBody>
          </p:sp>
          <p:sp>
            <p:nvSpPr>
              <p:cNvPr id="125981" name="Rectangle 128"/>
              <p:cNvSpPr>
                <a:spLocks noChangeArrowheads="1"/>
              </p:cNvSpPr>
              <p:nvPr/>
            </p:nvSpPr>
            <p:spPr bwMode="auto">
              <a:xfrm>
                <a:off x="3600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>
                    <a:solidFill>
                      <a:srgbClr val="339933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125982" name="Rectangle 129"/>
              <p:cNvSpPr>
                <a:spLocks noChangeArrowheads="1"/>
              </p:cNvSpPr>
              <p:nvPr/>
            </p:nvSpPr>
            <p:spPr bwMode="auto">
              <a:xfrm>
                <a:off x="4032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>
                    <a:solidFill>
                      <a:schemeClr val="hlink"/>
                    </a:solidFill>
                    <a:latin typeface="Courier New" charset="0"/>
                  </a:rPr>
                  <a:t>1</a:t>
                </a:r>
              </a:p>
            </p:txBody>
          </p:sp>
        </p:grpSp>
        <p:grpSp>
          <p:nvGrpSpPr>
            <p:cNvPr id="125966" name="Group 130"/>
            <p:cNvGrpSpPr>
              <a:grpSpLocks/>
            </p:cNvGrpSpPr>
            <p:nvPr/>
          </p:nvGrpSpPr>
          <p:grpSpPr bwMode="auto">
            <a:xfrm>
              <a:off x="48" y="2112"/>
              <a:ext cx="2688" cy="336"/>
              <a:chOff x="1008" y="1392"/>
              <a:chExt cx="3456" cy="480"/>
            </a:xfrm>
          </p:grpSpPr>
          <p:sp>
            <p:nvSpPr>
              <p:cNvPr id="125967" name="Rectangle 131"/>
              <p:cNvSpPr>
                <a:spLocks noChangeArrowheads="1"/>
              </p:cNvSpPr>
              <p:nvPr/>
            </p:nvSpPr>
            <p:spPr bwMode="auto">
              <a:xfrm>
                <a:off x="2304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>
                    <a:solidFill>
                      <a:schemeClr val="hlink"/>
                    </a:solidFill>
                    <a:latin typeface="Courier New" charset="0"/>
                  </a:rPr>
                  <a:t>1</a:t>
                </a:r>
              </a:p>
            </p:txBody>
          </p:sp>
          <p:sp>
            <p:nvSpPr>
              <p:cNvPr id="125968" name="Rectangle 132"/>
              <p:cNvSpPr>
                <a:spLocks noChangeArrowheads="1"/>
              </p:cNvSpPr>
              <p:nvPr/>
            </p:nvSpPr>
            <p:spPr bwMode="auto">
              <a:xfrm>
                <a:off x="2736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>
                    <a:solidFill>
                      <a:schemeClr val="hlink"/>
                    </a:solidFill>
                    <a:latin typeface="Courier New" charset="0"/>
                  </a:rPr>
                  <a:t>1</a:t>
                </a:r>
              </a:p>
            </p:txBody>
          </p:sp>
          <p:sp>
            <p:nvSpPr>
              <p:cNvPr id="125969" name="Rectangle 133"/>
              <p:cNvSpPr>
                <a:spLocks noChangeArrowheads="1"/>
              </p:cNvSpPr>
              <p:nvPr/>
            </p:nvSpPr>
            <p:spPr bwMode="auto">
              <a:xfrm>
                <a:off x="3168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>
                    <a:solidFill>
                      <a:schemeClr val="hlink"/>
                    </a:solidFill>
                    <a:latin typeface="Courier New" charset="0"/>
                  </a:rPr>
                  <a:t>1</a:t>
                </a:r>
              </a:p>
            </p:txBody>
          </p:sp>
          <p:sp>
            <p:nvSpPr>
              <p:cNvPr id="125970" name="Rectangle 134"/>
              <p:cNvSpPr>
                <a:spLocks noChangeArrowheads="1"/>
              </p:cNvSpPr>
              <p:nvPr/>
            </p:nvSpPr>
            <p:spPr bwMode="auto">
              <a:xfrm>
                <a:off x="1872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>
                    <a:solidFill>
                      <a:schemeClr val="hlink"/>
                    </a:solidFill>
                    <a:latin typeface="Courier New" charset="0"/>
                  </a:rPr>
                  <a:t>1</a:t>
                </a:r>
              </a:p>
            </p:txBody>
          </p:sp>
          <p:sp>
            <p:nvSpPr>
              <p:cNvPr id="125971" name="Rectangle 135"/>
              <p:cNvSpPr>
                <a:spLocks noChangeArrowheads="1"/>
              </p:cNvSpPr>
              <p:nvPr/>
            </p:nvSpPr>
            <p:spPr bwMode="auto">
              <a:xfrm>
                <a:off x="1440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>
                    <a:solidFill>
                      <a:schemeClr val="hlink"/>
                    </a:solidFill>
                    <a:latin typeface="Courier New" charset="0"/>
                  </a:rPr>
                  <a:t>1</a:t>
                </a:r>
              </a:p>
            </p:txBody>
          </p:sp>
          <p:sp>
            <p:nvSpPr>
              <p:cNvPr id="125972" name="Rectangle 136"/>
              <p:cNvSpPr>
                <a:spLocks noChangeArrowheads="1"/>
              </p:cNvSpPr>
              <p:nvPr/>
            </p:nvSpPr>
            <p:spPr bwMode="auto">
              <a:xfrm>
                <a:off x="1008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>
                    <a:solidFill>
                      <a:schemeClr val="hlink"/>
                    </a:solidFill>
                    <a:latin typeface="Courier New" charset="0"/>
                  </a:rPr>
                  <a:t>1</a:t>
                </a:r>
              </a:p>
            </p:txBody>
          </p:sp>
          <p:sp>
            <p:nvSpPr>
              <p:cNvPr id="125973" name="Rectangle 137"/>
              <p:cNvSpPr>
                <a:spLocks noChangeArrowheads="1"/>
              </p:cNvSpPr>
              <p:nvPr/>
            </p:nvSpPr>
            <p:spPr bwMode="auto">
              <a:xfrm>
                <a:off x="3600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>
                    <a:solidFill>
                      <a:schemeClr val="hlink"/>
                    </a:solidFill>
                    <a:latin typeface="Courier New" charset="0"/>
                  </a:rPr>
                  <a:t>1</a:t>
                </a:r>
              </a:p>
            </p:txBody>
          </p:sp>
          <p:sp>
            <p:nvSpPr>
              <p:cNvPr id="125974" name="Rectangle 138"/>
              <p:cNvSpPr>
                <a:spLocks noChangeArrowheads="1"/>
              </p:cNvSpPr>
              <p:nvPr/>
            </p:nvSpPr>
            <p:spPr bwMode="auto">
              <a:xfrm>
                <a:off x="4032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>
                    <a:solidFill>
                      <a:schemeClr val="hlink"/>
                    </a:solidFill>
                    <a:latin typeface="Courier New" charset="0"/>
                  </a:rPr>
                  <a:t>1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9065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34E8F8AC-DA7B-3442-AB3A-697DAFE7C9DD}" type="slidenum">
              <a:rPr lang="en-US" altLang="en-US" sz="1000">
                <a:latin typeface="Tahoma" charset="0"/>
              </a:rPr>
              <a:pPr/>
              <a:t>21</a:t>
            </a:fld>
            <a:endParaRPr lang="en-US" altLang="en-US" sz="1000">
              <a:latin typeface="Tahoma" charset="0"/>
            </a:endParaRPr>
          </a:p>
        </p:txBody>
      </p:sp>
      <p:sp>
        <p:nvSpPr>
          <p:cNvPr id="126979" name="Text Box 4"/>
          <p:cNvSpPr txBox="1">
            <a:spLocks noChangeArrowheads="1"/>
          </p:cNvSpPr>
          <p:nvPr/>
        </p:nvSpPr>
        <p:spPr bwMode="auto">
          <a:xfrm>
            <a:off x="381000" y="914400"/>
            <a:ext cx="8534400" cy="429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en-US">
                <a:solidFill>
                  <a:schemeClr val="folHlink"/>
                </a:solidFill>
                <a:latin typeface="Courier New" charset="0"/>
              </a:rPr>
              <a:t>unsigned short a = 31, c, mask;</a:t>
            </a:r>
          </a:p>
          <a:p>
            <a:pPr algn="l"/>
            <a:endParaRPr lang="en-US" altLang="en-US">
              <a:solidFill>
                <a:schemeClr val="folHlink"/>
              </a:solidFill>
              <a:latin typeface="Courier New" charset="0"/>
            </a:endParaRPr>
          </a:p>
          <a:p>
            <a:pPr algn="l"/>
            <a:r>
              <a:rPr lang="en-US" altLang="en-US" sz="2000">
                <a:solidFill>
                  <a:schemeClr val="folHlink"/>
                </a:solidFill>
                <a:latin typeface="Courier New" charset="0"/>
              </a:rPr>
              <a:t>int numbits  = 3;</a:t>
            </a:r>
          </a:p>
          <a:p>
            <a:pPr algn="l"/>
            <a:r>
              <a:rPr lang="en-US" altLang="en-US" sz="2000">
                <a:solidFill>
                  <a:schemeClr val="folHlink"/>
                </a:solidFill>
                <a:latin typeface="Courier New" charset="0"/>
              </a:rPr>
              <a:t>int startbit = 1;</a:t>
            </a:r>
          </a:p>
          <a:p>
            <a:pPr algn="l"/>
            <a:endParaRPr lang="en-US" altLang="en-US" sz="2000">
              <a:solidFill>
                <a:schemeClr val="folHlink"/>
              </a:solidFill>
              <a:latin typeface="Courier New" charset="0"/>
            </a:endParaRPr>
          </a:p>
          <a:p>
            <a:pPr algn="l"/>
            <a:endParaRPr lang="en-US" altLang="en-US" sz="2000">
              <a:solidFill>
                <a:schemeClr val="folHlink"/>
              </a:solidFill>
              <a:latin typeface="Courier New" charset="0"/>
            </a:endParaRPr>
          </a:p>
          <a:p>
            <a:pPr algn="l"/>
            <a:endParaRPr lang="en-US" altLang="en-US" sz="2000">
              <a:solidFill>
                <a:schemeClr val="folHlink"/>
              </a:solidFill>
              <a:latin typeface="Courier New" charset="0"/>
            </a:endParaRPr>
          </a:p>
          <a:p>
            <a:pPr algn="l"/>
            <a:endParaRPr lang="en-US" altLang="en-US" sz="2000">
              <a:solidFill>
                <a:schemeClr val="folHlink"/>
              </a:solidFill>
              <a:latin typeface="Courier New" charset="0"/>
            </a:endParaRPr>
          </a:p>
          <a:p>
            <a:pPr algn="l"/>
            <a:endParaRPr lang="en-US" altLang="en-US" sz="2000">
              <a:solidFill>
                <a:schemeClr val="folHlink"/>
              </a:solidFill>
              <a:latin typeface="Courier New" charset="0"/>
            </a:endParaRPr>
          </a:p>
          <a:p>
            <a:pPr algn="l"/>
            <a:endParaRPr lang="en-US" altLang="en-US" sz="2000">
              <a:solidFill>
                <a:schemeClr val="folHlink"/>
              </a:solidFill>
              <a:latin typeface="Courier New" charset="0"/>
            </a:endParaRPr>
          </a:p>
          <a:p>
            <a:pPr algn="l"/>
            <a:r>
              <a:rPr lang="en-US" altLang="en-US" sz="2000">
                <a:solidFill>
                  <a:schemeClr val="hlink"/>
                </a:solidFill>
                <a:latin typeface="Courier New" charset="0"/>
              </a:rPr>
              <a:t>a &amp;= ~(~((unsigned short)~0 &lt;&lt; numbits) &lt;&lt; startbit);</a:t>
            </a:r>
          </a:p>
          <a:p>
            <a:pPr algn="l"/>
            <a:endParaRPr lang="en-US" altLang="en-US" sz="2800">
              <a:solidFill>
                <a:schemeClr val="folHlink"/>
              </a:solidFill>
              <a:latin typeface="Courier New" charset="0"/>
            </a:endParaRPr>
          </a:p>
          <a:p>
            <a:pPr algn="l"/>
            <a:endParaRPr lang="en-US" altLang="en-US" sz="2000">
              <a:solidFill>
                <a:schemeClr val="folHlink"/>
              </a:solidFill>
              <a:latin typeface="Courier New" charset="0"/>
            </a:endParaRPr>
          </a:p>
        </p:txBody>
      </p:sp>
      <p:grpSp>
        <p:nvGrpSpPr>
          <p:cNvPr id="126980" name="Group 3"/>
          <p:cNvGrpSpPr>
            <a:grpSpLocks/>
          </p:cNvGrpSpPr>
          <p:nvPr/>
        </p:nvGrpSpPr>
        <p:grpSpPr bwMode="auto">
          <a:xfrm>
            <a:off x="1828800" y="1295400"/>
            <a:ext cx="7010400" cy="381000"/>
            <a:chOff x="48" y="2112"/>
            <a:chExt cx="5376" cy="336"/>
          </a:xfrm>
        </p:grpSpPr>
        <p:grpSp>
          <p:nvGrpSpPr>
            <p:cNvPr id="127046" name="Group 4"/>
            <p:cNvGrpSpPr>
              <a:grpSpLocks/>
            </p:cNvGrpSpPr>
            <p:nvPr/>
          </p:nvGrpSpPr>
          <p:grpSpPr bwMode="auto">
            <a:xfrm>
              <a:off x="2736" y="2112"/>
              <a:ext cx="2688" cy="336"/>
              <a:chOff x="1008" y="1392"/>
              <a:chExt cx="3456" cy="480"/>
            </a:xfrm>
          </p:grpSpPr>
          <p:sp>
            <p:nvSpPr>
              <p:cNvPr id="127056" name="Rectangle 5"/>
              <p:cNvSpPr>
                <a:spLocks noChangeArrowheads="1"/>
              </p:cNvSpPr>
              <p:nvPr/>
            </p:nvSpPr>
            <p:spPr bwMode="auto">
              <a:xfrm>
                <a:off x="2304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>
                    <a:solidFill>
                      <a:schemeClr val="hlink"/>
                    </a:solidFill>
                    <a:latin typeface="Courier New" charset="0"/>
                  </a:rPr>
                  <a:t>1</a:t>
                </a:r>
              </a:p>
            </p:txBody>
          </p:sp>
          <p:sp>
            <p:nvSpPr>
              <p:cNvPr id="127057" name="Rectangle 6"/>
              <p:cNvSpPr>
                <a:spLocks noChangeArrowheads="1"/>
              </p:cNvSpPr>
              <p:nvPr/>
            </p:nvSpPr>
            <p:spPr bwMode="auto">
              <a:xfrm>
                <a:off x="2736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>
                    <a:solidFill>
                      <a:schemeClr val="hlink"/>
                    </a:solidFill>
                    <a:latin typeface="Courier New" charset="0"/>
                  </a:rPr>
                  <a:t>1</a:t>
                </a:r>
              </a:p>
            </p:txBody>
          </p:sp>
          <p:sp>
            <p:nvSpPr>
              <p:cNvPr id="127058" name="Rectangle 7"/>
              <p:cNvSpPr>
                <a:spLocks noChangeArrowheads="1"/>
              </p:cNvSpPr>
              <p:nvPr/>
            </p:nvSpPr>
            <p:spPr bwMode="auto">
              <a:xfrm>
                <a:off x="3168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>
                    <a:solidFill>
                      <a:schemeClr val="hlink"/>
                    </a:solidFill>
                    <a:latin typeface="Courier New" charset="0"/>
                  </a:rPr>
                  <a:t>1</a:t>
                </a:r>
              </a:p>
            </p:txBody>
          </p:sp>
          <p:sp>
            <p:nvSpPr>
              <p:cNvPr id="127059" name="Rectangle 8"/>
              <p:cNvSpPr>
                <a:spLocks noChangeArrowheads="1"/>
              </p:cNvSpPr>
              <p:nvPr/>
            </p:nvSpPr>
            <p:spPr bwMode="auto">
              <a:xfrm>
                <a:off x="1872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127060" name="Rectangle 9"/>
              <p:cNvSpPr>
                <a:spLocks noChangeArrowheads="1"/>
              </p:cNvSpPr>
              <p:nvPr/>
            </p:nvSpPr>
            <p:spPr bwMode="auto">
              <a:xfrm>
                <a:off x="1440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127061" name="Rectangle 10"/>
              <p:cNvSpPr>
                <a:spLocks noChangeArrowheads="1"/>
              </p:cNvSpPr>
              <p:nvPr/>
            </p:nvSpPr>
            <p:spPr bwMode="auto">
              <a:xfrm>
                <a:off x="1008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127062" name="Rectangle 11"/>
              <p:cNvSpPr>
                <a:spLocks noChangeArrowheads="1"/>
              </p:cNvSpPr>
              <p:nvPr/>
            </p:nvSpPr>
            <p:spPr bwMode="auto">
              <a:xfrm>
                <a:off x="3600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>
                    <a:solidFill>
                      <a:schemeClr val="hlink"/>
                    </a:solidFill>
                    <a:latin typeface="Courier New" charset="0"/>
                  </a:rPr>
                  <a:t>1</a:t>
                </a:r>
              </a:p>
            </p:txBody>
          </p:sp>
          <p:sp>
            <p:nvSpPr>
              <p:cNvPr id="127063" name="Rectangle 12"/>
              <p:cNvSpPr>
                <a:spLocks noChangeArrowheads="1"/>
              </p:cNvSpPr>
              <p:nvPr/>
            </p:nvSpPr>
            <p:spPr bwMode="auto">
              <a:xfrm>
                <a:off x="4032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>
                    <a:solidFill>
                      <a:schemeClr val="hlink"/>
                    </a:solidFill>
                    <a:latin typeface="Courier New" charset="0"/>
                  </a:rPr>
                  <a:t>1</a:t>
                </a:r>
              </a:p>
            </p:txBody>
          </p:sp>
        </p:grpSp>
        <p:grpSp>
          <p:nvGrpSpPr>
            <p:cNvPr id="127047" name="Group 13"/>
            <p:cNvGrpSpPr>
              <a:grpSpLocks/>
            </p:cNvGrpSpPr>
            <p:nvPr/>
          </p:nvGrpSpPr>
          <p:grpSpPr bwMode="auto">
            <a:xfrm>
              <a:off x="48" y="2112"/>
              <a:ext cx="2688" cy="336"/>
              <a:chOff x="1008" y="1392"/>
              <a:chExt cx="3456" cy="480"/>
            </a:xfrm>
          </p:grpSpPr>
          <p:sp>
            <p:nvSpPr>
              <p:cNvPr id="127048" name="Rectangle 14"/>
              <p:cNvSpPr>
                <a:spLocks noChangeArrowheads="1"/>
              </p:cNvSpPr>
              <p:nvPr/>
            </p:nvSpPr>
            <p:spPr bwMode="auto">
              <a:xfrm>
                <a:off x="2304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127049" name="Rectangle 15"/>
              <p:cNvSpPr>
                <a:spLocks noChangeArrowheads="1"/>
              </p:cNvSpPr>
              <p:nvPr/>
            </p:nvSpPr>
            <p:spPr bwMode="auto">
              <a:xfrm>
                <a:off x="2736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127050" name="Rectangle 16"/>
              <p:cNvSpPr>
                <a:spLocks noChangeArrowheads="1"/>
              </p:cNvSpPr>
              <p:nvPr/>
            </p:nvSpPr>
            <p:spPr bwMode="auto">
              <a:xfrm>
                <a:off x="3168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127051" name="Rectangle 17"/>
              <p:cNvSpPr>
                <a:spLocks noChangeArrowheads="1"/>
              </p:cNvSpPr>
              <p:nvPr/>
            </p:nvSpPr>
            <p:spPr bwMode="auto">
              <a:xfrm>
                <a:off x="1872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127052" name="Rectangle 18"/>
              <p:cNvSpPr>
                <a:spLocks noChangeArrowheads="1"/>
              </p:cNvSpPr>
              <p:nvPr/>
            </p:nvSpPr>
            <p:spPr bwMode="auto">
              <a:xfrm>
                <a:off x="1440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127053" name="Rectangle 19"/>
              <p:cNvSpPr>
                <a:spLocks noChangeArrowheads="1"/>
              </p:cNvSpPr>
              <p:nvPr/>
            </p:nvSpPr>
            <p:spPr bwMode="auto">
              <a:xfrm>
                <a:off x="1008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127054" name="Rectangle 20"/>
              <p:cNvSpPr>
                <a:spLocks noChangeArrowheads="1"/>
              </p:cNvSpPr>
              <p:nvPr/>
            </p:nvSpPr>
            <p:spPr bwMode="auto">
              <a:xfrm>
                <a:off x="3600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127055" name="Rectangle 21"/>
              <p:cNvSpPr>
                <a:spLocks noChangeArrowheads="1"/>
              </p:cNvSpPr>
              <p:nvPr/>
            </p:nvSpPr>
            <p:spPr bwMode="auto">
              <a:xfrm>
                <a:off x="4032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0</a:t>
                </a:r>
              </a:p>
            </p:txBody>
          </p:sp>
        </p:grpSp>
      </p:grpSp>
      <p:sp>
        <p:nvSpPr>
          <p:cNvPr id="126981" name="Text Box 22"/>
          <p:cNvSpPr txBox="1">
            <a:spLocks noChangeArrowheads="1"/>
          </p:cNvSpPr>
          <p:nvPr/>
        </p:nvSpPr>
        <p:spPr bwMode="auto">
          <a:xfrm>
            <a:off x="152400" y="228600"/>
            <a:ext cx="35782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en-US"/>
              <a:t>Turn OFF a range of bits:</a:t>
            </a:r>
          </a:p>
        </p:txBody>
      </p:sp>
      <p:grpSp>
        <p:nvGrpSpPr>
          <p:cNvPr id="126982" name="Group 23"/>
          <p:cNvGrpSpPr>
            <a:grpSpLocks/>
          </p:cNvGrpSpPr>
          <p:nvPr/>
        </p:nvGrpSpPr>
        <p:grpSpPr bwMode="auto">
          <a:xfrm>
            <a:off x="1828800" y="2438400"/>
            <a:ext cx="7010400" cy="381000"/>
            <a:chOff x="48" y="2112"/>
            <a:chExt cx="5376" cy="336"/>
          </a:xfrm>
        </p:grpSpPr>
        <p:grpSp>
          <p:nvGrpSpPr>
            <p:cNvPr id="127028" name="Group 24"/>
            <p:cNvGrpSpPr>
              <a:grpSpLocks/>
            </p:cNvGrpSpPr>
            <p:nvPr/>
          </p:nvGrpSpPr>
          <p:grpSpPr bwMode="auto">
            <a:xfrm>
              <a:off x="2736" y="2112"/>
              <a:ext cx="2688" cy="336"/>
              <a:chOff x="1008" y="1392"/>
              <a:chExt cx="3456" cy="480"/>
            </a:xfrm>
          </p:grpSpPr>
          <p:sp>
            <p:nvSpPr>
              <p:cNvPr id="127038" name="Rectangle 25"/>
              <p:cNvSpPr>
                <a:spLocks noChangeArrowheads="1"/>
              </p:cNvSpPr>
              <p:nvPr/>
            </p:nvSpPr>
            <p:spPr bwMode="auto">
              <a:xfrm>
                <a:off x="2304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>
                    <a:solidFill>
                      <a:schemeClr val="hlink"/>
                    </a:solidFill>
                    <a:latin typeface="Courier New" charset="0"/>
                  </a:rPr>
                  <a:t>1</a:t>
                </a:r>
              </a:p>
            </p:txBody>
          </p:sp>
          <p:sp>
            <p:nvSpPr>
              <p:cNvPr id="127039" name="Rectangle 26"/>
              <p:cNvSpPr>
                <a:spLocks noChangeArrowheads="1"/>
              </p:cNvSpPr>
              <p:nvPr/>
            </p:nvSpPr>
            <p:spPr bwMode="auto">
              <a:xfrm>
                <a:off x="2736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>
                    <a:solidFill>
                      <a:srgbClr val="339933"/>
                    </a:solidFill>
                    <a:latin typeface="Courier New" charset="0"/>
                  </a:rPr>
                  <a:t>1</a:t>
                </a:r>
              </a:p>
            </p:txBody>
          </p:sp>
          <p:sp>
            <p:nvSpPr>
              <p:cNvPr id="127040" name="Rectangle 27"/>
              <p:cNvSpPr>
                <a:spLocks noChangeArrowheads="1"/>
              </p:cNvSpPr>
              <p:nvPr/>
            </p:nvSpPr>
            <p:spPr bwMode="auto">
              <a:xfrm>
                <a:off x="3168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>
                    <a:solidFill>
                      <a:srgbClr val="339933"/>
                    </a:solidFill>
                    <a:latin typeface="Courier New" charset="0"/>
                  </a:rPr>
                  <a:t>1</a:t>
                </a:r>
              </a:p>
            </p:txBody>
          </p:sp>
          <p:sp>
            <p:nvSpPr>
              <p:cNvPr id="127041" name="Rectangle 28"/>
              <p:cNvSpPr>
                <a:spLocks noChangeArrowheads="1"/>
              </p:cNvSpPr>
              <p:nvPr/>
            </p:nvSpPr>
            <p:spPr bwMode="auto">
              <a:xfrm>
                <a:off x="1872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127042" name="Rectangle 29"/>
              <p:cNvSpPr>
                <a:spLocks noChangeArrowheads="1"/>
              </p:cNvSpPr>
              <p:nvPr/>
            </p:nvSpPr>
            <p:spPr bwMode="auto">
              <a:xfrm>
                <a:off x="1440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127043" name="Rectangle 30"/>
              <p:cNvSpPr>
                <a:spLocks noChangeArrowheads="1"/>
              </p:cNvSpPr>
              <p:nvPr/>
            </p:nvSpPr>
            <p:spPr bwMode="auto">
              <a:xfrm>
                <a:off x="1008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127044" name="Rectangle 31"/>
              <p:cNvSpPr>
                <a:spLocks noChangeArrowheads="1"/>
              </p:cNvSpPr>
              <p:nvPr/>
            </p:nvSpPr>
            <p:spPr bwMode="auto">
              <a:xfrm>
                <a:off x="3600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>
                    <a:solidFill>
                      <a:srgbClr val="339933"/>
                    </a:solidFill>
                    <a:latin typeface="Courier New" charset="0"/>
                  </a:rPr>
                  <a:t>1</a:t>
                </a:r>
              </a:p>
            </p:txBody>
          </p:sp>
          <p:sp>
            <p:nvSpPr>
              <p:cNvPr id="127045" name="Rectangle 32"/>
              <p:cNvSpPr>
                <a:spLocks noChangeArrowheads="1"/>
              </p:cNvSpPr>
              <p:nvPr/>
            </p:nvSpPr>
            <p:spPr bwMode="auto">
              <a:xfrm>
                <a:off x="4032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0</a:t>
                </a:r>
              </a:p>
            </p:txBody>
          </p:sp>
        </p:grpSp>
        <p:grpSp>
          <p:nvGrpSpPr>
            <p:cNvPr id="127029" name="Group 33"/>
            <p:cNvGrpSpPr>
              <a:grpSpLocks/>
            </p:cNvGrpSpPr>
            <p:nvPr/>
          </p:nvGrpSpPr>
          <p:grpSpPr bwMode="auto">
            <a:xfrm>
              <a:off x="48" y="2112"/>
              <a:ext cx="2688" cy="336"/>
              <a:chOff x="1008" y="1392"/>
              <a:chExt cx="3456" cy="480"/>
            </a:xfrm>
          </p:grpSpPr>
          <p:sp>
            <p:nvSpPr>
              <p:cNvPr id="127030" name="Rectangle 34"/>
              <p:cNvSpPr>
                <a:spLocks noChangeArrowheads="1"/>
              </p:cNvSpPr>
              <p:nvPr/>
            </p:nvSpPr>
            <p:spPr bwMode="auto">
              <a:xfrm>
                <a:off x="2304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127031" name="Rectangle 35"/>
              <p:cNvSpPr>
                <a:spLocks noChangeArrowheads="1"/>
              </p:cNvSpPr>
              <p:nvPr/>
            </p:nvSpPr>
            <p:spPr bwMode="auto">
              <a:xfrm>
                <a:off x="2736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127032" name="Rectangle 36"/>
              <p:cNvSpPr>
                <a:spLocks noChangeArrowheads="1"/>
              </p:cNvSpPr>
              <p:nvPr/>
            </p:nvSpPr>
            <p:spPr bwMode="auto">
              <a:xfrm>
                <a:off x="3168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127033" name="Rectangle 37"/>
              <p:cNvSpPr>
                <a:spLocks noChangeArrowheads="1"/>
              </p:cNvSpPr>
              <p:nvPr/>
            </p:nvSpPr>
            <p:spPr bwMode="auto">
              <a:xfrm>
                <a:off x="1872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127034" name="Rectangle 38"/>
              <p:cNvSpPr>
                <a:spLocks noChangeArrowheads="1"/>
              </p:cNvSpPr>
              <p:nvPr/>
            </p:nvSpPr>
            <p:spPr bwMode="auto">
              <a:xfrm>
                <a:off x="1440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127035" name="Rectangle 39"/>
              <p:cNvSpPr>
                <a:spLocks noChangeArrowheads="1"/>
              </p:cNvSpPr>
              <p:nvPr/>
            </p:nvSpPr>
            <p:spPr bwMode="auto">
              <a:xfrm>
                <a:off x="1008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127036" name="Rectangle 40"/>
              <p:cNvSpPr>
                <a:spLocks noChangeArrowheads="1"/>
              </p:cNvSpPr>
              <p:nvPr/>
            </p:nvSpPr>
            <p:spPr bwMode="auto">
              <a:xfrm>
                <a:off x="3600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127037" name="Rectangle 41"/>
              <p:cNvSpPr>
                <a:spLocks noChangeArrowheads="1"/>
              </p:cNvSpPr>
              <p:nvPr/>
            </p:nvSpPr>
            <p:spPr bwMode="auto">
              <a:xfrm>
                <a:off x="4032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0</a:t>
                </a:r>
              </a:p>
            </p:txBody>
          </p:sp>
        </p:grpSp>
      </p:grpSp>
      <p:sp>
        <p:nvSpPr>
          <p:cNvPr id="126983" name="Text Box 42"/>
          <p:cNvSpPr txBox="1">
            <a:spLocks noChangeArrowheads="1"/>
          </p:cNvSpPr>
          <p:nvPr/>
        </p:nvSpPr>
        <p:spPr bwMode="auto">
          <a:xfrm>
            <a:off x="1828800" y="2895600"/>
            <a:ext cx="7162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en-US" sz="1400" b="0">
                <a:latin typeface="Courier New" charset="0"/>
              </a:rPr>
              <a:t>15  14  13   12  11  10   9   8   7   6   5   4   3    2   1   0</a:t>
            </a:r>
          </a:p>
        </p:txBody>
      </p:sp>
      <p:grpSp>
        <p:nvGrpSpPr>
          <p:cNvPr id="126984" name="Group 43"/>
          <p:cNvGrpSpPr>
            <a:grpSpLocks/>
          </p:cNvGrpSpPr>
          <p:nvPr/>
        </p:nvGrpSpPr>
        <p:grpSpPr bwMode="auto">
          <a:xfrm>
            <a:off x="1828800" y="3200400"/>
            <a:ext cx="7010400" cy="381000"/>
            <a:chOff x="48" y="2112"/>
            <a:chExt cx="5376" cy="336"/>
          </a:xfrm>
        </p:grpSpPr>
        <p:grpSp>
          <p:nvGrpSpPr>
            <p:cNvPr id="127010" name="Group 44"/>
            <p:cNvGrpSpPr>
              <a:grpSpLocks/>
            </p:cNvGrpSpPr>
            <p:nvPr/>
          </p:nvGrpSpPr>
          <p:grpSpPr bwMode="auto">
            <a:xfrm>
              <a:off x="2736" y="2112"/>
              <a:ext cx="2688" cy="336"/>
              <a:chOff x="1008" y="1392"/>
              <a:chExt cx="3456" cy="480"/>
            </a:xfrm>
          </p:grpSpPr>
          <p:sp>
            <p:nvSpPr>
              <p:cNvPr id="127020" name="Rectangle 45"/>
              <p:cNvSpPr>
                <a:spLocks noChangeArrowheads="1"/>
              </p:cNvSpPr>
              <p:nvPr/>
            </p:nvSpPr>
            <p:spPr bwMode="auto">
              <a:xfrm>
                <a:off x="2304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>
                    <a:solidFill>
                      <a:schemeClr val="hlink"/>
                    </a:solidFill>
                    <a:latin typeface="Courier New" charset="0"/>
                  </a:rPr>
                  <a:t>1</a:t>
                </a:r>
              </a:p>
            </p:txBody>
          </p:sp>
          <p:sp>
            <p:nvSpPr>
              <p:cNvPr id="127021" name="Rectangle 46"/>
              <p:cNvSpPr>
                <a:spLocks noChangeArrowheads="1"/>
              </p:cNvSpPr>
              <p:nvPr/>
            </p:nvSpPr>
            <p:spPr bwMode="auto">
              <a:xfrm>
                <a:off x="2736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>
                    <a:solidFill>
                      <a:srgbClr val="339933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127022" name="Rectangle 47"/>
              <p:cNvSpPr>
                <a:spLocks noChangeArrowheads="1"/>
              </p:cNvSpPr>
              <p:nvPr/>
            </p:nvSpPr>
            <p:spPr bwMode="auto">
              <a:xfrm>
                <a:off x="3168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>
                    <a:solidFill>
                      <a:srgbClr val="339933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127023" name="Rectangle 48"/>
              <p:cNvSpPr>
                <a:spLocks noChangeArrowheads="1"/>
              </p:cNvSpPr>
              <p:nvPr/>
            </p:nvSpPr>
            <p:spPr bwMode="auto">
              <a:xfrm>
                <a:off x="1872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>
                    <a:solidFill>
                      <a:schemeClr val="hlink"/>
                    </a:solidFill>
                    <a:latin typeface="Courier New" charset="0"/>
                  </a:rPr>
                  <a:t>1</a:t>
                </a:r>
              </a:p>
            </p:txBody>
          </p:sp>
          <p:sp>
            <p:nvSpPr>
              <p:cNvPr id="127024" name="Rectangle 49"/>
              <p:cNvSpPr>
                <a:spLocks noChangeArrowheads="1"/>
              </p:cNvSpPr>
              <p:nvPr/>
            </p:nvSpPr>
            <p:spPr bwMode="auto">
              <a:xfrm>
                <a:off x="1440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>
                    <a:solidFill>
                      <a:schemeClr val="hlink"/>
                    </a:solidFill>
                    <a:latin typeface="Courier New" charset="0"/>
                  </a:rPr>
                  <a:t>1</a:t>
                </a:r>
              </a:p>
            </p:txBody>
          </p:sp>
          <p:sp>
            <p:nvSpPr>
              <p:cNvPr id="127025" name="Rectangle 50"/>
              <p:cNvSpPr>
                <a:spLocks noChangeArrowheads="1"/>
              </p:cNvSpPr>
              <p:nvPr/>
            </p:nvSpPr>
            <p:spPr bwMode="auto">
              <a:xfrm>
                <a:off x="1008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>
                    <a:solidFill>
                      <a:schemeClr val="hlink"/>
                    </a:solidFill>
                    <a:latin typeface="Courier New" charset="0"/>
                  </a:rPr>
                  <a:t>1</a:t>
                </a:r>
              </a:p>
            </p:txBody>
          </p:sp>
          <p:sp>
            <p:nvSpPr>
              <p:cNvPr id="127026" name="Rectangle 51"/>
              <p:cNvSpPr>
                <a:spLocks noChangeArrowheads="1"/>
              </p:cNvSpPr>
              <p:nvPr/>
            </p:nvSpPr>
            <p:spPr bwMode="auto">
              <a:xfrm>
                <a:off x="3600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>
                    <a:solidFill>
                      <a:srgbClr val="339933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127027" name="Rectangle 52"/>
              <p:cNvSpPr>
                <a:spLocks noChangeArrowheads="1"/>
              </p:cNvSpPr>
              <p:nvPr/>
            </p:nvSpPr>
            <p:spPr bwMode="auto">
              <a:xfrm>
                <a:off x="4032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>
                    <a:solidFill>
                      <a:schemeClr val="hlink"/>
                    </a:solidFill>
                    <a:latin typeface="Courier New" charset="0"/>
                  </a:rPr>
                  <a:t>1</a:t>
                </a:r>
              </a:p>
            </p:txBody>
          </p:sp>
        </p:grpSp>
        <p:grpSp>
          <p:nvGrpSpPr>
            <p:cNvPr id="127011" name="Group 53"/>
            <p:cNvGrpSpPr>
              <a:grpSpLocks/>
            </p:cNvGrpSpPr>
            <p:nvPr/>
          </p:nvGrpSpPr>
          <p:grpSpPr bwMode="auto">
            <a:xfrm>
              <a:off x="48" y="2112"/>
              <a:ext cx="2688" cy="336"/>
              <a:chOff x="1008" y="1392"/>
              <a:chExt cx="3456" cy="480"/>
            </a:xfrm>
          </p:grpSpPr>
          <p:sp>
            <p:nvSpPr>
              <p:cNvPr id="127012" name="Rectangle 54"/>
              <p:cNvSpPr>
                <a:spLocks noChangeArrowheads="1"/>
              </p:cNvSpPr>
              <p:nvPr/>
            </p:nvSpPr>
            <p:spPr bwMode="auto">
              <a:xfrm>
                <a:off x="2304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>
                    <a:solidFill>
                      <a:schemeClr val="hlink"/>
                    </a:solidFill>
                    <a:latin typeface="Courier New" charset="0"/>
                  </a:rPr>
                  <a:t>1</a:t>
                </a:r>
              </a:p>
            </p:txBody>
          </p:sp>
          <p:sp>
            <p:nvSpPr>
              <p:cNvPr id="127013" name="Rectangle 55"/>
              <p:cNvSpPr>
                <a:spLocks noChangeArrowheads="1"/>
              </p:cNvSpPr>
              <p:nvPr/>
            </p:nvSpPr>
            <p:spPr bwMode="auto">
              <a:xfrm>
                <a:off x="2736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>
                    <a:solidFill>
                      <a:schemeClr val="hlink"/>
                    </a:solidFill>
                    <a:latin typeface="Courier New" charset="0"/>
                  </a:rPr>
                  <a:t>1</a:t>
                </a:r>
              </a:p>
            </p:txBody>
          </p:sp>
          <p:sp>
            <p:nvSpPr>
              <p:cNvPr id="127014" name="Rectangle 56"/>
              <p:cNvSpPr>
                <a:spLocks noChangeArrowheads="1"/>
              </p:cNvSpPr>
              <p:nvPr/>
            </p:nvSpPr>
            <p:spPr bwMode="auto">
              <a:xfrm>
                <a:off x="3168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>
                    <a:solidFill>
                      <a:schemeClr val="hlink"/>
                    </a:solidFill>
                    <a:latin typeface="Courier New" charset="0"/>
                  </a:rPr>
                  <a:t>1</a:t>
                </a:r>
              </a:p>
            </p:txBody>
          </p:sp>
          <p:sp>
            <p:nvSpPr>
              <p:cNvPr id="127015" name="Rectangle 57"/>
              <p:cNvSpPr>
                <a:spLocks noChangeArrowheads="1"/>
              </p:cNvSpPr>
              <p:nvPr/>
            </p:nvSpPr>
            <p:spPr bwMode="auto">
              <a:xfrm>
                <a:off x="1872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>
                    <a:solidFill>
                      <a:schemeClr val="hlink"/>
                    </a:solidFill>
                    <a:latin typeface="Courier New" charset="0"/>
                  </a:rPr>
                  <a:t>1</a:t>
                </a:r>
              </a:p>
            </p:txBody>
          </p:sp>
          <p:sp>
            <p:nvSpPr>
              <p:cNvPr id="127016" name="Rectangle 58"/>
              <p:cNvSpPr>
                <a:spLocks noChangeArrowheads="1"/>
              </p:cNvSpPr>
              <p:nvPr/>
            </p:nvSpPr>
            <p:spPr bwMode="auto">
              <a:xfrm>
                <a:off x="1440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>
                    <a:solidFill>
                      <a:schemeClr val="hlink"/>
                    </a:solidFill>
                    <a:latin typeface="Courier New" charset="0"/>
                  </a:rPr>
                  <a:t>1</a:t>
                </a:r>
              </a:p>
            </p:txBody>
          </p:sp>
          <p:sp>
            <p:nvSpPr>
              <p:cNvPr id="127017" name="Rectangle 59"/>
              <p:cNvSpPr>
                <a:spLocks noChangeArrowheads="1"/>
              </p:cNvSpPr>
              <p:nvPr/>
            </p:nvSpPr>
            <p:spPr bwMode="auto">
              <a:xfrm>
                <a:off x="1008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>
                    <a:solidFill>
                      <a:schemeClr val="hlink"/>
                    </a:solidFill>
                    <a:latin typeface="Courier New" charset="0"/>
                  </a:rPr>
                  <a:t>1</a:t>
                </a:r>
              </a:p>
            </p:txBody>
          </p:sp>
          <p:sp>
            <p:nvSpPr>
              <p:cNvPr id="127018" name="Rectangle 60"/>
              <p:cNvSpPr>
                <a:spLocks noChangeArrowheads="1"/>
              </p:cNvSpPr>
              <p:nvPr/>
            </p:nvSpPr>
            <p:spPr bwMode="auto">
              <a:xfrm>
                <a:off x="3600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>
                    <a:solidFill>
                      <a:schemeClr val="hlink"/>
                    </a:solidFill>
                    <a:latin typeface="Courier New" charset="0"/>
                  </a:rPr>
                  <a:t>1</a:t>
                </a:r>
              </a:p>
            </p:txBody>
          </p:sp>
          <p:sp>
            <p:nvSpPr>
              <p:cNvPr id="127019" name="Rectangle 61"/>
              <p:cNvSpPr>
                <a:spLocks noChangeArrowheads="1"/>
              </p:cNvSpPr>
              <p:nvPr/>
            </p:nvSpPr>
            <p:spPr bwMode="auto">
              <a:xfrm>
                <a:off x="4032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>
                    <a:solidFill>
                      <a:schemeClr val="hlink"/>
                    </a:solidFill>
                    <a:latin typeface="Courier New" charset="0"/>
                  </a:rPr>
                  <a:t>1</a:t>
                </a:r>
              </a:p>
            </p:txBody>
          </p:sp>
        </p:grpSp>
      </p:grpSp>
      <p:sp>
        <p:nvSpPr>
          <p:cNvPr id="126985" name="Text Box 62"/>
          <p:cNvSpPr txBox="1">
            <a:spLocks noChangeArrowheads="1"/>
          </p:cNvSpPr>
          <p:nvPr/>
        </p:nvSpPr>
        <p:spPr bwMode="auto">
          <a:xfrm>
            <a:off x="1416050" y="24034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en-US"/>
              <a:t>a</a:t>
            </a:r>
          </a:p>
        </p:txBody>
      </p:sp>
      <p:sp>
        <p:nvSpPr>
          <p:cNvPr id="126986" name="Text Box 63"/>
          <p:cNvSpPr txBox="1">
            <a:spLocks noChangeArrowheads="1"/>
          </p:cNvSpPr>
          <p:nvPr/>
        </p:nvSpPr>
        <p:spPr bwMode="auto">
          <a:xfrm>
            <a:off x="904875" y="3124200"/>
            <a:ext cx="879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en-US"/>
              <a:t>mask</a:t>
            </a:r>
          </a:p>
        </p:txBody>
      </p:sp>
      <p:grpSp>
        <p:nvGrpSpPr>
          <p:cNvPr id="126987" name="Group 64"/>
          <p:cNvGrpSpPr>
            <a:grpSpLocks/>
          </p:cNvGrpSpPr>
          <p:nvPr/>
        </p:nvGrpSpPr>
        <p:grpSpPr bwMode="auto">
          <a:xfrm>
            <a:off x="1838325" y="4953000"/>
            <a:ext cx="7010400" cy="381000"/>
            <a:chOff x="48" y="2112"/>
            <a:chExt cx="5376" cy="336"/>
          </a:xfrm>
        </p:grpSpPr>
        <p:grpSp>
          <p:nvGrpSpPr>
            <p:cNvPr id="126992" name="Group 65"/>
            <p:cNvGrpSpPr>
              <a:grpSpLocks/>
            </p:cNvGrpSpPr>
            <p:nvPr/>
          </p:nvGrpSpPr>
          <p:grpSpPr bwMode="auto">
            <a:xfrm>
              <a:off x="2736" y="2112"/>
              <a:ext cx="2688" cy="336"/>
              <a:chOff x="1008" y="1392"/>
              <a:chExt cx="3456" cy="480"/>
            </a:xfrm>
          </p:grpSpPr>
          <p:sp>
            <p:nvSpPr>
              <p:cNvPr id="127002" name="Rectangle 66"/>
              <p:cNvSpPr>
                <a:spLocks noChangeArrowheads="1"/>
              </p:cNvSpPr>
              <p:nvPr/>
            </p:nvSpPr>
            <p:spPr bwMode="auto">
              <a:xfrm>
                <a:off x="2304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>
                    <a:solidFill>
                      <a:schemeClr val="hlink"/>
                    </a:solidFill>
                    <a:latin typeface="Courier New" charset="0"/>
                  </a:rPr>
                  <a:t>1</a:t>
                </a:r>
              </a:p>
            </p:txBody>
          </p:sp>
          <p:sp>
            <p:nvSpPr>
              <p:cNvPr id="127003" name="Rectangle 67"/>
              <p:cNvSpPr>
                <a:spLocks noChangeArrowheads="1"/>
              </p:cNvSpPr>
              <p:nvPr/>
            </p:nvSpPr>
            <p:spPr bwMode="auto">
              <a:xfrm>
                <a:off x="2736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>
                    <a:solidFill>
                      <a:srgbClr val="339933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127004" name="Rectangle 68"/>
              <p:cNvSpPr>
                <a:spLocks noChangeArrowheads="1"/>
              </p:cNvSpPr>
              <p:nvPr/>
            </p:nvSpPr>
            <p:spPr bwMode="auto">
              <a:xfrm>
                <a:off x="3168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>
                    <a:solidFill>
                      <a:srgbClr val="339933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127005" name="Rectangle 69"/>
              <p:cNvSpPr>
                <a:spLocks noChangeArrowheads="1"/>
              </p:cNvSpPr>
              <p:nvPr/>
            </p:nvSpPr>
            <p:spPr bwMode="auto">
              <a:xfrm>
                <a:off x="1872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127006" name="Rectangle 70"/>
              <p:cNvSpPr>
                <a:spLocks noChangeArrowheads="1"/>
              </p:cNvSpPr>
              <p:nvPr/>
            </p:nvSpPr>
            <p:spPr bwMode="auto">
              <a:xfrm>
                <a:off x="1440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127007" name="Rectangle 71"/>
              <p:cNvSpPr>
                <a:spLocks noChangeArrowheads="1"/>
              </p:cNvSpPr>
              <p:nvPr/>
            </p:nvSpPr>
            <p:spPr bwMode="auto">
              <a:xfrm>
                <a:off x="1008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127008" name="Rectangle 72"/>
              <p:cNvSpPr>
                <a:spLocks noChangeArrowheads="1"/>
              </p:cNvSpPr>
              <p:nvPr/>
            </p:nvSpPr>
            <p:spPr bwMode="auto">
              <a:xfrm>
                <a:off x="3600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>
                    <a:solidFill>
                      <a:srgbClr val="339933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127009" name="Rectangle 73"/>
              <p:cNvSpPr>
                <a:spLocks noChangeArrowheads="1"/>
              </p:cNvSpPr>
              <p:nvPr/>
            </p:nvSpPr>
            <p:spPr bwMode="auto">
              <a:xfrm>
                <a:off x="4032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>
                    <a:solidFill>
                      <a:schemeClr val="hlink"/>
                    </a:solidFill>
                    <a:latin typeface="Courier New" charset="0"/>
                  </a:rPr>
                  <a:t>1</a:t>
                </a:r>
              </a:p>
            </p:txBody>
          </p:sp>
        </p:grpSp>
        <p:grpSp>
          <p:nvGrpSpPr>
            <p:cNvPr id="126993" name="Group 74"/>
            <p:cNvGrpSpPr>
              <a:grpSpLocks/>
            </p:cNvGrpSpPr>
            <p:nvPr/>
          </p:nvGrpSpPr>
          <p:grpSpPr bwMode="auto">
            <a:xfrm>
              <a:off x="48" y="2112"/>
              <a:ext cx="2688" cy="336"/>
              <a:chOff x="1008" y="1392"/>
              <a:chExt cx="3456" cy="480"/>
            </a:xfrm>
          </p:grpSpPr>
          <p:sp>
            <p:nvSpPr>
              <p:cNvPr id="126994" name="Rectangle 75"/>
              <p:cNvSpPr>
                <a:spLocks noChangeArrowheads="1"/>
              </p:cNvSpPr>
              <p:nvPr/>
            </p:nvSpPr>
            <p:spPr bwMode="auto">
              <a:xfrm>
                <a:off x="2304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126995" name="Rectangle 76"/>
              <p:cNvSpPr>
                <a:spLocks noChangeArrowheads="1"/>
              </p:cNvSpPr>
              <p:nvPr/>
            </p:nvSpPr>
            <p:spPr bwMode="auto">
              <a:xfrm>
                <a:off x="2736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126996" name="Rectangle 77"/>
              <p:cNvSpPr>
                <a:spLocks noChangeArrowheads="1"/>
              </p:cNvSpPr>
              <p:nvPr/>
            </p:nvSpPr>
            <p:spPr bwMode="auto">
              <a:xfrm>
                <a:off x="3168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126997" name="Rectangle 78"/>
              <p:cNvSpPr>
                <a:spLocks noChangeArrowheads="1"/>
              </p:cNvSpPr>
              <p:nvPr/>
            </p:nvSpPr>
            <p:spPr bwMode="auto">
              <a:xfrm>
                <a:off x="1872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126998" name="Rectangle 79"/>
              <p:cNvSpPr>
                <a:spLocks noChangeArrowheads="1"/>
              </p:cNvSpPr>
              <p:nvPr/>
            </p:nvSpPr>
            <p:spPr bwMode="auto">
              <a:xfrm>
                <a:off x="1440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126999" name="Rectangle 80"/>
              <p:cNvSpPr>
                <a:spLocks noChangeArrowheads="1"/>
              </p:cNvSpPr>
              <p:nvPr/>
            </p:nvSpPr>
            <p:spPr bwMode="auto">
              <a:xfrm>
                <a:off x="1008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127000" name="Rectangle 81"/>
              <p:cNvSpPr>
                <a:spLocks noChangeArrowheads="1"/>
              </p:cNvSpPr>
              <p:nvPr/>
            </p:nvSpPr>
            <p:spPr bwMode="auto">
              <a:xfrm>
                <a:off x="3600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127001" name="Rectangle 82"/>
              <p:cNvSpPr>
                <a:spLocks noChangeArrowheads="1"/>
              </p:cNvSpPr>
              <p:nvPr/>
            </p:nvSpPr>
            <p:spPr bwMode="auto">
              <a:xfrm>
                <a:off x="4032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0</a:t>
                </a:r>
              </a:p>
            </p:txBody>
          </p:sp>
        </p:grpSp>
      </p:grpSp>
      <p:sp>
        <p:nvSpPr>
          <p:cNvPr id="126988" name="Text Box 83"/>
          <p:cNvSpPr txBox="1">
            <a:spLocks noChangeArrowheads="1"/>
          </p:cNvSpPr>
          <p:nvPr/>
        </p:nvSpPr>
        <p:spPr bwMode="auto">
          <a:xfrm>
            <a:off x="1457325" y="4876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en-US"/>
              <a:t>a</a:t>
            </a:r>
          </a:p>
        </p:txBody>
      </p:sp>
      <p:sp>
        <p:nvSpPr>
          <p:cNvPr id="126989" name="Oval 84"/>
          <p:cNvSpPr>
            <a:spLocks noChangeArrowheads="1"/>
          </p:cNvSpPr>
          <p:nvPr/>
        </p:nvSpPr>
        <p:spPr bwMode="auto">
          <a:xfrm>
            <a:off x="7010400" y="2362200"/>
            <a:ext cx="1447800" cy="53340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en-US" altLang="en-US"/>
          </a:p>
        </p:txBody>
      </p:sp>
      <p:sp>
        <p:nvSpPr>
          <p:cNvPr id="126990" name="Line 85"/>
          <p:cNvSpPr>
            <a:spLocks noChangeShapeType="1"/>
          </p:cNvSpPr>
          <p:nvPr/>
        </p:nvSpPr>
        <p:spPr bwMode="auto">
          <a:xfrm flipH="1">
            <a:off x="7086600" y="2286000"/>
            <a:ext cx="1295400" cy="0"/>
          </a:xfrm>
          <a:prstGeom prst="line">
            <a:avLst/>
          </a:prstGeom>
          <a:noFill/>
          <a:ln w="76200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6991" name="Text Box 86"/>
          <p:cNvSpPr txBox="1">
            <a:spLocks noChangeArrowheads="1"/>
          </p:cNvSpPr>
          <p:nvPr/>
        </p:nvSpPr>
        <p:spPr bwMode="auto">
          <a:xfrm>
            <a:off x="4038600" y="0"/>
            <a:ext cx="5105400" cy="457200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en-US" b="0">
                <a:solidFill>
                  <a:srgbClr val="0000FF"/>
                </a:solidFill>
              </a:rPr>
              <a:t>Example 6_8   </a:t>
            </a:r>
            <a:r>
              <a:rPr lang="en-US" altLang="en-US" b="0"/>
              <a:t>e_6_8_turn_off_range.c</a:t>
            </a:r>
          </a:p>
        </p:txBody>
      </p:sp>
    </p:spTree>
    <p:extLst>
      <p:ext uri="{BB962C8B-B14F-4D97-AF65-F5344CB8AC3E}">
        <p14:creationId xmlns:p14="http://schemas.microsoft.com/office/powerpoint/2010/main" val="1360478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DB2887D4-24A4-904E-B056-923804C4EF19}" type="slidenum">
              <a:rPr lang="en-US" altLang="en-US" sz="1000">
                <a:latin typeface="Tahoma" charset="0"/>
              </a:rPr>
              <a:pPr/>
              <a:t>22</a:t>
            </a:fld>
            <a:endParaRPr lang="en-US" altLang="en-US" sz="1000">
              <a:latin typeface="Tahoma" charset="0"/>
            </a:endParaRPr>
          </a:p>
        </p:txBody>
      </p:sp>
      <p:sp>
        <p:nvSpPr>
          <p:cNvPr id="129027" name="Text Box 4"/>
          <p:cNvSpPr txBox="1">
            <a:spLocks noChangeArrowheads="1"/>
          </p:cNvSpPr>
          <p:nvPr/>
        </p:nvSpPr>
        <p:spPr bwMode="auto">
          <a:xfrm>
            <a:off x="381000" y="914400"/>
            <a:ext cx="7162800" cy="4906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en-US">
                <a:solidFill>
                  <a:schemeClr val="folHlink"/>
                </a:solidFill>
                <a:latin typeface="Courier New" charset="0"/>
              </a:rPr>
              <a:t>unsigned short a = 102, c, mask;</a:t>
            </a:r>
          </a:p>
          <a:p>
            <a:pPr algn="l"/>
            <a:endParaRPr lang="en-US" altLang="en-US">
              <a:solidFill>
                <a:schemeClr val="folHlink"/>
              </a:solidFill>
              <a:latin typeface="Courier New" charset="0"/>
            </a:endParaRPr>
          </a:p>
          <a:p>
            <a:pPr algn="l"/>
            <a:r>
              <a:rPr lang="en-US" altLang="en-US" sz="2000">
                <a:solidFill>
                  <a:schemeClr val="folHlink"/>
                </a:solidFill>
                <a:latin typeface="Courier New" charset="0"/>
              </a:rPr>
              <a:t>int numbits  = 6;</a:t>
            </a:r>
          </a:p>
          <a:p>
            <a:pPr algn="l"/>
            <a:r>
              <a:rPr lang="en-US" altLang="en-US" sz="2000">
                <a:solidFill>
                  <a:schemeClr val="folHlink"/>
                </a:solidFill>
                <a:latin typeface="Courier New" charset="0"/>
              </a:rPr>
              <a:t>int startbit = 1;</a:t>
            </a:r>
          </a:p>
          <a:p>
            <a:pPr algn="l"/>
            <a:endParaRPr lang="en-US" altLang="en-US" sz="2000">
              <a:solidFill>
                <a:schemeClr val="folHlink"/>
              </a:solidFill>
              <a:latin typeface="Courier New" charset="0"/>
            </a:endParaRPr>
          </a:p>
          <a:p>
            <a:pPr algn="l"/>
            <a:endParaRPr lang="en-US" altLang="en-US" sz="2000">
              <a:solidFill>
                <a:schemeClr val="folHlink"/>
              </a:solidFill>
              <a:latin typeface="Courier New" charset="0"/>
            </a:endParaRPr>
          </a:p>
          <a:p>
            <a:pPr algn="l"/>
            <a:endParaRPr lang="en-US" altLang="en-US" sz="2000">
              <a:solidFill>
                <a:schemeClr val="folHlink"/>
              </a:solidFill>
              <a:latin typeface="Courier New" charset="0"/>
            </a:endParaRPr>
          </a:p>
          <a:p>
            <a:pPr algn="l"/>
            <a:endParaRPr lang="en-US" altLang="en-US" sz="2000">
              <a:solidFill>
                <a:schemeClr val="folHlink"/>
              </a:solidFill>
              <a:latin typeface="Courier New" charset="0"/>
            </a:endParaRPr>
          </a:p>
          <a:p>
            <a:pPr algn="l"/>
            <a:endParaRPr lang="en-US" altLang="en-US" sz="2000">
              <a:solidFill>
                <a:schemeClr val="folHlink"/>
              </a:solidFill>
              <a:latin typeface="Courier New" charset="0"/>
            </a:endParaRPr>
          </a:p>
          <a:p>
            <a:pPr algn="l"/>
            <a:r>
              <a:rPr lang="en-US" altLang="en-US" sz="2800">
                <a:solidFill>
                  <a:srgbClr val="339933"/>
                </a:solidFill>
                <a:latin typeface="Courier New" charset="0"/>
              </a:rPr>
              <a:t>// a = ???</a:t>
            </a:r>
          </a:p>
          <a:p>
            <a:pPr algn="l"/>
            <a:endParaRPr lang="en-US" altLang="en-US" sz="2000">
              <a:solidFill>
                <a:schemeClr val="folHlink"/>
              </a:solidFill>
              <a:latin typeface="Courier New" charset="0"/>
            </a:endParaRPr>
          </a:p>
          <a:p>
            <a:pPr algn="l"/>
            <a:endParaRPr lang="en-US" altLang="en-US" sz="2000">
              <a:solidFill>
                <a:schemeClr val="folHlink"/>
              </a:solidFill>
              <a:latin typeface="Courier New" charset="0"/>
            </a:endParaRPr>
          </a:p>
          <a:p>
            <a:pPr algn="l"/>
            <a:endParaRPr lang="en-US" altLang="en-US" sz="2000">
              <a:solidFill>
                <a:schemeClr val="folHlink"/>
              </a:solidFill>
              <a:latin typeface="Courier New" charset="0"/>
            </a:endParaRPr>
          </a:p>
          <a:p>
            <a:pPr algn="l"/>
            <a:endParaRPr lang="en-US" altLang="en-US" sz="2000">
              <a:solidFill>
                <a:schemeClr val="folHlink"/>
              </a:solidFill>
              <a:latin typeface="Courier New" charset="0"/>
            </a:endParaRPr>
          </a:p>
          <a:p>
            <a:pPr algn="l"/>
            <a:endParaRPr lang="en-US" altLang="en-US" sz="2000">
              <a:solidFill>
                <a:schemeClr val="folHlink"/>
              </a:solidFill>
              <a:latin typeface="Courier New" charset="0"/>
            </a:endParaRPr>
          </a:p>
        </p:txBody>
      </p:sp>
      <p:grpSp>
        <p:nvGrpSpPr>
          <p:cNvPr id="129028" name="Group 3"/>
          <p:cNvGrpSpPr>
            <a:grpSpLocks/>
          </p:cNvGrpSpPr>
          <p:nvPr/>
        </p:nvGrpSpPr>
        <p:grpSpPr bwMode="auto">
          <a:xfrm>
            <a:off x="1828800" y="1295400"/>
            <a:ext cx="7010400" cy="381000"/>
            <a:chOff x="48" y="2112"/>
            <a:chExt cx="5376" cy="336"/>
          </a:xfrm>
        </p:grpSpPr>
        <p:grpSp>
          <p:nvGrpSpPr>
            <p:cNvPr id="129075" name="Group 4"/>
            <p:cNvGrpSpPr>
              <a:grpSpLocks/>
            </p:cNvGrpSpPr>
            <p:nvPr/>
          </p:nvGrpSpPr>
          <p:grpSpPr bwMode="auto">
            <a:xfrm>
              <a:off x="2736" y="2112"/>
              <a:ext cx="2688" cy="336"/>
              <a:chOff x="1008" y="1392"/>
              <a:chExt cx="3456" cy="480"/>
            </a:xfrm>
          </p:grpSpPr>
          <p:sp>
            <p:nvSpPr>
              <p:cNvPr id="129085" name="Rectangle 5"/>
              <p:cNvSpPr>
                <a:spLocks noChangeArrowheads="1"/>
              </p:cNvSpPr>
              <p:nvPr/>
            </p:nvSpPr>
            <p:spPr bwMode="auto">
              <a:xfrm>
                <a:off x="2304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129086" name="Rectangle 6"/>
              <p:cNvSpPr>
                <a:spLocks noChangeArrowheads="1"/>
              </p:cNvSpPr>
              <p:nvPr/>
            </p:nvSpPr>
            <p:spPr bwMode="auto">
              <a:xfrm>
                <a:off x="2736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129087" name="Rectangle 7"/>
              <p:cNvSpPr>
                <a:spLocks noChangeArrowheads="1"/>
              </p:cNvSpPr>
              <p:nvPr/>
            </p:nvSpPr>
            <p:spPr bwMode="auto">
              <a:xfrm>
                <a:off x="3168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>
                    <a:solidFill>
                      <a:schemeClr val="hlink"/>
                    </a:solidFill>
                    <a:latin typeface="Courier New" charset="0"/>
                  </a:rPr>
                  <a:t>1</a:t>
                </a:r>
              </a:p>
            </p:txBody>
          </p:sp>
          <p:sp>
            <p:nvSpPr>
              <p:cNvPr id="129088" name="Rectangle 8"/>
              <p:cNvSpPr>
                <a:spLocks noChangeArrowheads="1"/>
              </p:cNvSpPr>
              <p:nvPr/>
            </p:nvSpPr>
            <p:spPr bwMode="auto">
              <a:xfrm>
                <a:off x="1872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>
                    <a:solidFill>
                      <a:schemeClr val="hlink"/>
                    </a:solidFill>
                    <a:latin typeface="Courier New" charset="0"/>
                  </a:rPr>
                  <a:t>1</a:t>
                </a:r>
              </a:p>
            </p:txBody>
          </p:sp>
          <p:sp>
            <p:nvSpPr>
              <p:cNvPr id="129089" name="Rectangle 9"/>
              <p:cNvSpPr>
                <a:spLocks noChangeArrowheads="1"/>
              </p:cNvSpPr>
              <p:nvPr/>
            </p:nvSpPr>
            <p:spPr bwMode="auto">
              <a:xfrm>
                <a:off x="1440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>
                    <a:solidFill>
                      <a:schemeClr val="hlink"/>
                    </a:solidFill>
                    <a:latin typeface="Courier New" charset="0"/>
                  </a:rPr>
                  <a:t>1</a:t>
                </a:r>
              </a:p>
            </p:txBody>
          </p:sp>
          <p:sp>
            <p:nvSpPr>
              <p:cNvPr id="129090" name="Rectangle 10"/>
              <p:cNvSpPr>
                <a:spLocks noChangeArrowheads="1"/>
              </p:cNvSpPr>
              <p:nvPr/>
            </p:nvSpPr>
            <p:spPr bwMode="auto">
              <a:xfrm>
                <a:off x="1008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129091" name="Rectangle 11"/>
              <p:cNvSpPr>
                <a:spLocks noChangeArrowheads="1"/>
              </p:cNvSpPr>
              <p:nvPr/>
            </p:nvSpPr>
            <p:spPr bwMode="auto">
              <a:xfrm>
                <a:off x="3600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>
                    <a:solidFill>
                      <a:schemeClr val="hlink"/>
                    </a:solidFill>
                    <a:latin typeface="Courier New" charset="0"/>
                  </a:rPr>
                  <a:t>1</a:t>
                </a:r>
              </a:p>
            </p:txBody>
          </p:sp>
          <p:sp>
            <p:nvSpPr>
              <p:cNvPr id="129092" name="Rectangle 12"/>
              <p:cNvSpPr>
                <a:spLocks noChangeArrowheads="1"/>
              </p:cNvSpPr>
              <p:nvPr/>
            </p:nvSpPr>
            <p:spPr bwMode="auto">
              <a:xfrm>
                <a:off x="4032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0</a:t>
                </a:r>
              </a:p>
            </p:txBody>
          </p:sp>
        </p:grpSp>
        <p:grpSp>
          <p:nvGrpSpPr>
            <p:cNvPr id="129076" name="Group 13"/>
            <p:cNvGrpSpPr>
              <a:grpSpLocks/>
            </p:cNvGrpSpPr>
            <p:nvPr/>
          </p:nvGrpSpPr>
          <p:grpSpPr bwMode="auto">
            <a:xfrm>
              <a:off x="48" y="2112"/>
              <a:ext cx="2688" cy="336"/>
              <a:chOff x="1008" y="1392"/>
              <a:chExt cx="3456" cy="480"/>
            </a:xfrm>
          </p:grpSpPr>
          <p:sp>
            <p:nvSpPr>
              <p:cNvPr id="129077" name="Rectangle 14"/>
              <p:cNvSpPr>
                <a:spLocks noChangeArrowheads="1"/>
              </p:cNvSpPr>
              <p:nvPr/>
            </p:nvSpPr>
            <p:spPr bwMode="auto">
              <a:xfrm>
                <a:off x="2304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129078" name="Rectangle 15"/>
              <p:cNvSpPr>
                <a:spLocks noChangeArrowheads="1"/>
              </p:cNvSpPr>
              <p:nvPr/>
            </p:nvSpPr>
            <p:spPr bwMode="auto">
              <a:xfrm>
                <a:off x="2736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129079" name="Rectangle 16"/>
              <p:cNvSpPr>
                <a:spLocks noChangeArrowheads="1"/>
              </p:cNvSpPr>
              <p:nvPr/>
            </p:nvSpPr>
            <p:spPr bwMode="auto">
              <a:xfrm>
                <a:off x="3168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129080" name="Rectangle 17"/>
              <p:cNvSpPr>
                <a:spLocks noChangeArrowheads="1"/>
              </p:cNvSpPr>
              <p:nvPr/>
            </p:nvSpPr>
            <p:spPr bwMode="auto">
              <a:xfrm>
                <a:off x="1872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129081" name="Rectangle 18"/>
              <p:cNvSpPr>
                <a:spLocks noChangeArrowheads="1"/>
              </p:cNvSpPr>
              <p:nvPr/>
            </p:nvSpPr>
            <p:spPr bwMode="auto">
              <a:xfrm>
                <a:off x="1440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129082" name="Rectangle 19"/>
              <p:cNvSpPr>
                <a:spLocks noChangeArrowheads="1"/>
              </p:cNvSpPr>
              <p:nvPr/>
            </p:nvSpPr>
            <p:spPr bwMode="auto">
              <a:xfrm>
                <a:off x="1008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129083" name="Rectangle 20"/>
              <p:cNvSpPr>
                <a:spLocks noChangeArrowheads="1"/>
              </p:cNvSpPr>
              <p:nvPr/>
            </p:nvSpPr>
            <p:spPr bwMode="auto">
              <a:xfrm>
                <a:off x="3600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129084" name="Rectangle 21"/>
              <p:cNvSpPr>
                <a:spLocks noChangeArrowheads="1"/>
              </p:cNvSpPr>
              <p:nvPr/>
            </p:nvSpPr>
            <p:spPr bwMode="auto">
              <a:xfrm>
                <a:off x="4032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0</a:t>
                </a:r>
              </a:p>
            </p:txBody>
          </p:sp>
        </p:grpSp>
      </p:grpSp>
      <p:sp>
        <p:nvSpPr>
          <p:cNvPr id="129029" name="Text Box 22"/>
          <p:cNvSpPr txBox="1">
            <a:spLocks noChangeArrowheads="1"/>
          </p:cNvSpPr>
          <p:nvPr/>
        </p:nvSpPr>
        <p:spPr bwMode="auto">
          <a:xfrm>
            <a:off x="560388" y="228600"/>
            <a:ext cx="3095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en-US"/>
              <a:t>Toggle a range of bits:</a:t>
            </a:r>
          </a:p>
        </p:txBody>
      </p:sp>
      <p:grpSp>
        <p:nvGrpSpPr>
          <p:cNvPr id="129030" name="Group 23"/>
          <p:cNvGrpSpPr>
            <a:grpSpLocks/>
          </p:cNvGrpSpPr>
          <p:nvPr/>
        </p:nvGrpSpPr>
        <p:grpSpPr bwMode="auto">
          <a:xfrm>
            <a:off x="1828800" y="2438400"/>
            <a:ext cx="7010400" cy="381000"/>
            <a:chOff x="48" y="2112"/>
            <a:chExt cx="5376" cy="336"/>
          </a:xfrm>
        </p:grpSpPr>
        <p:grpSp>
          <p:nvGrpSpPr>
            <p:cNvPr id="129057" name="Group 24"/>
            <p:cNvGrpSpPr>
              <a:grpSpLocks/>
            </p:cNvGrpSpPr>
            <p:nvPr/>
          </p:nvGrpSpPr>
          <p:grpSpPr bwMode="auto">
            <a:xfrm>
              <a:off x="2736" y="2112"/>
              <a:ext cx="2688" cy="336"/>
              <a:chOff x="1008" y="1392"/>
              <a:chExt cx="3456" cy="480"/>
            </a:xfrm>
          </p:grpSpPr>
          <p:sp>
            <p:nvSpPr>
              <p:cNvPr id="129067" name="Rectangle 25"/>
              <p:cNvSpPr>
                <a:spLocks noChangeArrowheads="1"/>
              </p:cNvSpPr>
              <p:nvPr/>
            </p:nvSpPr>
            <p:spPr bwMode="auto">
              <a:xfrm>
                <a:off x="2304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>
                    <a:solidFill>
                      <a:srgbClr val="339933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129068" name="Rectangle 26"/>
              <p:cNvSpPr>
                <a:spLocks noChangeArrowheads="1"/>
              </p:cNvSpPr>
              <p:nvPr/>
            </p:nvSpPr>
            <p:spPr bwMode="auto">
              <a:xfrm>
                <a:off x="2736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>
                    <a:solidFill>
                      <a:srgbClr val="339933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129069" name="Rectangle 27"/>
              <p:cNvSpPr>
                <a:spLocks noChangeArrowheads="1"/>
              </p:cNvSpPr>
              <p:nvPr/>
            </p:nvSpPr>
            <p:spPr bwMode="auto">
              <a:xfrm>
                <a:off x="3168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>
                    <a:solidFill>
                      <a:srgbClr val="339933"/>
                    </a:solidFill>
                    <a:latin typeface="Courier New" charset="0"/>
                  </a:rPr>
                  <a:t>1</a:t>
                </a:r>
              </a:p>
            </p:txBody>
          </p:sp>
          <p:sp>
            <p:nvSpPr>
              <p:cNvPr id="129070" name="Rectangle 28"/>
              <p:cNvSpPr>
                <a:spLocks noChangeArrowheads="1"/>
              </p:cNvSpPr>
              <p:nvPr/>
            </p:nvSpPr>
            <p:spPr bwMode="auto">
              <a:xfrm>
                <a:off x="1872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>
                    <a:solidFill>
                      <a:srgbClr val="339933"/>
                    </a:solidFill>
                    <a:latin typeface="Courier New" charset="0"/>
                  </a:rPr>
                  <a:t>1</a:t>
                </a:r>
              </a:p>
            </p:txBody>
          </p:sp>
          <p:sp>
            <p:nvSpPr>
              <p:cNvPr id="129071" name="Rectangle 29"/>
              <p:cNvSpPr>
                <a:spLocks noChangeArrowheads="1"/>
              </p:cNvSpPr>
              <p:nvPr/>
            </p:nvSpPr>
            <p:spPr bwMode="auto">
              <a:xfrm>
                <a:off x="1440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>
                    <a:solidFill>
                      <a:srgbClr val="339933"/>
                    </a:solidFill>
                    <a:latin typeface="Courier New" charset="0"/>
                  </a:rPr>
                  <a:t>1</a:t>
                </a:r>
              </a:p>
            </p:txBody>
          </p:sp>
          <p:sp>
            <p:nvSpPr>
              <p:cNvPr id="129072" name="Rectangle 30"/>
              <p:cNvSpPr>
                <a:spLocks noChangeArrowheads="1"/>
              </p:cNvSpPr>
              <p:nvPr/>
            </p:nvSpPr>
            <p:spPr bwMode="auto">
              <a:xfrm>
                <a:off x="1008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129073" name="Rectangle 31"/>
              <p:cNvSpPr>
                <a:spLocks noChangeArrowheads="1"/>
              </p:cNvSpPr>
              <p:nvPr/>
            </p:nvSpPr>
            <p:spPr bwMode="auto">
              <a:xfrm>
                <a:off x="3600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>
                    <a:solidFill>
                      <a:srgbClr val="339933"/>
                    </a:solidFill>
                    <a:latin typeface="Courier New" charset="0"/>
                  </a:rPr>
                  <a:t>1</a:t>
                </a:r>
              </a:p>
            </p:txBody>
          </p:sp>
          <p:sp>
            <p:nvSpPr>
              <p:cNvPr id="129074" name="Rectangle 32"/>
              <p:cNvSpPr>
                <a:spLocks noChangeArrowheads="1"/>
              </p:cNvSpPr>
              <p:nvPr/>
            </p:nvSpPr>
            <p:spPr bwMode="auto">
              <a:xfrm>
                <a:off x="4032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0</a:t>
                </a:r>
              </a:p>
            </p:txBody>
          </p:sp>
        </p:grpSp>
        <p:grpSp>
          <p:nvGrpSpPr>
            <p:cNvPr id="129058" name="Group 33"/>
            <p:cNvGrpSpPr>
              <a:grpSpLocks/>
            </p:cNvGrpSpPr>
            <p:nvPr/>
          </p:nvGrpSpPr>
          <p:grpSpPr bwMode="auto">
            <a:xfrm>
              <a:off x="48" y="2112"/>
              <a:ext cx="2688" cy="336"/>
              <a:chOff x="1008" y="1392"/>
              <a:chExt cx="3456" cy="480"/>
            </a:xfrm>
          </p:grpSpPr>
          <p:sp>
            <p:nvSpPr>
              <p:cNvPr id="129059" name="Rectangle 34"/>
              <p:cNvSpPr>
                <a:spLocks noChangeArrowheads="1"/>
              </p:cNvSpPr>
              <p:nvPr/>
            </p:nvSpPr>
            <p:spPr bwMode="auto">
              <a:xfrm>
                <a:off x="2304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129060" name="Rectangle 35"/>
              <p:cNvSpPr>
                <a:spLocks noChangeArrowheads="1"/>
              </p:cNvSpPr>
              <p:nvPr/>
            </p:nvSpPr>
            <p:spPr bwMode="auto">
              <a:xfrm>
                <a:off x="2736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129061" name="Rectangle 36"/>
              <p:cNvSpPr>
                <a:spLocks noChangeArrowheads="1"/>
              </p:cNvSpPr>
              <p:nvPr/>
            </p:nvSpPr>
            <p:spPr bwMode="auto">
              <a:xfrm>
                <a:off x="3168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129062" name="Rectangle 37"/>
              <p:cNvSpPr>
                <a:spLocks noChangeArrowheads="1"/>
              </p:cNvSpPr>
              <p:nvPr/>
            </p:nvSpPr>
            <p:spPr bwMode="auto">
              <a:xfrm>
                <a:off x="1872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129063" name="Rectangle 38"/>
              <p:cNvSpPr>
                <a:spLocks noChangeArrowheads="1"/>
              </p:cNvSpPr>
              <p:nvPr/>
            </p:nvSpPr>
            <p:spPr bwMode="auto">
              <a:xfrm>
                <a:off x="1440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129064" name="Rectangle 39"/>
              <p:cNvSpPr>
                <a:spLocks noChangeArrowheads="1"/>
              </p:cNvSpPr>
              <p:nvPr/>
            </p:nvSpPr>
            <p:spPr bwMode="auto">
              <a:xfrm>
                <a:off x="1008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129065" name="Rectangle 40"/>
              <p:cNvSpPr>
                <a:spLocks noChangeArrowheads="1"/>
              </p:cNvSpPr>
              <p:nvPr/>
            </p:nvSpPr>
            <p:spPr bwMode="auto">
              <a:xfrm>
                <a:off x="3600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129066" name="Rectangle 41"/>
              <p:cNvSpPr>
                <a:spLocks noChangeArrowheads="1"/>
              </p:cNvSpPr>
              <p:nvPr/>
            </p:nvSpPr>
            <p:spPr bwMode="auto">
              <a:xfrm>
                <a:off x="4032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0</a:t>
                </a:r>
              </a:p>
            </p:txBody>
          </p:sp>
        </p:grpSp>
      </p:grpSp>
      <p:sp>
        <p:nvSpPr>
          <p:cNvPr id="129031" name="Text Box 42"/>
          <p:cNvSpPr txBox="1">
            <a:spLocks noChangeArrowheads="1"/>
          </p:cNvSpPr>
          <p:nvPr/>
        </p:nvSpPr>
        <p:spPr bwMode="auto">
          <a:xfrm>
            <a:off x="1828800" y="2895600"/>
            <a:ext cx="7162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en-US" sz="1400" b="0">
                <a:latin typeface="Courier New" charset="0"/>
              </a:rPr>
              <a:t>15  14  13   12  11  10   9   8   7   6   5   4   3    2   1   0</a:t>
            </a:r>
          </a:p>
        </p:txBody>
      </p:sp>
      <p:sp>
        <p:nvSpPr>
          <p:cNvPr id="129032" name="Text Box 43"/>
          <p:cNvSpPr txBox="1">
            <a:spLocks noChangeArrowheads="1"/>
          </p:cNvSpPr>
          <p:nvPr/>
        </p:nvSpPr>
        <p:spPr bwMode="auto">
          <a:xfrm>
            <a:off x="1416050" y="24034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en-US"/>
              <a:t>a</a:t>
            </a:r>
          </a:p>
        </p:txBody>
      </p:sp>
      <p:sp>
        <p:nvSpPr>
          <p:cNvPr id="129033" name="Oval 44"/>
          <p:cNvSpPr>
            <a:spLocks noChangeArrowheads="1"/>
          </p:cNvSpPr>
          <p:nvPr/>
        </p:nvSpPr>
        <p:spPr bwMode="auto">
          <a:xfrm>
            <a:off x="5715000" y="2362200"/>
            <a:ext cx="2743200" cy="53340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en-US" altLang="en-US"/>
          </a:p>
        </p:txBody>
      </p:sp>
      <p:sp>
        <p:nvSpPr>
          <p:cNvPr id="129034" name="Line 45"/>
          <p:cNvSpPr>
            <a:spLocks noChangeShapeType="1"/>
          </p:cNvSpPr>
          <p:nvPr/>
        </p:nvSpPr>
        <p:spPr bwMode="auto">
          <a:xfrm flipH="1">
            <a:off x="5791200" y="2286000"/>
            <a:ext cx="2590800" cy="0"/>
          </a:xfrm>
          <a:prstGeom prst="line">
            <a:avLst/>
          </a:prstGeom>
          <a:noFill/>
          <a:ln w="76200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29035" name="Group 46"/>
          <p:cNvGrpSpPr>
            <a:grpSpLocks/>
          </p:cNvGrpSpPr>
          <p:nvPr/>
        </p:nvGrpSpPr>
        <p:grpSpPr bwMode="auto">
          <a:xfrm>
            <a:off x="1828800" y="4495800"/>
            <a:ext cx="7010400" cy="381000"/>
            <a:chOff x="48" y="2112"/>
            <a:chExt cx="5376" cy="336"/>
          </a:xfrm>
        </p:grpSpPr>
        <p:grpSp>
          <p:nvGrpSpPr>
            <p:cNvPr id="129039" name="Group 47"/>
            <p:cNvGrpSpPr>
              <a:grpSpLocks/>
            </p:cNvGrpSpPr>
            <p:nvPr/>
          </p:nvGrpSpPr>
          <p:grpSpPr bwMode="auto">
            <a:xfrm>
              <a:off x="2736" y="2112"/>
              <a:ext cx="2688" cy="336"/>
              <a:chOff x="1008" y="1392"/>
              <a:chExt cx="3456" cy="480"/>
            </a:xfrm>
          </p:grpSpPr>
          <p:sp>
            <p:nvSpPr>
              <p:cNvPr id="129049" name="Rectangle 48"/>
              <p:cNvSpPr>
                <a:spLocks noChangeArrowheads="1"/>
              </p:cNvSpPr>
              <p:nvPr/>
            </p:nvSpPr>
            <p:spPr bwMode="auto">
              <a:xfrm>
                <a:off x="2304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>
                    <a:solidFill>
                      <a:srgbClr val="339933"/>
                    </a:solidFill>
                    <a:latin typeface="Courier New" charset="0"/>
                  </a:rPr>
                  <a:t>1</a:t>
                </a:r>
              </a:p>
            </p:txBody>
          </p:sp>
          <p:sp>
            <p:nvSpPr>
              <p:cNvPr id="129050" name="Rectangle 49"/>
              <p:cNvSpPr>
                <a:spLocks noChangeArrowheads="1"/>
              </p:cNvSpPr>
              <p:nvPr/>
            </p:nvSpPr>
            <p:spPr bwMode="auto">
              <a:xfrm>
                <a:off x="2736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>
                    <a:solidFill>
                      <a:srgbClr val="339933"/>
                    </a:solidFill>
                    <a:latin typeface="Courier New" charset="0"/>
                  </a:rPr>
                  <a:t>1</a:t>
                </a:r>
              </a:p>
            </p:txBody>
          </p:sp>
          <p:sp>
            <p:nvSpPr>
              <p:cNvPr id="129051" name="Rectangle 50"/>
              <p:cNvSpPr>
                <a:spLocks noChangeArrowheads="1"/>
              </p:cNvSpPr>
              <p:nvPr/>
            </p:nvSpPr>
            <p:spPr bwMode="auto">
              <a:xfrm>
                <a:off x="3168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>
                    <a:solidFill>
                      <a:srgbClr val="339933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129052" name="Rectangle 51"/>
              <p:cNvSpPr>
                <a:spLocks noChangeArrowheads="1"/>
              </p:cNvSpPr>
              <p:nvPr/>
            </p:nvSpPr>
            <p:spPr bwMode="auto">
              <a:xfrm>
                <a:off x="1872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>
                    <a:solidFill>
                      <a:srgbClr val="339933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129053" name="Rectangle 52"/>
              <p:cNvSpPr>
                <a:spLocks noChangeArrowheads="1"/>
              </p:cNvSpPr>
              <p:nvPr/>
            </p:nvSpPr>
            <p:spPr bwMode="auto">
              <a:xfrm>
                <a:off x="1440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>
                    <a:solidFill>
                      <a:srgbClr val="339933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129054" name="Rectangle 53"/>
              <p:cNvSpPr>
                <a:spLocks noChangeArrowheads="1"/>
              </p:cNvSpPr>
              <p:nvPr/>
            </p:nvSpPr>
            <p:spPr bwMode="auto">
              <a:xfrm>
                <a:off x="1008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129055" name="Rectangle 54"/>
              <p:cNvSpPr>
                <a:spLocks noChangeArrowheads="1"/>
              </p:cNvSpPr>
              <p:nvPr/>
            </p:nvSpPr>
            <p:spPr bwMode="auto">
              <a:xfrm>
                <a:off x="3600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>
                    <a:solidFill>
                      <a:srgbClr val="339933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129056" name="Rectangle 55"/>
              <p:cNvSpPr>
                <a:spLocks noChangeArrowheads="1"/>
              </p:cNvSpPr>
              <p:nvPr/>
            </p:nvSpPr>
            <p:spPr bwMode="auto">
              <a:xfrm>
                <a:off x="4032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0</a:t>
                </a:r>
              </a:p>
            </p:txBody>
          </p:sp>
        </p:grpSp>
        <p:grpSp>
          <p:nvGrpSpPr>
            <p:cNvPr id="129040" name="Group 56"/>
            <p:cNvGrpSpPr>
              <a:grpSpLocks/>
            </p:cNvGrpSpPr>
            <p:nvPr/>
          </p:nvGrpSpPr>
          <p:grpSpPr bwMode="auto">
            <a:xfrm>
              <a:off x="48" y="2112"/>
              <a:ext cx="2688" cy="336"/>
              <a:chOff x="1008" y="1392"/>
              <a:chExt cx="3456" cy="480"/>
            </a:xfrm>
          </p:grpSpPr>
          <p:sp>
            <p:nvSpPr>
              <p:cNvPr id="129041" name="Rectangle 57"/>
              <p:cNvSpPr>
                <a:spLocks noChangeArrowheads="1"/>
              </p:cNvSpPr>
              <p:nvPr/>
            </p:nvSpPr>
            <p:spPr bwMode="auto">
              <a:xfrm>
                <a:off x="2304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129042" name="Rectangle 58"/>
              <p:cNvSpPr>
                <a:spLocks noChangeArrowheads="1"/>
              </p:cNvSpPr>
              <p:nvPr/>
            </p:nvSpPr>
            <p:spPr bwMode="auto">
              <a:xfrm>
                <a:off x="2736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129043" name="Rectangle 59"/>
              <p:cNvSpPr>
                <a:spLocks noChangeArrowheads="1"/>
              </p:cNvSpPr>
              <p:nvPr/>
            </p:nvSpPr>
            <p:spPr bwMode="auto">
              <a:xfrm>
                <a:off x="3168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129044" name="Rectangle 60"/>
              <p:cNvSpPr>
                <a:spLocks noChangeArrowheads="1"/>
              </p:cNvSpPr>
              <p:nvPr/>
            </p:nvSpPr>
            <p:spPr bwMode="auto">
              <a:xfrm>
                <a:off x="1872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129045" name="Rectangle 61"/>
              <p:cNvSpPr>
                <a:spLocks noChangeArrowheads="1"/>
              </p:cNvSpPr>
              <p:nvPr/>
            </p:nvSpPr>
            <p:spPr bwMode="auto">
              <a:xfrm>
                <a:off x="1440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129046" name="Rectangle 62"/>
              <p:cNvSpPr>
                <a:spLocks noChangeArrowheads="1"/>
              </p:cNvSpPr>
              <p:nvPr/>
            </p:nvSpPr>
            <p:spPr bwMode="auto">
              <a:xfrm>
                <a:off x="1008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129047" name="Rectangle 63"/>
              <p:cNvSpPr>
                <a:spLocks noChangeArrowheads="1"/>
              </p:cNvSpPr>
              <p:nvPr/>
            </p:nvSpPr>
            <p:spPr bwMode="auto">
              <a:xfrm>
                <a:off x="3600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129048" name="Rectangle 64"/>
              <p:cNvSpPr>
                <a:spLocks noChangeArrowheads="1"/>
              </p:cNvSpPr>
              <p:nvPr/>
            </p:nvSpPr>
            <p:spPr bwMode="auto">
              <a:xfrm>
                <a:off x="4032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0</a:t>
                </a:r>
              </a:p>
            </p:txBody>
          </p:sp>
        </p:grpSp>
      </p:grpSp>
      <p:sp>
        <p:nvSpPr>
          <p:cNvPr id="129036" name="Text Box 65"/>
          <p:cNvSpPr txBox="1">
            <a:spLocks noChangeArrowheads="1"/>
          </p:cNvSpPr>
          <p:nvPr/>
        </p:nvSpPr>
        <p:spPr bwMode="auto">
          <a:xfrm>
            <a:off x="1828800" y="4953000"/>
            <a:ext cx="7162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en-US" sz="1400" b="0">
                <a:latin typeface="Courier New" charset="0"/>
              </a:rPr>
              <a:t>15  14  13   12  11  10   9   8   7   6   5   4   3    2   1   0</a:t>
            </a:r>
          </a:p>
        </p:txBody>
      </p:sp>
      <p:sp>
        <p:nvSpPr>
          <p:cNvPr id="129037" name="Text Box 66"/>
          <p:cNvSpPr txBox="1">
            <a:spLocks noChangeArrowheads="1"/>
          </p:cNvSpPr>
          <p:nvPr/>
        </p:nvSpPr>
        <p:spPr bwMode="auto">
          <a:xfrm>
            <a:off x="1416050" y="44608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en-US"/>
              <a:t>a</a:t>
            </a:r>
          </a:p>
        </p:txBody>
      </p:sp>
      <p:sp>
        <p:nvSpPr>
          <p:cNvPr id="129038" name="Text Box 67"/>
          <p:cNvSpPr txBox="1">
            <a:spLocks noChangeArrowheads="1"/>
          </p:cNvSpPr>
          <p:nvPr/>
        </p:nvSpPr>
        <p:spPr bwMode="auto">
          <a:xfrm>
            <a:off x="4419600" y="0"/>
            <a:ext cx="4724400" cy="457200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en-US" b="0">
                <a:solidFill>
                  <a:srgbClr val="0000FF"/>
                </a:solidFill>
              </a:rPr>
              <a:t>Exercise 6_8   </a:t>
            </a:r>
            <a:r>
              <a:rPr lang="en-US" altLang="en-US" b="0"/>
              <a:t>e_6_8_toggle_range.c</a:t>
            </a:r>
          </a:p>
        </p:txBody>
      </p:sp>
    </p:spTree>
    <p:extLst>
      <p:ext uri="{BB962C8B-B14F-4D97-AF65-F5344CB8AC3E}">
        <p14:creationId xmlns:p14="http://schemas.microsoft.com/office/powerpoint/2010/main" val="1389079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F2F6194B-40EB-1C44-8CB5-180F597A6499}" type="slidenum">
              <a:rPr lang="en-US" altLang="en-US" sz="1000">
                <a:latin typeface="Tahoma" charset="0"/>
              </a:rPr>
              <a:pPr/>
              <a:t>23</a:t>
            </a:fld>
            <a:endParaRPr lang="en-US" altLang="en-US" sz="1000">
              <a:latin typeface="Tahoma" charset="0"/>
            </a:endParaRPr>
          </a:p>
        </p:txBody>
      </p:sp>
      <p:sp>
        <p:nvSpPr>
          <p:cNvPr id="134147" name="Text Box 4"/>
          <p:cNvSpPr txBox="1">
            <a:spLocks noChangeArrowheads="1"/>
          </p:cNvSpPr>
          <p:nvPr/>
        </p:nvSpPr>
        <p:spPr bwMode="auto">
          <a:xfrm>
            <a:off x="381000" y="457200"/>
            <a:ext cx="8001000" cy="533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en-US">
                <a:solidFill>
                  <a:schemeClr val="folHlink"/>
                </a:solidFill>
                <a:latin typeface="Courier New" charset="0"/>
              </a:rPr>
              <a:t>unsigned short a = 127, c, mask;</a:t>
            </a:r>
          </a:p>
          <a:p>
            <a:pPr algn="l"/>
            <a:r>
              <a:rPr lang="en-US" altLang="en-US">
                <a:solidFill>
                  <a:schemeClr val="folHlink"/>
                </a:solidFill>
                <a:latin typeface="Courier New" charset="0"/>
              </a:rPr>
              <a:t>unsigned short pattern = 11;</a:t>
            </a:r>
          </a:p>
          <a:p>
            <a:pPr algn="l"/>
            <a:endParaRPr lang="en-US" altLang="en-US">
              <a:solidFill>
                <a:schemeClr val="folHlink"/>
              </a:solidFill>
              <a:latin typeface="Courier New" charset="0"/>
            </a:endParaRPr>
          </a:p>
          <a:p>
            <a:pPr algn="l"/>
            <a:endParaRPr lang="en-US" altLang="en-US">
              <a:solidFill>
                <a:schemeClr val="folHlink"/>
              </a:solidFill>
              <a:latin typeface="Courier New" charset="0"/>
            </a:endParaRPr>
          </a:p>
          <a:p>
            <a:pPr algn="l"/>
            <a:endParaRPr lang="en-US" altLang="en-US">
              <a:solidFill>
                <a:schemeClr val="folHlink"/>
              </a:solidFill>
              <a:latin typeface="Courier New" charset="0"/>
            </a:endParaRPr>
          </a:p>
          <a:p>
            <a:pPr algn="l"/>
            <a:endParaRPr lang="en-US" altLang="en-US">
              <a:solidFill>
                <a:schemeClr val="folHlink"/>
              </a:solidFill>
              <a:latin typeface="Courier New" charset="0"/>
            </a:endParaRPr>
          </a:p>
          <a:p>
            <a:pPr algn="l"/>
            <a:r>
              <a:rPr lang="en-US" altLang="en-US" sz="2000">
                <a:solidFill>
                  <a:schemeClr val="folHlink"/>
                </a:solidFill>
                <a:latin typeface="Courier New" charset="0"/>
              </a:rPr>
              <a:t>int numbits  = 4, startbit = 2;</a:t>
            </a:r>
          </a:p>
          <a:p>
            <a:pPr algn="l"/>
            <a:endParaRPr lang="en-US" altLang="en-US" sz="2000">
              <a:solidFill>
                <a:schemeClr val="folHlink"/>
              </a:solidFill>
              <a:latin typeface="Courier New" charset="0"/>
            </a:endParaRPr>
          </a:p>
          <a:p>
            <a:pPr algn="l"/>
            <a:r>
              <a:rPr lang="en-US" altLang="en-US" sz="2000">
                <a:solidFill>
                  <a:srgbClr val="339933"/>
                </a:solidFill>
                <a:latin typeface="Courier New" charset="0"/>
              </a:rPr>
              <a:t>TO DO:</a:t>
            </a:r>
          </a:p>
          <a:p>
            <a:pPr algn="l"/>
            <a:r>
              <a:rPr lang="en-US" altLang="en-US" sz="2000">
                <a:solidFill>
                  <a:srgbClr val="339933"/>
                </a:solidFill>
                <a:latin typeface="Courier New" charset="0"/>
              </a:rPr>
              <a:t>A. Turn off the range of bits</a:t>
            </a:r>
          </a:p>
          <a:p>
            <a:pPr algn="l"/>
            <a:r>
              <a:rPr lang="en-US" altLang="en-US" sz="2000">
                <a:solidFill>
                  <a:srgbClr val="339933"/>
                </a:solidFill>
                <a:latin typeface="Courier New" charset="0"/>
              </a:rPr>
              <a:t>B. Shift the pattern to match the range of bits</a:t>
            </a:r>
          </a:p>
          <a:p>
            <a:pPr algn="l"/>
            <a:endParaRPr lang="en-US" altLang="en-US" sz="2000">
              <a:solidFill>
                <a:srgbClr val="339933"/>
              </a:solidFill>
              <a:latin typeface="Courier New" charset="0"/>
            </a:endParaRPr>
          </a:p>
          <a:p>
            <a:pPr algn="l"/>
            <a:endParaRPr lang="en-US" altLang="en-US" sz="2000">
              <a:solidFill>
                <a:srgbClr val="339933"/>
              </a:solidFill>
              <a:latin typeface="Courier New" charset="0"/>
            </a:endParaRPr>
          </a:p>
          <a:p>
            <a:pPr algn="l"/>
            <a:r>
              <a:rPr lang="en-US" altLang="en-US" sz="2000">
                <a:solidFill>
                  <a:srgbClr val="339933"/>
                </a:solidFill>
                <a:latin typeface="Courier New" charset="0"/>
              </a:rPr>
              <a:t>C. Use inclusive or: |</a:t>
            </a:r>
          </a:p>
          <a:p>
            <a:pPr algn="l"/>
            <a:r>
              <a:rPr lang="en-US" altLang="en-US" sz="2000">
                <a:solidFill>
                  <a:srgbClr val="339933"/>
                </a:solidFill>
                <a:latin typeface="Courier New" charset="0"/>
              </a:rPr>
              <a:t>   a | pattern</a:t>
            </a:r>
          </a:p>
          <a:p>
            <a:pPr algn="l"/>
            <a:endParaRPr lang="en-US" altLang="en-US" sz="2000">
              <a:solidFill>
                <a:srgbClr val="339933"/>
              </a:solidFill>
              <a:latin typeface="Courier New" charset="0"/>
            </a:endParaRPr>
          </a:p>
        </p:txBody>
      </p:sp>
      <p:grpSp>
        <p:nvGrpSpPr>
          <p:cNvPr id="134148" name="Group 3"/>
          <p:cNvGrpSpPr>
            <a:grpSpLocks/>
          </p:cNvGrpSpPr>
          <p:nvPr/>
        </p:nvGrpSpPr>
        <p:grpSpPr bwMode="auto">
          <a:xfrm>
            <a:off x="1828800" y="1295400"/>
            <a:ext cx="7010400" cy="381000"/>
            <a:chOff x="48" y="2112"/>
            <a:chExt cx="5376" cy="336"/>
          </a:xfrm>
        </p:grpSpPr>
        <p:grpSp>
          <p:nvGrpSpPr>
            <p:cNvPr id="134234" name="Group 4"/>
            <p:cNvGrpSpPr>
              <a:grpSpLocks/>
            </p:cNvGrpSpPr>
            <p:nvPr/>
          </p:nvGrpSpPr>
          <p:grpSpPr bwMode="auto">
            <a:xfrm>
              <a:off x="2736" y="2112"/>
              <a:ext cx="2688" cy="336"/>
              <a:chOff x="1008" y="1392"/>
              <a:chExt cx="3456" cy="480"/>
            </a:xfrm>
          </p:grpSpPr>
          <p:sp>
            <p:nvSpPr>
              <p:cNvPr id="134244" name="Rectangle 5"/>
              <p:cNvSpPr>
                <a:spLocks noChangeArrowheads="1"/>
              </p:cNvSpPr>
              <p:nvPr/>
            </p:nvSpPr>
            <p:spPr bwMode="auto">
              <a:xfrm>
                <a:off x="2304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>
                    <a:solidFill>
                      <a:schemeClr val="hlink"/>
                    </a:solidFill>
                    <a:latin typeface="Courier New" charset="0"/>
                  </a:rPr>
                  <a:t>1</a:t>
                </a:r>
              </a:p>
            </p:txBody>
          </p:sp>
          <p:sp>
            <p:nvSpPr>
              <p:cNvPr id="134245" name="Rectangle 6"/>
              <p:cNvSpPr>
                <a:spLocks noChangeArrowheads="1"/>
              </p:cNvSpPr>
              <p:nvPr/>
            </p:nvSpPr>
            <p:spPr bwMode="auto">
              <a:xfrm>
                <a:off x="2736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>
                    <a:solidFill>
                      <a:schemeClr val="hlink"/>
                    </a:solidFill>
                    <a:latin typeface="Courier New" charset="0"/>
                  </a:rPr>
                  <a:t>1</a:t>
                </a:r>
              </a:p>
            </p:txBody>
          </p:sp>
          <p:sp>
            <p:nvSpPr>
              <p:cNvPr id="134246" name="Rectangle 7"/>
              <p:cNvSpPr>
                <a:spLocks noChangeArrowheads="1"/>
              </p:cNvSpPr>
              <p:nvPr/>
            </p:nvSpPr>
            <p:spPr bwMode="auto">
              <a:xfrm>
                <a:off x="3168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>
                    <a:solidFill>
                      <a:schemeClr val="hlink"/>
                    </a:solidFill>
                    <a:latin typeface="Courier New" charset="0"/>
                  </a:rPr>
                  <a:t>1</a:t>
                </a:r>
              </a:p>
            </p:txBody>
          </p:sp>
          <p:sp>
            <p:nvSpPr>
              <p:cNvPr id="134247" name="Rectangle 8"/>
              <p:cNvSpPr>
                <a:spLocks noChangeArrowheads="1"/>
              </p:cNvSpPr>
              <p:nvPr/>
            </p:nvSpPr>
            <p:spPr bwMode="auto">
              <a:xfrm>
                <a:off x="1872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>
                    <a:solidFill>
                      <a:schemeClr val="hlink"/>
                    </a:solidFill>
                    <a:latin typeface="Courier New" charset="0"/>
                  </a:rPr>
                  <a:t>1</a:t>
                </a:r>
              </a:p>
            </p:txBody>
          </p:sp>
          <p:sp>
            <p:nvSpPr>
              <p:cNvPr id="134248" name="Rectangle 9"/>
              <p:cNvSpPr>
                <a:spLocks noChangeArrowheads="1"/>
              </p:cNvSpPr>
              <p:nvPr/>
            </p:nvSpPr>
            <p:spPr bwMode="auto">
              <a:xfrm>
                <a:off x="1440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>
                    <a:solidFill>
                      <a:schemeClr val="hlink"/>
                    </a:solidFill>
                    <a:latin typeface="Courier New" charset="0"/>
                  </a:rPr>
                  <a:t>1</a:t>
                </a:r>
              </a:p>
            </p:txBody>
          </p:sp>
          <p:sp>
            <p:nvSpPr>
              <p:cNvPr id="134249" name="Rectangle 10"/>
              <p:cNvSpPr>
                <a:spLocks noChangeArrowheads="1"/>
              </p:cNvSpPr>
              <p:nvPr/>
            </p:nvSpPr>
            <p:spPr bwMode="auto">
              <a:xfrm>
                <a:off x="1008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134250" name="Rectangle 11"/>
              <p:cNvSpPr>
                <a:spLocks noChangeArrowheads="1"/>
              </p:cNvSpPr>
              <p:nvPr/>
            </p:nvSpPr>
            <p:spPr bwMode="auto">
              <a:xfrm>
                <a:off x="3600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>
                    <a:solidFill>
                      <a:schemeClr val="hlink"/>
                    </a:solidFill>
                    <a:latin typeface="Courier New" charset="0"/>
                  </a:rPr>
                  <a:t>1</a:t>
                </a:r>
              </a:p>
            </p:txBody>
          </p:sp>
          <p:sp>
            <p:nvSpPr>
              <p:cNvPr id="134251" name="Rectangle 12"/>
              <p:cNvSpPr>
                <a:spLocks noChangeArrowheads="1"/>
              </p:cNvSpPr>
              <p:nvPr/>
            </p:nvSpPr>
            <p:spPr bwMode="auto">
              <a:xfrm>
                <a:off x="4032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>
                    <a:solidFill>
                      <a:schemeClr val="hlink"/>
                    </a:solidFill>
                    <a:latin typeface="Courier New" charset="0"/>
                  </a:rPr>
                  <a:t>1</a:t>
                </a:r>
              </a:p>
            </p:txBody>
          </p:sp>
        </p:grpSp>
        <p:grpSp>
          <p:nvGrpSpPr>
            <p:cNvPr id="134235" name="Group 13"/>
            <p:cNvGrpSpPr>
              <a:grpSpLocks/>
            </p:cNvGrpSpPr>
            <p:nvPr/>
          </p:nvGrpSpPr>
          <p:grpSpPr bwMode="auto">
            <a:xfrm>
              <a:off x="48" y="2112"/>
              <a:ext cx="2688" cy="336"/>
              <a:chOff x="1008" y="1392"/>
              <a:chExt cx="3456" cy="480"/>
            </a:xfrm>
          </p:grpSpPr>
          <p:sp>
            <p:nvSpPr>
              <p:cNvPr id="134236" name="Rectangle 14"/>
              <p:cNvSpPr>
                <a:spLocks noChangeArrowheads="1"/>
              </p:cNvSpPr>
              <p:nvPr/>
            </p:nvSpPr>
            <p:spPr bwMode="auto">
              <a:xfrm>
                <a:off x="2304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134237" name="Rectangle 15"/>
              <p:cNvSpPr>
                <a:spLocks noChangeArrowheads="1"/>
              </p:cNvSpPr>
              <p:nvPr/>
            </p:nvSpPr>
            <p:spPr bwMode="auto">
              <a:xfrm>
                <a:off x="2736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134238" name="Rectangle 16"/>
              <p:cNvSpPr>
                <a:spLocks noChangeArrowheads="1"/>
              </p:cNvSpPr>
              <p:nvPr/>
            </p:nvSpPr>
            <p:spPr bwMode="auto">
              <a:xfrm>
                <a:off x="3168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134239" name="Rectangle 17"/>
              <p:cNvSpPr>
                <a:spLocks noChangeArrowheads="1"/>
              </p:cNvSpPr>
              <p:nvPr/>
            </p:nvSpPr>
            <p:spPr bwMode="auto">
              <a:xfrm>
                <a:off x="1872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134240" name="Rectangle 18"/>
              <p:cNvSpPr>
                <a:spLocks noChangeArrowheads="1"/>
              </p:cNvSpPr>
              <p:nvPr/>
            </p:nvSpPr>
            <p:spPr bwMode="auto">
              <a:xfrm>
                <a:off x="1440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134241" name="Rectangle 19"/>
              <p:cNvSpPr>
                <a:spLocks noChangeArrowheads="1"/>
              </p:cNvSpPr>
              <p:nvPr/>
            </p:nvSpPr>
            <p:spPr bwMode="auto">
              <a:xfrm>
                <a:off x="1008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134242" name="Rectangle 20"/>
              <p:cNvSpPr>
                <a:spLocks noChangeArrowheads="1"/>
              </p:cNvSpPr>
              <p:nvPr/>
            </p:nvSpPr>
            <p:spPr bwMode="auto">
              <a:xfrm>
                <a:off x="3600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134243" name="Rectangle 21"/>
              <p:cNvSpPr>
                <a:spLocks noChangeArrowheads="1"/>
              </p:cNvSpPr>
              <p:nvPr/>
            </p:nvSpPr>
            <p:spPr bwMode="auto">
              <a:xfrm>
                <a:off x="4032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0</a:t>
                </a:r>
              </a:p>
            </p:txBody>
          </p:sp>
        </p:grpSp>
      </p:grpSp>
      <p:sp>
        <p:nvSpPr>
          <p:cNvPr id="134149" name="Text Box 22"/>
          <p:cNvSpPr txBox="1">
            <a:spLocks noChangeArrowheads="1"/>
          </p:cNvSpPr>
          <p:nvPr/>
        </p:nvSpPr>
        <p:spPr bwMode="auto">
          <a:xfrm>
            <a:off x="857250" y="76200"/>
            <a:ext cx="57705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en-US"/>
              <a:t>Overlaying a bit pattern on a range of bits:</a:t>
            </a:r>
          </a:p>
        </p:txBody>
      </p:sp>
      <p:grpSp>
        <p:nvGrpSpPr>
          <p:cNvPr id="134150" name="Group 23"/>
          <p:cNvGrpSpPr>
            <a:grpSpLocks/>
          </p:cNvGrpSpPr>
          <p:nvPr/>
        </p:nvGrpSpPr>
        <p:grpSpPr bwMode="auto">
          <a:xfrm>
            <a:off x="1828800" y="1828800"/>
            <a:ext cx="7010400" cy="381000"/>
            <a:chOff x="48" y="2112"/>
            <a:chExt cx="5376" cy="336"/>
          </a:xfrm>
        </p:grpSpPr>
        <p:grpSp>
          <p:nvGrpSpPr>
            <p:cNvPr id="134216" name="Group 24"/>
            <p:cNvGrpSpPr>
              <a:grpSpLocks/>
            </p:cNvGrpSpPr>
            <p:nvPr/>
          </p:nvGrpSpPr>
          <p:grpSpPr bwMode="auto">
            <a:xfrm>
              <a:off x="2736" y="2112"/>
              <a:ext cx="2688" cy="336"/>
              <a:chOff x="1008" y="1392"/>
              <a:chExt cx="3456" cy="480"/>
            </a:xfrm>
          </p:grpSpPr>
          <p:sp>
            <p:nvSpPr>
              <p:cNvPr id="134226" name="Rectangle 25"/>
              <p:cNvSpPr>
                <a:spLocks noChangeArrowheads="1"/>
              </p:cNvSpPr>
              <p:nvPr/>
            </p:nvSpPr>
            <p:spPr bwMode="auto">
              <a:xfrm>
                <a:off x="2304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134227" name="Rectangle 26"/>
              <p:cNvSpPr>
                <a:spLocks noChangeArrowheads="1"/>
              </p:cNvSpPr>
              <p:nvPr/>
            </p:nvSpPr>
            <p:spPr bwMode="auto">
              <a:xfrm>
                <a:off x="2736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>
                    <a:solidFill>
                      <a:srgbClr val="339933"/>
                    </a:solidFill>
                    <a:latin typeface="Courier New" charset="0"/>
                  </a:rPr>
                  <a:t>1</a:t>
                </a:r>
              </a:p>
            </p:txBody>
          </p:sp>
          <p:sp>
            <p:nvSpPr>
              <p:cNvPr id="134228" name="Rectangle 27"/>
              <p:cNvSpPr>
                <a:spLocks noChangeArrowheads="1"/>
              </p:cNvSpPr>
              <p:nvPr/>
            </p:nvSpPr>
            <p:spPr bwMode="auto">
              <a:xfrm>
                <a:off x="3168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>
                    <a:solidFill>
                      <a:srgbClr val="339933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134229" name="Rectangle 28"/>
              <p:cNvSpPr>
                <a:spLocks noChangeArrowheads="1"/>
              </p:cNvSpPr>
              <p:nvPr/>
            </p:nvSpPr>
            <p:spPr bwMode="auto">
              <a:xfrm>
                <a:off x="1872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134230" name="Rectangle 29"/>
              <p:cNvSpPr>
                <a:spLocks noChangeArrowheads="1"/>
              </p:cNvSpPr>
              <p:nvPr/>
            </p:nvSpPr>
            <p:spPr bwMode="auto">
              <a:xfrm>
                <a:off x="1440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134231" name="Rectangle 30"/>
              <p:cNvSpPr>
                <a:spLocks noChangeArrowheads="1"/>
              </p:cNvSpPr>
              <p:nvPr/>
            </p:nvSpPr>
            <p:spPr bwMode="auto">
              <a:xfrm>
                <a:off x="1008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134232" name="Rectangle 31"/>
              <p:cNvSpPr>
                <a:spLocks noChangeArrowheads="1"/>
              </p:cNvSpPr>
              <p:nvPr/>
            </p:nvSpPr>
            <p:spPr bwMode="auto">
              <a:xfrm>
                <a:off x="3600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>
                    <a:solidFill>
                      <a:srgbClr val="339933"/>
                    </a:solidFill>
                    <a:latin typeface="Courier New" charset="0"/>
                  </a:rPr>
                  <a:t>1</a:t>
                </a:r>
              </a:p>
            </p:txBody>
          </p:sp>
          <p:sp>
            <p:nvSpPr>
              <p:cNvPr id="134233" name="Rectangle 32"/>
              <p:cNvSpPr>
                <a:spLocks noChangeArrowheads="1"/>
              </p:cNvSpPr>
              <p:nvPr/>
            </p:nvSpPr>
            <p:spPr bwMode="auto">
              <a:xfrm>
                <a:off x="4032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>
                    <a:solidFill>
                      <a:srgbClr val="339933"/>
                    </a:solidFill>
                    <a:latin typeface="Courier New" charset="0"/>
                  </a:rPr>
                  <a:t>1</a:t>
                </a:r>
              </a:p>
            </p:txBody>
          </p:sp>
        </p:grpSp>
        <p:grpSp>
          <p:nvGrpSpPr>
            <p:cNvPr id="134217" name="Group 33"/>
            <p:cNvGrpSpPr>
              <a:grpSpLocks/>
            </p:cNvGrpSpPr>
            <p:nvPr/>
          </p:nvGrpSpPr>
          <p:grpSpPr bwMode="auto">
            <a:xfrm>
              <a:off x="48" y="2112"/>
              <a:ext cx="2688" cy="336"/>
              <a:chOff x="1008" y="1392"/>
              <a:chExt cx="3456" cy="480"/>
            </a:xfrm>
          </p:grpSpPr>
          <p:sp>
            <p:nvSpPr>
              <p:cNvPr id="134218" name="Rectangle 34"/>
              <p:cNvSpPr>
                <a:spLocks noChangeArrowheads="1"/>
              </p:cNvSpPr>
              <p:nvPr/>
            </p:nvSpPr>
            <p:spPr bwMode="auto">
              <a:xfrm>
                <a:off x="2304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134219" name="Rectangle 35"/>
              <p:cNvSpPr>
                <a:spLocks noChangeArrowheads="1"/>
              </p:cNvSpPr>
              <p:nvPr/>
            </p:nvSpPr>
            <p:spPr bwMode="auto">
              <a:xfrm>
                <a:off x="2736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134220" name="Rectangle 36"/>
              <p:cNvSpPr>
                <a:spLocks noChangeArrowheads="1"/>
              </p:cNvSpPr>
              <p:nvPr/>
            </p:nvSpPr>
            <p:spPr bwMode="auto">
              <a:xfrm>
                <a:off x="3168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134221" name="Rectangle 37"/>
              <p:cNvSpPr>
                <a:spLocks noChangeArrowheads="1"/>
              </p:cNvSpPr>
              <p:nvPr/>
            </p:nvSpPr>
            <p:spPr bwMode="auto">
              <a:xfrm>
                <a:off x="1872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134222" name="Rectangle 38"/>
              <p:cNvSpPr>
                <a:spLocks noChangeArrowheads="1"/>
              </p:cNvSpPr>
              <p:nvPr/>
            </p:nvSpPr>
            <p:spPr bwMode="auto">
              <a:xfrm>
                <a:off x="1440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134223" name="Rectangle 39"/>
              <p:cNvSpPr>
                <a:spLocks noChangeArrowheads="1"/>
              </p:cNvSpPr>
              <p:nvPr/>
            </p:nvSpPr>
            <p:spPr bwMode="auto">
              <a:xfrm>
                <a:off x="1008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134224" name="Rectangle 40"/>
              <p:cNvSpPr>
                <a:spLocks noChangeArrowheads="1"/>
              </p:cNvSpPr>
              <p:nvPr/>
            </p:nvSpPr>
            <p:spPr bwMode="auto">
              <a:xfrm>
                <a:off x="3600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134225" name="Rectangle 41"/>
              <p:cNvSpPr>
                <a:spLocks noChangeArrowheads="1"/>
              </p:cNvSpPr>
              <p:nvPr/>
            </p:nvSpPr>
            <p:spPr bwMode="auto">
              <a:xfrm>
                <a:off x="4032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0</a:t>
                </a:r>
              </a:p>
            </p:txBody>
          </p:sp>
        </p:grpSp>
      </p:grpSp>
      <p:sp>
        <p:nvSpPr>
          <p:cNvPr id="134151" name="Text Box 42"/>
          <p:cNvSpPr txBox="1">
            <a:spLocks noChangeArrowheads="1"/>
          </p:cNvSpPr>
          <p:nvPr/>
        </p:nvSpPr>
        <p:spPr bwMode="auto">
          <a:xfrm>
            <a:off x="1828800" y="2286000"/>
            <a:ext cx="7162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en-US" sz="1400" b="0">
                <a:latin typeface="Courier New" charset="0"/>
              </a:rPr>
              <a:t>15  14  13   12  11  10   9   8   7   6   5   4   3    2   1   0</a:t>
            </a:r>
          </a:p>
        </p:txBody>
      </p:sp>
      <p:sp>
        <p:nvSpPr>
          <p:cNvPr id="134152" name="Text Box 43"/>
          <p:cNvSpPr txBox="1">
            <a:spLocks noChangeArrowheads="1"/>
          </p:cNvSpPr>
          <p:nvPr/>
        </p:nvSpPr>
        <p:spPr bwMode="auto">
          <a:xfrm>
            <a:off x="1568450" y="1219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en-US"/>
              <a:t>a</a:t>
            </a:r>
          </a:p>
        </p:txBody>
      </p:sp>
      <p:sp>
        <p:nvSpPr>
          <p:cNvPr id="134153" name="Oval 44"/>
          <p:cNvSpPr>
            <a:spLocks noChangeArrowheads="1"/>
          </p:cNvSpPr>
          <p:nvPr/>
        </p:nvSpPr>
        <p:spPr bwMode="auto">
          <a:xfrm>
            <a:off x="6172200" y="1219200"/>
            <a:ext cx="1828800" cy="53340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en-US" altLang="en-US"/>
          </a:p>
        </p:txBody>
      </p:sp>
      <p:sp>
        <p:nvSpPr>
          <p:cNvPr id="134154" name="Line 45"/>
          <p:cNvSpPr>
            <a:spLocks noChangeShapeType="1"/>
          </p:cNvSpPr>
          <p:nvPr/>
        </p:nvSpPr>
        <p:spPr bwMode="auto">
          <a:xfrm flipH="1">
            <a:off x="6172200" y="1219200"/>
            <a:ext cx="1752600" cy="0"/>
          </a:xfrm>
          <a:prstGeom prst="line">
            <a:avLst/>
          </a:prstGeom>
          <a:noFill/>
          <a:ln w="76200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4155" name="Text Box 46"/>
          <p:cNvSpPr txBox="1">
            <a:spLocks noChangeArrowheads="1"/>
          </p:cNvSpPr>
          <p:nvPr/>
        </p:nvSpPr>
        <p:spPr bwMode="auto">
          <a:xfrm>
            <a:off x="755650" y="1752600"/>
            <a:ext cx="1149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en-US"/>
              <a:t>pattern</a:t>
            </a:r>
          </a:p>
        </p:txBody>
      </p:sp>
      <p:grpSp>
        <p:nvGrpSpPr>
          <p:cNvPr id="134156" name="Group 47"/>
          <p:cNvGrpSpPr>
            <a:grpSpLocks/>
          </p:cNvGrpSpPr>
          <p:nvPr/>
        </p:nvGrpSpPr>
        <p:grpSpPr bwMode="auto">
          <a:xfrm>
            <a:off x="1828800" y="2971800"/>
            <a:ext cx="7010400" cy="381000"/>
            <a:chOff x="48" y="2112"/>
            <a:chExt cx="5376" cy="336"/>
          </a:xfrm>
        </p:grpSpPr>
        <p:grpSp>
          <p:nvGrpSpPr>
            <p:cNvPr id="134198" name="Group 48"/>
            <p:cNvGrpSpPr>
              <a:grpSpLocks/>
            </p:cNvGrpSpPr>
            <p:nvPr/>
          </p:nvGrpSpPr>
          <p:grpSpPr bwMode="auto">
            <a:xfrm>
              <a:off x="2736" y="2112"/>
              <a:ext cx="2688" cy="336"/>
              <a:chOff x="1008" y="1392"/>
              <a:chExt cx="3456" cy="480"/>
            </a:xfrm>
          </p:grpSpPr>
          <p:sp>
            <p:nvSpPr>
              <p:cNvPr id="134208" name="Rectangle 49"/>
              <p:cNvSpPr>
                <a:spLocks noChangeArrowheads="1"/>
              </p:cNvSpPr>
              <p:nvPr/>
            </p:nvSpPr>
            <p:spPr bwMode="auto">
              <a:xfrm>
                <a:off x="2304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>
                    <a:solidFill>
                      <a:srgbClr val="339933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134209" name="Rectangle 50"/>
              <p:cNvSpPr>
                <a:spLocks noChangeArrowheads="1"/>
              </p:cNvSpPr>
              <p:nvPr/>
            </p:nvSpPr>
            <p:spPr bwMode="auto">
              <a:xfrm>
                <a:off x="2736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>
                    <a:solidFill>
                      <a:srgbClr val="339933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134210" name="Rectangle 51"/>
              <p:cNvSpPr>
                <a:spLocks noChangeArrowheads="1"/>
              </p:cNvSpPr>
              <p:nvPr/>
            </p:nvSpPr>
            <p:spPr bwMode="auto">
              <a:xfrm>
                <a:off x="3168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>
                    <a:solidFill>
                      <a:srgbClr val="339933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134211" name="Rectangle 52"/>
              <p:cNvSpPr>
                <a:spLocks noChangeArrowheads="1"/>
              </p:cNvSpPr>
              <p:nvPr/>
            </p:nvSpPr>
            <p:spPr bwMode="auto">
              <a:xfrm>
                <a:off x="1872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>
                    <a:solidFill>
                      <a:srgbClr val="339933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134212" name="Rectangle 53"/>
              <p:cNvSpPr>
                <a:spLocks noChangeArrowheads="1"/>
              </p:cNvSpPr>
              <p:nvPr/>
            </p:nvSpPr>
            <p:spPr bwMode="auto">
              <a:xfrm>
                <a:off x="1440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>
                    <a:solidFill>
                      <a:schemeClr val="hlink"/>
                    </a:solidFill>
                    <a:latin typeface="Courier New" charset="0"/>
                  </a:rPr>
                  <a:t>1</a:t>
                </a:r>
              </a:p>
            </p:txBody>
          </p:sp>
          <p:sp>
            <p:nvSpPr>
              <p:cNvPr id="134213" name="Rectangle 54"/>
              <p:cNvSpPr>
                <a:spLocks noChangeArrowheads="1"/>
              </p:cNvSpPr>
              <p:nvPr/>
            </p:nvSpPr>
            <p:spPr bwMode="auto">
              <a:xfrm>
                <a:off x="1008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134214" name="Rectangle 55"/>
              <p:cNvSpPr>
                <a:spLocks noChangeArrowheads="1"/>
              </p:cNvSpPr>
              <p:nvPr/>
            </p:nvSpPr>
            <p:spPr bwMode="auto">
              <a:xfrm>
                <a:off x="3600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>
                    <a:solidFill>
                      <a:schemeClr val="hlink"/>
                    </a:solidFill>
                    <a:latin typeface="Courier New" charset="0"/>
                  </a:rPr>
                  <a:t>1</a:t>
                </a:r>
              </a:p>
            </p:txBody>
          </p:sp>
          <p:sp>
            <p:nvSpPr>
              <p:cNvPr id="134215" name="Rectangle 56"/>
              <p:cNvSpPr>
                <a:spLocks noChangeArrowheads="1"/>
              </p:cNvSpPr>
              <p:nvPr/>
            </p:nvSpPr>
            <p:spPr bwMode="auto">
              <a:xfrm>
                <a:off x="4032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>
                    <a:solidFill>
                      <a:schemeClr val="hlink"/>
                    </a:solidFill>
                    <a:latin typeface="Courier New" charset="0"/>
                  </a:rPr>
                  <a:t>1</a:t>
                </a:r>
              </a:p>
            </p:txBody>
          </p:sp>
        </p:grpSp>
        <p:grpSp>
          <p:nvGrpSpPr>
            <p:cNvPr id="134199" name="Group 57"/>
            <p:cNvGrpSpPr>
              <a:grpSpLocks/>
            </p:cNvGrpSpPr>
            <p:nvPr/>
          </p:nvGrpSpPr>
          <p:grpSpPr bwMode="auto">
            <a:xfrm>
              <a:off x="48" y="2112"/>
              <a:ext cx="2688" cy="336"/>
              <a:chOff x="1008" y="1392"/>
              <a:chExt cx="3456" cy="480"/>
            </a:xfrm>
          </p:grpSpPr>
          <p:sp>
            <p:nvSpPr>
              <p:cNvPr id="134200" name="Rectangle 58"/>
              <p:cNvSpPr>
                <a:spLocks noChangeArrowheads="1"/>
              </p:cNvSpPr>
              <p:nvPr/>
            </p:nvSpPr>
            <p:spPr bwMode="auto">
              <a:xfrm>
                <a:off x="2304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134201" name="Rectangle 59"/>
              <p:cNvSpPr>
                <a:spLocks noChangeArrowheads="1"/>
              </p:cNvSpPr>
              <p:nvPr/>
            </p:nvSpPr>
            <p:spPr bwMode="auto">
              <a:xfrm>
                <a:off x="2736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134202" name="Rectangle 60"/>
              <p:cNvSpPr>
                <a:spLocks noChangeArrowheads="1"/>
              </p:cNvSpPr>
              <p:nvPr/>
            </p:nvSpPr>
            <p:spPr bwMode="auto">
              <a:xfrm>
                <a:off x="3168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134203" name="Rectangle 61"/>
              <p:cNvSpPr>
                <a:spLocks noChangeArrowheads="1"/>
              </p:cNvSpPr>
              <p:nvPr/>
            </p:nvSpPr>
            <p:spPr bwMode="auto">
              <a:xfrm>
                <a:off x="1872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134204" name="Rectangle 62"/>
              <p:cNvSpPr>
                <a:spLocks noChangeArrowheads="1"/>
              </p:cNvSpPr>
              <p:nvPr/>
            </p:nvSpPr>
            <p:spPr bwMode="auto">
              <a:xfrm>
                <a:off x="1440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134205" name="Rectangle 63"/>
              <p:cNvSpPr>
                <a:spLocks noChangeArrowheads="1"/>
              </p:cNvSpPr>
              <p:nvPr/>
            </p:nvSpPr>
            <p:spPr bwMode="auto">
              <a:xfrm>
                <a:off x="1008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134206" name="Rectangle 64"/>
              <p:cNvSpPr>
                <a:spLocks noChangeArrowheads="1"/>
              </p:cNvSpPr>
              <p:nvPr/>
            </p:nvSpPr>
            <p:spPr bwMode="auto">
              <a:xfrm>
                <a:off x="3600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134207" name="Rectangle 65"/>
              <p:cNvSpPr>
                <a:spLocks noChangeArrowheads="1"/>
              </p:cNvSpPr>
              <p:nvPr/>
            </p:nvSpPr>
            <p:spPr bwMode="auto">
              <a:xfrm>
                <a:off x="4032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0</a:t>
                </a:r>
              </a:p>
            </p:txBody>
          </p:sp>
        </p:grpSp>
      </p:grpSp>
      <p:sp>
        <p:nvSpPr>
          <p:cNvPr id="134157" name="Text Box 66"/>
          <p:cNvSpPr txBox="1">
            <a:spLocks noChangeArrowheads="1"/>
          </p:cNvSpPr>
          <p:nvPr/>
        </p:nvSpPr>
        <p:spPr bwMode="auto">
          <a:xfrm>
            <a:off x="1568450" y="2895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en-US"/>
              <a:t>a</a:t>
            </a:r>
          </a:p>
        </p:txBody>
      </p:sp>
      <p:grpSp>
        <p:nvGrpSpPr>
          <p:cNvPr id="134158" name="Group 67"/>
          <p:cNvGrpSpPr>
            <a:grpSpLocks/>
          </p:cNvGrpSpPr>
          <p:nvPr/>
        </p:nvGrpSpPr>
        <p:grpSpPr bwMode="auto">
          <a:xfrm>
            <a:off x="1828800" y="4267200"/>
            <a:ext cx="7010400" cy="381000"/>
            <a:chOff x="48" y="2112"/>
            <a:chExt cx="5376" cy="336"/>
          </a:xfrm>
        </p:grpSpPr>
        <p:grpSp>
          <p:nvGrpSpPr>
            <p:cNvPr id="134180" name="Group 68"/>
            <p:cNvGrpSpPr>
              <a:grpSpLocks/>
            </p:cNvGrpSpPr>
            <p:nvPr/>
          </p:nvGrpSpPr>
          <p:grpSpPr bwMode="auto">
            <a:xfrm>
              <a:off x="2736" y="2112"/>
              <a:ext cx="2688" cy="336"/>
              <a:chOff x="1008" y="1392"/>
              <a:chExt cx="3456" cy="480"/>
            </a:xfrm>
          </p:grpSpPr>
          <p:sp>
            <p:nvSpPr>
              <p:cNvPr id="134190" name="Rectangle 69"/>
              <p:cNvSpPr>
                <a:spLocks noChangeArrowheads="1"/>
              </p:cNvSpPr>
              <p:nvPr/>
            </p:nvSpPr>
            <p:spPr bwMode="auto">
              <a:xfrm>
                <a:off x="2304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>
                    <a:solidFill>
                      <a:srgbClr val="339933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134191" name="Rectangle 70"/>
              <p:cNvSpPr>
                <a:spLocks noChangeArrowheads="1"/>
              </p:cNvSpPr>
              <p:nvPr/>
            </p:nvSpPr>
            <p:spPr bwMode="auto">
              <a:xfrm>
                <a:off x="2736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>
                    <a:solidFill>
                      <a:srgbClr val="339933"/>
                    </a:solidFill>
                    <a:latin typeface="Courier New" charset="0"/>
                  </a:rPr>
                  <a:t>1</a:t>
                </a:r>
              </a:p>
            </p:txBody>
          </p:sp>
          <p:sp>
            <p:nvSpPr>
              <p:cNvPr id="134192" name="Rectangle 71"/>
              <p:cNvSpPr>
                <a:spLocks noChangeArrowheads="1"/>
              </p:cNvSpPr>
              <p:nvPr/>
            </p:nvSpPr>
            <p:spPr bwMode="auto">
              <a:xfrm>
                <a:off x="3168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>
                    <a:solidFill>
                      <a:srgbClr val="339933"/>
                    </a:solidFill>
                    <a:latin typeface="Courier New" charset="0"/>
                  </a:rPr>
                  <a:t>1</a:t>
                </a:r>
              </a:p>
            </p:txBody>
          </p:sp>
          <p:sp>
            <p:nvSpPr>
              <p:cNvPr id="134193" name="Rectangle 72"/>
              <p:cNvSpPr>
                <a:spLocks noChangeArrowheads="1"/>
              </p:cNvSpPr>
              <p:nvPr/>
            </p:nvSpPr>
            <p:spPr bwMode="auto">
              <a:xfrm>
                <a:off x="1872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>
                    <a:solidFill>
                      <a:srgbClr val="339933"/>
                    </a:solidFill>
                    <a:latin typeface="Courier New" charset="0"/>
                  </a:rPr>
                  <a:t>1</a:t>
                </a:r>
              </a:p>
            </p:txBody>
          </p:sp>
          <p:sp>
            <p:nvSpPr>
              <p:cNvPr id="134194" name="Rectangle 73"/>
              <p:cNvSpPr>
                <a:spLocks noChangeArrowheads="1"/>
              </p:cNvSpPr>
              <p:nvPr/>
            </p:nvSpPr>
            <p:spPr bwMode="auto">
              <a:xfrm>
                <a:off x="1440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134195" name="Rectangle 74"/>
              <p:cNvSpPr>
                <a:spLocks noChangeArrowheads="1"/>
              </p:cNvSpPr>
              <p:nvPr/>
            </p:nvSpPr>
            <p:spPr bwMode="auto">
              <a:xfrm>
                <a:off x="1008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134196" name="Rectangle 75"/>
              <p:cNvSpPr>
                <a:spLocks noChangeArrowheads="1"/>
              </p:cNvSpPr>
              <p:nvPr/>
            </p:nvSpPr>
            <p:spPr bwMode="auto">
              <a:xfrm>
                <a:off x="3600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134197" name="Rectangle 76"/>
              <p:cNvSpPr>
                <a:spLocks noChangeArrowheads="1"/>
              </p:cNvSpPr>
              <p:nvPr/>
            </p:nvSpPr>
            <p:spPr bwMode="auto">
              <a:xfrm>
                <a:off x="4032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0</a:t>
                </a:r>
              </a:p>
            </p:txBody>
          </p:sp>
        </p:grpSp>
        <p:grpSp>
          <p:nvGrpSpPr>
            <p:cNvPr id="134181" name="Group 77"/>
            <p:cNvGrpSpPr>
              <a:grpSpLocks/>
            </p:cNvGrpSpPr>
            <p:nvPr/>
          </p:nvGrpSpPr>
          <p:grpSpPr bwMode="auto">
            <a:xfrm>
              <a:off x="48" y="2112"/>
              <a:ext cx="2688" cy="336"/>
              <a:chOff x="1008" y="1392"/>
              <a:chExt cx="3456" cy="480"/>
            </a:xfrm>
          </p:grpSpPr>
          <p:sp>
            <p:nvSpPr>
              <p:cNvPr id="134182" name="Rectangle 78"/>
              <p:cNvSpPr>
                <a:spLocks noChangeArrowheads="1"/>
              </p:cNvSpPr>
              <p:nvPr/>
            </p:nvSpPr>
            <p:spPr bwMode="auto">
              <a:xfrm>
                <a:off x="2304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134183" name="Rectangle 79"/>
              <p:cNvSpPr>
                <a:spLocks noChangeArrowheads="1"/>
              </p:cNvSpPr>
              <p:nvPr/>
            </p:nvSpPr>
            <p:spPr bwMode="auto">
              <a:xfrm>
                <a:off x="2736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134184" name="Rectangle 80"/>
              <p:cNvSpPr>
                <a:spLocks noChangeArrowheads="1"/>
              </p:cNvSpPr>
              <p:nvPr/>
            </p:nvSpPr>
            <p:spPr bwMode="auto">
              <a:xfrm>
                <a:off x="3168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134185" name="Rectangle 81"/>
              <p:cNvSpPr>
                <a:spLocks noChangeArrowheads="1"/>
              </p:cNvSpPr>
              <p:nvPr/>
            </p:nvSpPr>
            <p:spPr bwMode="auto">
              <a:xfrm>
                <a:off x="1872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134186" name="Rectangle 82"/>
              <p:cNvSpPr>
                <a:spLocks noChangeArrowheads="1"/>
              </p:cNvSpPr>
              <p:nvPr/>
            </p:nvSpPr>
            <p:spPr bwMode="auto">
              <a:xfrm>
                <a:off x="1440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134187" name="Rectangle 83"/>
              <p:cNvSpPr>
                <a:spLocks noChangeArrowheads="1"/>
              </p:cNvSpPr>
              <p:nvPr/>
            </p:nvSpPr>
            <p:spPr bwMode="auto">
              <a:xfrm>
                <a:off x="1008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134188" name="Rectangle 84"/>
              <p:cNvSpPr>
                <a:spLocks noChangeArrowheads="1"/>
              </p:cNvSpPr>
              <p:nvPr/>
            </p:nvSpPr>
            <p:spPr bwMode="auto">
              <a:xfrm>
                <a:off x="3600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134189" name="Rectangle 85"/>
              <p:cNvSpPr>
                <a:spLocks noChangeArrowheads="1"/>
              </p:cNvSpPr>
              <p:nvPr/>
            </p:nvSpPr>
            <p:spPr bwMode="auto">
              <a:xfrm>
                <a:off x="4032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0</a:t>
                </a:r>
              </a:p>
            </p:txBody>
          </p:sp>
        </p:grpSp>
      </p:grpSp>
      <p:sp>
        <p:nvSpPr>
          <p:cNvPr id="134159" name="Text Box 86"/>
          <p:cNvSpPr txBox="1">
            <a:spLocks noChangeArrowheads="1"/>
          </p:cNvSpPr>
          <p:nvPr/>
        </p:nvSpPr>
        <p:spPr bwMode="auto">
          <a:xfrm>
            <a:off x="755650" y="4191000"/>
            <a:ext cx="1149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en-US"/>
              <a:t>pattern</a:t>
            </a:r>
          </a:p>
        </p:txBody>
      </p:sp>
      <p:grpSp>
        <p:nvGrpSpPr>
          <p:cNvPr id="134160" name="Group 87"/>
          <p:cNvGrpSpPr>
            <a:grpSpLocks/>
          </p:cNvGrpSpPr>
          <p:nvPr/>
        </p:nvGrpSpPr>
        <p:grpSpPr bwMode="auto">
          <a:xfrm>
            <a:off x="1828800" y="5410200"/>
            <a:ext cx="7010400" cy="381000"/>
            <a:chOff x="48" y="2112"/>
            <a:chExt cx="5376" cy="336"/>
          </a:xfrm>
        </p:grpSpPr>
        <p:grpSp>
          <p:nvGrpSpPr>
            <p:cNvPr id="134162" name="Group 88"/>
            <p:cNvGrpSpPr>
              <a:grpSpLocks/>
            </p:cNvGrpSpPr>
            <p:nvPr/>
          </p:nvGrpSpPr>
          <p:grpSpPr bwMode="auto">
            <a:xfrm>
              <a:off x="2736" y="2112"/>
              <a:ext cx="2688" cy="336"/>
              <a:chOff x="1008" y="1392"/>
              <a:chExt cx="3456" cy="480"/>
            </a:xfrm>
          </p:grpSpPr>
          <p:sp>
            <p:nvSpPr>
              <p:cNvPr id="134172" name="Rectangle 89"/>
              <p:cNvSpPr>
                <a:spLocks noChangeArrowheads="1"/>
              </p:cNvSpPr>
              <p:nvPr/>
            </p:nvSpPr>
            <p:spPr bwMode="auto">
              <a:xfrm>
                <a:off x="2304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>
                    <a:solidFill>
                      <a:srgbClr val="339933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134173" name="Rectangle 90"/>
              <p:cNvSpPr>
                <a:spLocks noChangeArrowheads="1"/>
              </p:cNvSpPr>
              <p:nvPr/>
            </p:nvSpPr>
            <p:spPr bwMode="auto">
              <a:xfrm>
                <a:off x="2736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>
                    <a:solidFill>
                      <a:srgbClr val="339933"/>
                    </a:solidFill>
                    <a:latin typeface="Courier New" charset="0"/>
                  </a:rPr>
                  <a:t>1</a:t>
                </a:r>
              </a:p>
            </p:txBody>
          </p:sp>
          <p:sp>
            <p:nvSpPr>
              <p:cNvPr id="134174" name="Rectangle 91"/>
              <p:cNvSpPr>
                <a:spLocks noChangeArrowheads="1"/>
              </p:cNvSpPr>
              <p:nvPr/>
            </p:nvSpPr>
            <p:spPr bwMode="auto">
              <a:xfrm>
                <a:off x="3168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>
                    <a:solidFill>
                      <a:srgbClr val="339933"/>
                    </a:solidFill>
                    <a:latin typeface="Courier New" charset="0"/>
                  </a:rPr>
                  <a:t>1</a:t>
                </a:r>
              </a:p>
            </p:txBody>
          </p:sp>
          <p:sp>
            <p:nvSpPr>
              <p:cNvPr id="134175" name="Rectangle 92"/>
              <p:cNvSpPr>
                <a:spLocks noChangeArrowheads="1"/>
              </p:cNvSpPr>
              <p:nvPr/>
            </p:nvSpPr>
            <p:spPr bwMode="auto">
              <a:xfrm>
                <a:off x="1872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>
                    <a:solidFill>
                      <a:srgbClr val="339933"/>
                    </a:solidFill>
                    <a:latin typeface="Courier New" charset="0"/>
                  </a:rPr>
                  <a:t>1</a:t>
                </a:r>
              </a:p>
            </p:txBody>
          </p:sp>
          <p:sp>
            <p:nvSpPr>
              <p:cNvPr id="134176" name="Rectangle 93"/>
              <p:cNvSpPr>
                <a:spLocks noChangeArrowheads="1"/>
              </p:cNvSpPr>
              <p:nvPr/>
            </p:nvSpPr>
            <p:spPr bwMode="auto">
              <a:xfrm>
                <a:off x="1440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>
                    <a:solidFill>
                      <a:schemeClr val="hlink"/>
                    </a:solidFill>
                    <a:latin typeface="Courier New" charset="0"/>
                  </a:rPr>
                  <a:t>1</a:t>
                </a:r>
              </a:p>
            </p:txBody>
          </p:sp>
          <p:sp>
            <p:nvSpPr>
              <p:cNvPr id="134177" name="Rectangle 94"/>
              <p:cNvSpPr>
                <a:spLocks noChangeArrowheads="1"/>
              </p:cNvSpPr>
              <p:nvPr/>
            </p:nvSpPr>
            <p:spPr bwMode="auto">
              <a:xfrm>
                <a:off x="1008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134178" name="Rectangle 95"/>
              <p:cNvSpPr>
                <a:spLocks noChangeArrowheads="1"/>
              </p:cNvSpPr>
              <p:nvPr/>
            </p:nvSpPr>
            <p:spPr bwMode="auto">
              <a:xfrm>
                <a:off x="3600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>
                    <a:solidFill>
                      <a:schemeClr val="hlink"/>
                    </a:solidFill>
                    <a:latin typeface="Courier New" charset="0"/>
                  </a:rPr>
                  <a:t>1</a:t>
                </a:r>
              </a:p>
            </p:txBody>
          </p:sp>
          <p:sp>
            <p:nvSpPr>
              <p:cNvPr id="134179" name="Rectangle 96"/>
              <p:cNvSpPr>
                <a:spLocks noChangeArrowheads="1"/>
              </p:cNvSpPr>
              <p:nvPr/>
            </p:nvSpPr>
            <p:spPr bwMode="auto">
              <a:xfrm>
                <a:off x="4032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>
                    <a:solidFill>
                      <a:schemeClr val="hlink"/>
                    </a:solidFill>
                    <a:latin typeface="Courier New" charset="0"/>
                  </a:rPr>
                  <a:t>1</a:t>
                </a:r>
              </a:p>
            </p:txBody>
          </p:sp>
        </p:grpSp>
        <p:grpSp>
          <p:nvGrpSpPr>
            <p:cNvPr id="134163" name="Group 97"/>
            <p:cNvGrpSpPr>
              <a:grpSpLocks/>
            </p:cNvGrpSpPr>
            <p:nvPr/>
          </p:nvGrpSpPr>
          <p:grpSpPr bwMode="auto">
            <a:xfrm>
              <a:off x="48" y="2112"/>
              <a:ext cx="2688" cy="336"/>
              <a:chOff x="1008" y="1392"/>
              <a:chExt cx="3456" cy="480"/>
            </a:xfrm>
          </p:grpSpPr>
          <p:sp>
            <p:nvSpPr>
              <p:cNvPr id="134164" name="Rectangle 98"/>
              <p:cNvSpPr>
                <a:spLocks noChangeArrowheads="1"/>
              </p:cNvSpPr>
              <p:nvPr/>
            </p:nvSpPr>
            <p:spPr bwMode="auto">
              <a:xfrm>
                <a:off x="2304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134165" name="Rectangle 99"/>
              <p:cNvSpPr>
                <a:spLocks noChangeArrowheads="1"/>
              </p:cNvSpPr>
              <p:nvPr/>
            </p:nvSpPr>
            <p:spPr bwMode="auto">
              <a:xfrm>
                <a:off x="2736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134166" name="Rectangle 100"/>
              <p:cNvSpPr>
                <a:spLocks noChangeArrowheads="1"/>
              </p:cNvSpPr>
              <p:nvPr/>
            </p:nvSpPr>
            <p:spPr bwMode="auto">
              <a:xfrm>
                <a:off x="3168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134167" name="Rectangle 101"/>
              <p:cNvSpPr>
                <a:spLocks noChangeArrowheads="1"/>
              </p:cNvSpPr>
              <p:nvPr/>
            </p:nvSpPr>
            <p:spPr bwMode="auto">
              <a:xfrm>
                <a:off x="1872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134168" name="Rectangle 102"/>
              <p:cNvSpPr>
                <a:spLocks noChangeArrowheads="1"/>
              </p:cNvSpPr>
              <p:nvPr/>
            </p:nvSpPr>
            <p:spPr bwMode="auto">
              <a:xfrm>
                <a:off x="1440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134169" name="Rectangle 103"/>
              <p:cNvSpPr>
                <a:spLocks noChangeArrowheads="1"/>
              </p:cNvSpPr>
              <p:nvPr/>
            </p:nvSpPr>
            <p:spPr bwMode="auto">
              <a:xfrm>
                <a:off x="1008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134170" name="Rectangle 104"/>
              <p:cNvSpPr>
                <a:spLocks noChangeArrowheads="1"/>
              </p:cNvSpPr>
              <p:nvPr/>
            </p:nvSpPr>
            <p:spPr bwMode="auto">
              <a:xfrm>
                <a:off x="3600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134171" name="Rectangle 105"/>
              <p:cNvSpPr>
                <a:spLocks noChangeArrowheads="1"/>
              </p:cNvSpPr>
              <p:nvPr/>
            </p:nvSpPr>
            <p:spPr bwMode="auto">
              <a:xfrm>
                <a:off x="4032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0</a:t>
                </a:r>
              </a:p>
            </p:txBody>
          </p:sp>
        </p:grpSp>
      </p:grpSp>
      <p:sp>
        <p:nvSpPr>
          <p:cNvPr id="134161" name="Text Box 106"/>
          <p:cNvSpPr txBox="1">
            <a:spLocks noChangeArrowheads="1"/>
          </p:cNvSpPr>
          <p:nvPr/>
        </p:nvSpPr>
        <p:spPr bwMode="auto">
          <a:xfrm>
            <a:off x="0" y="6400800"/>
            <a:ext cx="5181600" cy="457200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en-US" b="0">
                <a:solidFill>
                  <a:srgbClr val="0000FF"/>
                </a:solidFill>
              </a:rPr>
              <a:t>Exercise 6_9   </a:t>
            </a:r>
            <a:r>
              <a:rPr lang="en-US" altLang="en-US" b="0"/>
              <a:t>e_6_9_overlay_pattern.c</a:t>
            </a:r>
          </a:p>
        </p:txBody>
      </p:sp>
    </p:spTree>
    <p:extLst>
      <p:ext uri="{BB962C8B-B14F-4D97-AF65-F5344CB8AC3E}">
        <p14:creationId xmlns:p14="http://schemas.microsoft.com/office/powerpoint/2010/main" val="1642663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C9D2C80C-6A12-E54F-9AAB-75E446CCEB47}" type="slidenum">
              <a:rPr lang="en-US" altLang="en-US" sz="1000">
                <a:latin typeface="Tahoma" charset="0"/>
              </a:rPr>
              <a:pPr/>
              <a:t>24</a:t>
            </a:fld>
            <a:endParaRPr lang="en-US" altLang="en-US" sz="1000">
              <a:latin typeface="Tahoma" charset="0"/>
            </a:endParaRPr>
          </a:p>
        </p:txBody>
      </p:sp>
      <p:sp>
        <p:nvSpPr>
          <p:cNvPr id="145411" name="Text Box 4"/>
          <p:cNvSpPr txBox="1">
            <a:spLocks noChangeArrowheads="1"/>
          </p:cNvSpPr>
          <p:nvPr/>
        </p:nvSpPr>
        <p:spPr bwMode="auto">
          <a:xfrm>
            <a:off x="152400" y="1143000"/>
            <a:ext cx="8305800" cy="314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en-US" sz="2000">
                <a:solidFill>
                  <a:schemeClr val="folHlink"/>
                </a:solidFill>
                <a:latin typeface="Courier New" charset="0"/>
              </a:rPr>
              <a:t>ONE Right Rotation by 4</a:t>
            </a:r>
            <a:endParaRPr lang="en-US" altLang="en-US" sz="2000">
              <a:solidFill>
                <a:schemeClr val="hlink"/>
              </a:solidFill>
              <a:latin typeface="Courier New" charset="0"/>
            </a:endParaRPr>
          </a:p>
          <a:p>
            <a:pPr algn="l"/>
            <a:endParaRPr lang="en-US" altLang="en-US" sz="2000">
              <a:solidFill>
                <a:schemeClr val="folHlink"/>
              </a:solidFill>
              <a:latin typeface="Courier New" charset="0"/>
            </a:endParaRPr>
          </a:p>
          <a:p>
            <a:pPr algn="l"/>
            <a:r>
              <a:rPr lang="en-US" altLang="en-US" sz="2000">
                <a:solidFill>
                  <a:schemeClr val="folHlink"/>
                </a:solidFill>
                <a:latin typeface="Courier New" charset="0"/>
              </a:rPr>
              <a:t>nleft = wrd &lt;&lt; (sizeof (short) * 8 - numbits);</a:t>
            </a:r>
          </a:p>
          <a:p>
            <a:pPr algn="l"/>
            <a:r>
              <a:rPr lang="en-US" altLang="en-US" sz="2000">
                <a:solidFill>
                  <a:schemeClr val="folHlink"/>
                </a:solidFill>
                <a:latin typeface="Courier New" charset="0"/>
              </a:rPr>
              <a:t>               // 2 * 8 – 4 = 12</a:t>
            </a:r>
          </a:p>
          <a:p>
            <a:pPr algn="l"/>
            <a:endParaRPr lang="en-US" altLang="en-US" sz="2000">
              <a:solidFill>
                <a:schemeClr val="folHlink"/>
              </a:solidFill>
              <a:latin typeface="Courier New" charset="0"/>
            </a:endParaRPr>
          </a:p>
          <a:p>
            <a:pPr algn="l"/>
            <a:endParaRPr lang="en-US" altLang="en-US" sz="2000">
              <a:solidFill>
                <a:schemeClr val="folHlink"/>
              </a:solidFill>
              <a:latin typeface="Courier New" charset="0"/>
            </a:endParaRPr>
          </a:p>
          <a:p>
            <a:pPr algn="l"/>
            <a:r>
              <a:rPr lang="en-US" altLang="en-US" sz="2000">
                <a:solidFill>
                  <a:schemeClr val="folHlink"/>
                </a:solidFill>
                <a:latin typeface="Courier New" charset="0"/>
              </a:rPr>
              <a:t>wrd &gt;&gt;= numbits;</a:t>
            </a:r>
          </a:p>
          <a:p>
            <a:pPr algn="l"/>
            <a:endParaRPr lang="en-US" altLang="en-US" sz="2000">
              <a:solidFill>
                <a:schemeClr val="folHlink"/>
              </a:solidFill>
              <a:latin typeface="Courier New" charset="0"/>
            </a:endParaRPr>
          </a:p>
          <a:p>
            <a:pPr algn="l"/>
            <a:endParaRPr lang="en-US" altLang="en-US" sz="2000">
              <a:solidFill>
                <a:schemeClr val="folHlink"/>
              </a:solidFill>
              <a:latin typeface="Courier New" charset="0"/>
            </a:endParaRPr>
          </a:p>
          <a:p>
            <a:pPr algn="l"/>
            <a:r>
              <a:rPr lang="en-US" altLang="en-US" sz="2000">
                <a:solidFill>
                  <a:schemeClr val="folHlink"/>
                </a:solidFill>
                <a:latin typeface="Courier New" charset="0"/>
              </a:rPr>
              <a:t>wrd |= nleft;</a:t>
            </a:r>
          </a:p>
        </p:txBody>
      </p:sp>
      <p:sp>
        <p:nvSpPr>
          <p:cNvPr id="145412" name="Text Box 22"/>
          <p:cNvSpPr txBox="1">
            <a:spLocks noChangeArrowheads="1"/>
          </p:cNvSpPr>
          <p:nvPr/>
        </p:nvSpPr>
        <p:spPr bwMode="auto">
          <a:xfrm>
            <a:off x="1752600" y="457200"/>
            <a:ext cx="7162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en-US" sz="1400" b="0">
                <a:latin typeface="Courier New" charset="0"/>
              </a:rPr>
              <a:t>15  14  13   12  11  10   9   8   7   6   5   4   3    2   1   0</a:t>
            </a:r>
          </a:p>
        </p:txBody>
      </p:sp>
      <p:grpSp>
        <p:nvGrpSpPr>
          <p:cNvPr id="145413" name="Group 23"/>
          <p:cNvGrpSpPr>
            <a:grpSpLocks/>
          </p:cNvGrpSpPr>
          <p:nvPr/>
        </p:nvGrpSpPr>
        <p:grpSpPr bwMode="auto">
          <a:xfrm>
            <a:off x="1752600" y="3352800"/>
            <a:ext cx="7010400" cy="381000"/>
            <a:chOff x="48" y="2112"/>
            <a:chExt cx="5376" cy="336"/>
          </a:xfrm>
        </p:grpSpPr>
        <p:grpSp>
          <p:nvGrpSpPr>
            <p:cNvPr id="145476" name="Group 24"/>
            <p:cNvGrpSpPr>
              <a:grpSpLocks/>
            </p:cNvGrpSpPr>
            <p:nvPr/>
          </p:nvGrpSpPr>
          <p:grpSpPr bwMode="auto">
            <a:xfrm>
              <a:off x="2736" y="2112"/>
              <a:ext cx="2688" cy="336"/>
              <a:chOff x="1008" y="1392"/>
              <a:chExt cx="3456" cy="480"/>
            </a:xfrm>
          </p:grpSpPr>
          <p:sp>
            <p:nvSpPr>
              <p:cNvPr id="145486" name="Rectangle 25"/>
              <p:cNvSpPr>
                <a:spLocks noChangeArrowheads="1"/>
              </p:cNvSpPr>
              <p:nvPr/>
            </p:nvSpPr>
            <p:spPr bwMode="auto">
              <a:xfrm>
                <a:off x="2304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145487" name="Rectangle 26"/>
              <p:cNvSpPr>
                <a:spLocks noChangeArrowheads="1"/>
              </p:cNvSpPr>
              <p:nvPr/>
            </p:nvSpPr>
            <p:spPr bwMode="auto">
              <a:xfrm>
                <a:off x="2736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145488" name="Rectangle 27"/>
              <p:cNvSpPr>
                <a:spLocks noChangeArrowheads="1"/>
              </p:cNvSpPr>
              <p:nvPr/>
            </p:nvSpPr>
            <p:spPr bwMode="auto">
              <a:xfrm>
                <a:off x="3168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145489" name="Rectangle 28"/>
              <p:cNvSpPr>
                <a:spLocks noChangeArrowheads="1"/>
              </p:cNvSpPr>
              <p:nvPr/>
            </p:nvSpPr>
            <p:spPr bwMode="auto">
              <a:xfrm>
                <a:off x="1872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145490" name="Rectangle 29"/>
              <p:cNvSpPr>
                <a:spLocks noChangeArrowheads="1"/>
              </p:cNvSpPr>
              <p:nvPr/>
            </p:nvSpPr>
            <p:spPr bwMode="auto">
              <a:xfrm>
                <a:off x="1440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145491" name="Rectangle 30"/>
              <p:cNvSpPr>
                <a:spLocks noChangeArrowheads="1"/>
              </p:cNvSpPr>
              <p:nvPr/>
            </p:nvSpPr>
            <p:spPr bwMode="auto">
              <a:xfrm>
                <a:off x="1008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145492" name="Rectangle 31"/>
              <p:cNvSpPr>
                <a:spLocks noChangeArrowheads="1"/>
              </p:cNvSpPr>
              <p:nvPr/>
            </p:nvSpPr>
            <p:spPr bwMode="auto">
              <a:xfrm>
                <a:off x="3600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>
                    <a:solidFill>
                      <a:schemeClr val="hlink"/>
                    </a:solidFill>
                    <a:latin typeface="Courier New" charset="0"/>
                  </a:rPr>
                  <a:t>1</a:t>
                </a:r>
              </a:p>
            </p:txBody>
          </p:sp>
          <p:sp>
            <p:nvSpPr>
              <p:cNvPr id="145493" name="Rectangle 32"/>
              <p:cNvSpPr>
                <a:spLocks noChangeArrowheads="1"/>
              </p:cNvSpPr>
              <p:nvPr/>
            </p:nvSpPr>
            <p:spPr bwMode="auto">
              <a:xfrm>
                <a:off x="4032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>
                    <a:solidFill>
                      <a:schemeClr val="hlink"/>
                    </a:solidFill>
                    <a:latin typeface="Courier New" charset="0"/>
                  </a:rPr>
                  <a:t>1</a:t>
                </a:r>
              </a:p>
            </p:txBody>
          </p:sp>
        </p:grpSp>
        <p:grpSp>
          <p:nvGrpSpPr>
            <p:cNvPr id="145477" name="Group 33"/>
            <p:cNvGrpSpPr>
              <a:grpSpLocks/>
            </p:cNvGrpSpPr>
            <p:nvPr/>
          </p:nvGrpSpPr>
          <p:grpSpPr bwMode="auto">
            <a:xfrm>
              <a:off x="48" y="2112"/>
              <a:ext cx="2688" cy="336"/>
              <a:chOff x="1008" y="1392"/>
              <a:chExt cx="3456" cy="480"/>
            </a:xfrm>
          </p:grpSpPr>
          <p:sp>
            <p:nvSpPr>
              <p:cNvPr id="145478" name="Rectangle 34"/>
              <p:cNvSpPr>
                <a:spLocks noChangeArrowheads="1"/>
              </p:cNvSpPr>
              <p:nvPr/>
            </p:nvSpPr>
            <p:spPr bwMode="auto">
              <a:xfrm>
                <a:off x="2304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145479" name="Rectangle 35"/>
              <p:cNvSpPr>
                <a:spLocks noChangeArrowheads="1"/>
              </p:cNvSpPr>
              <p:nvPr/>
            </p:nvSpPr>
            <p:spPr bwMode="auto">
              <a:xfrm>
                <a:off x="2736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145480" name="Rectangle 36"/>
              <p:cNvSpPr>
                <a:spLocks noChangeArrowheads="1"/>
              </p:cNvSpPr>
              <p:nvPr/>
            </p:nvSpPr>
            <p:spPr bwMode="auto">
              <a:xfrm>
                <a:off x="3168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145481" name="Rectangle 37"/>
              <p:cNvSpPr>
                <a:spLocks noChangeArrowheads="1"/>
              </p:cNvSpPr>
              <p:nvPr/>
            </p:nvSpPr>
            <p:spPr bwMode="auto">
              <a:xfrm>
                <a:off x="1872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145482" name="Rectangle 38"/>
              <p:cNvSpPr>
                <a:spLocks noChangeArrowheads="1"/>
              </p:cNvSpPr>
              <p:nvPr/>
            </p:nvSpPr>
            <p:spPr bwMode="auto">
              <a:xfrm>
                <a:off x="1440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145483" name="Rectangle 39"/>
              <p:cNvSpPr>
                <a:spLocks noChangeArrowheads="1"/>
              </p:cNvSpPr>
              <p:nvPr/>
            </p:nvSpPr>
            <p:spPr bwMode="auto">
              <a:xfrm>
                <a:off x="1008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145484" name="Rectangle 40"/>
              <p:cNvSpPr>
                <a:spLocks noChangeArrowheads="1"/>
              </p:cNvSpPr>
              <p:nvPr/>
            </p:nvSpPr>
            <p:spPr bwMode="auto">
              <a:xfrm>
                <a:off x="3600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145485" name="Rectangle 41"/>
              <p:cNvSpPr>
                <a:spLocks noChangeArrowheads="1"/>
              </p:cNvSpPr>
              <p:nvPr/>
            </p:nvSpPr>
            <p:spPr bwMode="auto">
              <a:xfrm>
                <a:off x="4032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0</a:t>
                </a:r>
              </a:p>
            </p:txBody>
          </p:sp>
        </p:grpSp>
      </p:grpSp>
      <p:sp>
        <p:nvSpPr>
          <p:cNvPr id="145414" name="Text Box 61"/>
          <p:cNvSpPr txBox="1">
            <a:spLocks noChangeArrowheads="1"/>
          </p:cNvSpPr>
          <p:nvPr/>
        </p:nvSpPr>
        <p:spPr bwMode="auto">
          <a:xfrm>
            <a:off x="990600" y="2438400"/>
            <a:ext cx="776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en-US"/>
              <a:t>nleft</a:t>
            </a:r>
          </a:p>
        </p:txBody>
      </p:sp>
      <p:grpSp>
        <p:nvGrpSpPr>
          <p:cNvPr id="145415" name="Group 62"/>
          <p:cNvGrpSpPr>
            <a:grpSpLocks/>
          </p:cNvGrpSpPr>
          <p:nvPr/>
        </p:nvGrpSpPr>
        <p:grpSpPr bwMode="auto">
          <a:xfrm>
            <a:off x="1752600" y="4343400"/>
            <a:ext cx="7010400" cy="381000"/>
            <a:chOff x="48" y="2112"/>
            <a:chExt cx="5376" cy="336"/>
          </a:xfrm>
        </p:grpSpPr>
        <p:grpSp>
          <p:nvGrpSpPr>
            <p:cNvPr id="145458" name="Group 63"/>
            <p:cNvGrpSpPr>
              <a:grpSpLocks/>
            </p:cNvGrpSpPr>
            <p:nvPr/>
          </p:nvGrpSpPr>
          <p:grpSpPr bwMode="auto">
            <a:xfrm>
              <a:off x="2736" y="2112"/>
              <a:ext cx="2688" cy="336"/>
              <a:chOff x="1008" y="1392"/>
              <a:chExt cx="3456" cy="480"/>
            </a:xfrm>
          </p:grpSpPr>
          <p:sp>
            <p:nvSpPr>
              <p:cNvPr id="145468" name="Rectangle 64"/>
              <p:cNvSpPr>
                <a:spLocks noChangeArrowheads="1"/>
              </p:cNvSpPr>
              <p:nvPr/>
            </p:nvSpPr>
            <p:spPr bwMode="auto">
              <a:xfrm>
                <a:off x="2304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145469" name="Rectangle 65"/>
              <p:cNvSpPr>
                <a:spLocks noChangeArrowheads="1"/>
              </p:cNvSpPr>
              <p:nvPr/>
            </p:nvSpPr>
            <p:spPr bwMode="auto">
              <a:xfrm>
                <a:off x="2736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145470" name="Rectangle 66"/>
              <p:cNvSpPr>
                <a:spLocks noChangeArrowheads="1"/>
              </p:cNvSpPr>
              <p:nvPr/>
            </p:nvSpPr>
            <p:spPr bwMode="auto">
              <a:xfrm>
                <a:off x="3168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145471" name="Rectangle 67"/>
              <p:cNvSpPr>
                <a:spLocks noChangeArrowheads="1"/>
              </p:cNvSpPr>
              <p:nvPr/>
            </p:nvSpPr>
            <p:spPr bwMode="auto">
              <a:xfrm>
                <a:off x="1872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145472" name="Rectangle 68"/>
              <p:cNvSpPr>
                <a:spLocks noChangeArrowheads="1"/>
              </p:cNvSpPr>
              <p:nvPr/>
            </p:nvSpPr>
            <p:spPr bwMode="auto">
              <a:xfrm>
                <a:off x="1440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145473" name="Rectangle 69"/>
              <p:cNvSpPr>
                <a:spLocks noChangeArrowheads="1"/>
              </p:cNvSpPr>
              <p:nvPr/>
            </p:nvSpPr>
            <p:spPr bwMode="auto">
              <a:xfrm>
                <a:off x="1008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145474" name="Rectangle 70"/>
              <p:cNvSpPr>
                <a:spLocks noChangeArrowheads="1"/>
              </p:cNvSpPr>
              <p:nvPr/>
            </p:nvSpPr>
            <p:spPr bwMode="auto">
              <a:xfrm>
                <a:off x="3600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>
                    <a:solidFill>
                      <a:schemeClr val="hlink"/>
                    </a:solidFill>
                    <a:latin typeface="Courier New" charset="0"/>
                  </a:rPr>
                  <a:t>1</a:t>
                </a:r>
              </a:p>
            </p:txBody>
          </p:sp>
          <p:sp>
            <p:nvSpPr>
              <p:cNvPr id="145475" name="Rectangle 71"/>
              <p:cNvSpPr>
                <a:spLocks noChangeArrowheads="1"/>
              </p:cNvSpPr>
              <p:nvPr/>
            </p:nvSpPr>
            <p:spPr bwMode="auto">
              <a:xfrm>
                <a:off x="4032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>
                    <a:solidFill>
                      <a:schemeClr val="hlink"/>
                    </a:solidFill>
                    <a:latin typeface="Courier New" charset="0"/>
                  </a:rPr>
                  <a:t>1</a:t>
                </a:r>
              </a:p>
            </p:txBody>
          </p:sp>
        </p:grpSp>
        <p:grpSp>
          <p:nvGrpSpPr>
            <p:cNvPr id="145459" name="Group 72"/>
            <p:cNvGrpSpPr>
              <a:grpSpLocks/>
            </p:cNvGrpSpPr>
            <p:nvPr/>
          </p:nvGrpSpPr>
          <p:grpSpPr bwMode="auto">
            <a:xfrm>
              <a:off x="48" y="2112"/>
              <a:ext cx="2688" cy="336"/>
              <a:chOff x="1008" y="1392"/>
              <a:chExt cx="3456" cy="480"/>
            </a:xfrm>
          </p:grpSpPr>
          <p:sp>
            <p:nvSpPr>
              <p:cNvPr id="145460" name="Rectangle 73"/>
              <p:cNvSpPr>
                <a:spLocks noChangeArrowheads="1"/>
              </p:cNvSpPr>
              <p:nvPr/>
            </p:nvSpPr>
            <p:spPr bwMode="auto">
              <a:xfrm>
                <a:off x="2304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>
                    <a:solidFill>
                      <a:schemeClr val="hlink"/>
                    </a:solidFill>
                    <a:latin typeface="Courier New" charset="0"/>
                  </a:rPr>
                  <a:t>1</a:t>
                </a:r>
              </a:p>
            </p:txBody>
          </p:sp>
          <p:sp>
            <p:nvSpPr>
              <p:cNvPr id="145461" name="Rectangle 74"/>
              <p:cNvSpPr>
                <a:spLocks noChangeArrowheads="1"/>
              </p:cNvSpPr>
              <p:nvPr/>
            </p:nvSpPr>
            <p:spPr bwMode="auto">
              <a:xfrm>
                <a:off x="2736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145462" name="Rectangle 75"/>
              <p:cNvSpPr>
                <a:spLocks noChangeArrowheads="1"/>
              </p:cNvSpPr>
              <p:nvPr/>
            </p:nvSpPr>
            <p:spPr bwMode="auto">
              <a:xfrm>
                <a:off x="3168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145463" name="Rectangle 76"/>
              <p:cNvSpPr>
                <a:spLocks noChangeArrowheads="1"/>
              </p:cNvSpPr>
              <p:nvPr/>
            </p:nvSpPr>
            <p:spPr bwMode="auto">
              <a:xfrm>
                <a:off x="1872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>
                    <a:solidFill>
                      <a:schemeClr val="hlink"/>
                    </a:solidFill>
                    <a:latin typeface="Courier New" charset="0"/>
                  </a:rPr>
                  <a:t>1</a:t>
                </a:r>
              </a:p>
            </p:txBody>
          </p:sp>
          <p:sp>
            <p:nvSpPr>
              <p:cNvPr id="145464" name="Rectangle 77"/>
              <p:cNvSpPr>
                <a:spLocks noChangeArrowheads="1"/>
              </p:cNvSpPr>
              <p:nvPr/>
            </p:nvSpPr>
            <p:spPr bwMode="auto">
              <a:xfrm>
                <a:off x="1440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145465" name="Rectangle 78"/>
              <p:cNvSpPr>
                <a:spLocks noChangeArrowheads="1"/>
              </p:cNvSpPr>
              <p:nvPr/>
            </p:nvSpPr>
            <p:spPr bwMode="auto">
              <a:xfrm>
                <a:off x="1008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>
                    <a:solidFill>
                      <a:schemeClr val="hlink"/>
                    </a:solidFill>
                    <a:latin typeface="Courier New" charset="0"/>
                  </a:rPr>
                  <a:t>1</a:t>
                </a:r>
              </a:p>
            </p:txBody>
          </p:sp>
          <p:sp>
            <p:nvSpPr>
              <p:cNvPr id="145466" name="Rectangle 79"/>
              <p:cNvSpPr>
                <a:spLocks noChangeArrowheads="1"/>
              </p:cNvSpPr>
              <p:nvPr/>
            </p:nvSpPr>
            <p:spPr bwMode="auto">
              <a:xfrm>
                <a:off x="3600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145467" name="Rectangle 80"/>
              <p:cNvSpPr>
                <a:spLocks noChangeArrowheads="1"/>
              </p:cNvSpPr>
              <p:nvPr/>
            </p:nvSpPr>
            <p:spPr bwMode="auto">
              <a:xfrm>
                <a:off x="4032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0</a:t>
                </a:r>
              </a:p>
            </p:txBody>
          </p:sp>
        </p:grpSp>
      </p:grpSp>
      <p:sp>
        <p:nvSpPr>
          <p:cNvPr id="145416" name="Text Box 81"/>
          <p:cNvSpPr txBox="1">
            <a:spLocks noChangeArrowheads="1"/>
          </p:cNvSpPr>
          <p:nvPr/>
        </p:nvSpPr>
        <p:spPr bwMode="auto">
          <a:xfrm>
            <a:off x="1066800" y="3352800"/>
            <a:ext cx="709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en-US"/>
              <a:t>wrd</a:t>
            </a:r>
          </a:p>
        </p:txBody>
      </p:sp>
      <p:sp>
        <p:nvSpPr>
          <p:cNvPr id="145417" name="AutoShape 82"/>
          <p:cNvSpPr>
            <a:spLocks/>
          </p:cNvSpPr>
          <p:nvPr/>
        </p:nvSpPr>
        <p:spPr bwMode="auto">
          <a:xfrm>
            <a:off x="8839200" y="2438400"/>
            <a:ext cx="152400" cy="1371600"/>
          </a:xfrm>
          <a:prstGeom prst="rightBrace">
            <a:avLst>
              <a:gd name="adj1" fmla="val 75000"/>
              <a:gd name="adj2" fmla="val 50000"/>
            </a:avLst>
          </a:prstGeom>
          <a:noFill/>
          <a:ln w="762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en-US" altLang="en-US"/>
          </a:p>
        </p:txBody>
      </p:sp>
      <p:grpSp>
        <p:nvGrpSpPr>
          <p:cNvPr id="145418" name="Group 102"/>
          <p:cNvGrpSpPr>
            <a:grpSpLocks/>
          </p:cNvGrpSpPr>
          <p:nvPr/>
        </p:nvGrpSpPr>
        <p:grpSpPr bwMode="auto">
          <a:xfrm>
            <a:off x="1752600" y="685800"/>
            <a:ext cx="7010400" cy="381000"/>
            <a:chOff x="48" y="2112"/>
            <a:chExt cx="5376" cy="336"/>
          </a:xfrm>
        </p:grpSpPr>
        <p:grpSp>
          <p:nvGrpSpPr>
            <p:cNvPr id="145440" name="Group 103"/>
            <p:cNvGrpSpPr>
              <a:grpSpLocks/>
            </p:cNvGrpSpPr>
            <p:nvPr/>
          </p:nvGrpSpPr>
          <p:grpSpPr bwMode="auto">
            <a:xfrm>
              <a:off x="2736" y="2112"/>
              <a:ext cx="2688" cy="336"/>
              <a:chOff x="1008" y="1392"/>
              <a:chExt cx="3456" cy="480"/>
            </a:xfrm>
          </p:grpSpPr>
          <p:sp>
            <p:nvSpPr>
              <p:cNvPr id="145450" name="Rectangle 104"/>
              <p:cNvSpPr>
                <a:spLocks noChangeArrowheads="1"/>
              </p:cNvSpPr>
              <p:nvPr/>
            </p:nvSpPr>
            <p:spPr bwMode="auto">
              <a:xfrm>
                <a:off x="2304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>
                    <a:solidFill>
                      <a:schemeClr val="hlink"/>
                    </a:solidFill>
                    <a:latin typeface="Courier New" charset="0"/>
                  </a:rPr>
                  <a:t>1</a:t>
                </a:r>
              </a:p>
            </p:txBody>
          </p:sp>
          <p:sp>
            <p:nvSpPr>
              <p:cNvPr id="145451" name="Rectangle 105"/>
              <p:cNvSpPr>
                <a:spLocks noChangeArrowheads="1"/>
              </p:cNvSpPr>
              <p:nvPr/>
            </p:nvSpPr>
            <p:spPr bwMode="auto">
              <a:xfrm>
                <a:off x="2736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>
                    <a:solidFill>
                      <a:srgbClr val="339933"/>
                    </a:solidFill>
                    <a:latin typeface="Courier New" charset="0"/>
                  </a:rPr>
                  <a:t>1</a:t>
                </a:r>
              </a:p>
            </p:txBody>
          </p:sp>
          <p:sp>
            <p:nvSpPr>
              <p:cNvPr id="145452" name="Rectangle 106"/>
              <p:cNvSpPr>
                <a:spLocks noChangeArrowheads="1"/>
              </p:cNvSpPr>
              <p:nvPr/>
            </p:nvSpPr>
            <p:spPr bwMode="auto">
              <a:xfrm>
                <a:off x="3168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>
                    <a:solidFill>
                      <a:srgbClr val="339933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145453" name="Rectangle 107"/>
              <p:cNvSpPr>
                <a:spLocks noChangeArrowheads="1"/>
              </p:cNvSpPr>
              <p:nvPr/>
            </p:nvSpPr>
            <p:spPr bwMode="auto">
              <a:xfrm>
                <a:off x="1872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>
                    <a:solidFill>
                      <a:schemeClr val="hlink"/>
                    </a:solidFill>
                    <a:latin typeface="Courier New" charset="0"/>
                  </a:rPr>
                  <a:t>1</a:t>
                </a:r>
              </a:p>
            </p:txBody>
          </p:sp>
          <p:sp>
            <p:nvSpPr>
              <p:cNvPr id="145454" name="Rectangle 108"/>
              <p:cNvSpPr>
                <a:spLocks noChangeArrowheads="1"/>
              </p:cNvSpPr>
              <p:nvPr/>
            </p:nvSpPr>
            <p:spPr bwMode="auto">
              <a:xfrm>
                <a:off x="1440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145455" name="Rectangle 109"/>
              <p:cNvSpPr>
                <a:spLocks noChangeArrowheads="1"/>
              </p:cNvSpPr>
              <p:nvPr/>
            </p:nvSpPr>
            <p:spPr bwMode="auto">
              <a:xfrm>
                <a:off x="1008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145456" name="Rectangle 110"/>
              <p:cNvSpPr>
                <a:spLocks noChangeArrowheads="1"/>
              </p:cNvSpPr>
              <p:nvPr/>
            </p:nvSpPr>
            <p:spPr bwMode="auto">
              <a:xfrm>
                <a:off x="3600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>
                    <a:solidFill>
                      <a:srgbClr val="339933"/>
                    </a:solidFill>
                    <a:latin typeface="Courier New" charset="0"/>
                  </a:rPr>
                  <a:t>1</a:t>
                </a:r>
              </a:p>
            </p:txBody>
          </p:sp>
          <p:sp>
            <p:nvSpPr>
              <p:cNvPr id="145457" name="Rectangle 111"/>
              <p:cNvSpPr>
                <a:spLocks noChangeArrowheads="1"/>
              </p:cNvSpPr>
              <p:nvPr/>
            </p:nvSpPr>
            <p:spPr bwMode="auto">
              <a:xfrm>
                <a:off x="4032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>
                    <a:solidFill>
                      <a:srgbClr val="339933"/>
                    </a:solidFill>
                    <a:latin typeface="Courier New" charset="0"/>
                  </a:rPr>
                  <a:t>1</a:t>
                </a:r>
              </a:p>
            </p:txBody>
          </p:sp>
        </p:grpSp>
        <p:grpSp>
          <p:nvGrpSpPr>
            <p:cNvPr id="145441" name="Group 112"/>
            <p:cNvGrpSpPr>
              <a:grpSpLocks/>
            </p:cNvGrpSpPr>
            <p:nvPr/>
          </p:nvGrpSpPr>
          <p:grpSpPr bwMode="auto">
            <a:xfrm>
              <a:off x="48" y="2112"/>
              <a:ext cx="2688" cy="336"/>
              <a:chOff x="1008" y="1392"/>
              <a:chExt cx="3456" cy="480"/>
            </a:xfrm>
          </p:grpSpPr>
          <p:sp>
            <p:nvSpPr>
              <p:cNvPr id="145442" name="Rectangle 113"/>
              <p:cNvSpPr>
                <a:spLocks noChangeArrowheads="1"/>
              </p:cNvSpPr>
              <p:nvPr/>
            </p:nvSpPr>
            <p:spPr bwMode="auto">
              <a:xfrm>
                <a:off x="2304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145443" name="Rectangle 114"/>
              <p:cNvSpPr>
                <a:spLocks noChangeArrowheads="1"/>
              </p:cNvSpPr>
              <p:nvPr/>
            </p:nvSpPr>
            <p:spPr bwMode="auto">
              <a:xfrm>
                <a:off x="2736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145444" name="Rectangle 115"/>
              <p:cNvSpPr>
                <a:spLocks noChangeArrowheads="1"/>
              </p:cNvSpPr>
              <p:nvPr/>
            </p:nvSpPr>
            <p:spPr bwMode="auto">
              <a:xfrm>
                <a:off x="3168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145445" name="Rectangle 116"/>
              <p:cNvSpPr>
                <a:spLocks noChangeArrowheads="1"/>
              </p:cNvSpPr>
              <p:nvPr/>
            </p:nvSpPr>
            <p:spPr bwMode="auto">
              <a:xfrm>
                <a:off x="1872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145446" name="Rectangle 117"/>
              <p:cNvSpPr>
                <a:spLocks noChangeArrowheads="1"/>
              </p:cNvSpPr>
              <p:nvPr/>
            </p:nvSpPr>
            <p:spPr bwMode="auto">
              <a:xfrm>
                <a:off x="1440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145447" name="Rectangle 118"/>
              <p:cNvSpPr>
                <a:spLocks noChangeArrowheads="1"/>
              </p:cNvSpPr>
              <p:nvPr/>
            </p:nvSpPr>
            <p:spPr bwMode="auto">
              <a:xfrm>
                <a:off x="1008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145448" name="Rectangle 119"/>
              <p:cNvSpPr>
                <a:spLocks noChangeArrowheads="1"/>
              </p:cNvSpPr>
              <p:nvPr/>
            </p:nvSpPr>
            <p:spPr bwMode="auto">
              <a:xfrm>
                <a:off x="3600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145449" name="Rectangle 120"/>
              <p:cNvSpPr>
                <a:spLocks noChangeArrowheads="1"/>
              </p:cNvSpPr>
              <p:nvPr/>
            </p:nvSpPr>
            <p:spPr bwMode="auto">
              <a:xfrm>
                <a:off x="4032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0</a:t>
                </a:r>
              </a:p>
            </p:txBody>
          </p:sp>
        </p:grpSp>
      </p:grpSp>
      <p:sp>
        <p:nvSpPr>
          <p:cNvPr id="145419" name="Oval 121"/>
          <p:cNvSpPr>
            <a:spLocks noChangeArrowheads="1"/>
          </p:cNvSpPr>
          <p:nvPr/>
        </p:nvSpPr>
        <p:spPr bwMode="auto">
          <a:xfrm>
            <a:off x="6934200" y="533400"/>
            <a:ext cx="1905000" cy="76200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en-US" altLang="en-US"/>
          </a:p>
        </p:txBody>
      </p:sp>
      <p:grpSp>
        <p:nvGrpSpPr>
          <p:cNvPr id="145420" name="Group 122"/>
          <p:cNvGrpSpPr>
            <a:grpSpLocks/>
          </p:cNvGrpSpPr>
          <p:nvPr/>
        </p:nvGrpSpPr>
        <p:grpSpPr bwMode="auto">
          <a:xfrm>
            <a:off x="1752600" y="2438400"/>
            <a:ext cx="7010400" cy="381000"/>
            <a:chOff x="48" y="2112"/>
            <a:chExt cx="5376" cy="336"/>
          </a:xfrm>
        </p:grpSpPr>
        <p:grpSp>
          <p:nvGrpSpPr>
            <p:cNvPr id="145422" name="Group 123"/>
            <p:cNvGrpSpPr>
              <a:grpSpLocks/>
            </p:cNvGrpSpPr>
            <p:nvPr/>
          </p:nvGrpSpPr>
          <p:grpSpPr bwMode="auto">
            <a:xfrm>
              <a:off x="2736" y="2112"/>
              <a:ext cx="2688" cy="336"/>
              <a:chOff x="1008" y="1392"/>
              <a:chExt cx="3456" cy="480"/>
            </a:xfrm>
          </p:grpSpPr>
          <p:sp>
            <p:nvSpPr>
              <p:cNvPr id="145432" name="Rectangle 124"/>
              <p:cNvSpPr>
                <a:spLocks noChangeArrowheads="1"/>
              </p:cNvSpPr>
              <p:nvPr/>
            </p:nvSpPr>
            <p:spPr bwMode="auto">
              <a:xfrm>
                <a:off x="2304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145433" name="Rectangle 125"/>
              <p:cNvSpPr>
                <a:spLocks noChangeArrowheads="1"/>
              </p:cNvSpPr>
              <p:nvPr/>
            </p:nvSpPr>
            <p:spPr bwMode="auto">
              <a:xfrm>
                <a:off x="2736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145434" name="Rectangle 126"/>
              <p:cNvSpPr>
                <a:spLocks noChangeArrowheads="1"/>
              </p:cNvSpPr>
              <p:nvPr/>
            </p:nvSpPr>
            <p:spPr bwMode="auto">
              <a:xfrm>
                <a:off x="3168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145435" name="Rectangle 127"/>
              <p:cNvSpPr>
                <a:spLocks noChangeArrowheads="1"/>
              </p:cNvSpPr>
              <p:nvPr/>
            </p:nvSpPr>
            <p:spPr bwMode="auto">
              <a:xfrm>
                <a:off x="1872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145436" name="Rectangle 128"/>
              <p:cNvSpPr>
                <a:spLocks noChangeArrowheads="1"/>
              </p:cNvSpPr>
              <p:nvPr/>
            </p:nvSpPr>
            <p:spPr bwMode="auto">
              <a:xfrm>
                <a:off x="1440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145437" name="Rectangle 129"/>
              <p:cNvSpPr>
                <a:spLocks noChangeArrowheads="1"/>
              </p:cNvSpPr>
              <p:nvPr/>
            </p:nvSpPr>
            <p:spPr bwMode="auto">
              <a:xfrm>
                <a:off x="1008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145438" name="Rectangle 130"/>
              <p:cNvSpPr>
                <a:spLocks noChangeArrowheads="1"/>
              </p:cNvSpPr>
              <p:nvPr/>
            </p:nvSpPr>
            <p:spPr bwMode="auto">
              <a:xfrm>
                <a:off x="3600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145439" name="Rectangle 131"/>
              <p:cNvSpPr>
                <a:spLocks noChangeArrowheads="1"/>
              </p:cNvSpPr>
              <p:nvPr/>
            </p:nvSpPr>
            <p:spPr bwMode="auto">
              <a:xfrm>
                <a:off x="4032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0</a:t>
                </a:r>
              </a:p>
            </p:txBody>
          </p:sp>
        </p:grpSp>
        <p:grpSp>
          <p:nvGrpSpPr>
            <p:cNvPr id="145423" name="Group 132"/>
            <p:cNvGrpSpPr>
              <a:grpSpLocks/>
            </p:cNvGrpSpPr>
            <p:nvPr/>
          </p:nvGrpSpPr>
          <p:grpSpPr bwMode="auto">
            <a:xfrm>
              <a:off x="48" y="2112"/>
              <a:ext cx="2688" cy="336"/>
              <a:chOff x="1008" y="1392"/>
              <a:chExt cx="3456" cy="480"/>
            </a:xfrm>
          </p:grpSpPr>
          <p:sp>
            <p:nvSpPr>
              <p:cNvPr id="145424" name="Rectangle 133"/>
              <p:cNvSpPr>
                <a:spLocks noChangeArrowheads="1"/>
              </p:cNvSpPr>
              <p:nvPr/>
            </p:nvSpPr>
            <p:spPr bwMode="auto">
              <a:xfrm>
                <a:off x="2304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>
                    <a:solidFill>
                      <a:srgbClr val="339933"/>
                    </a:solidFill>
                    <a:latin typeface="Courier New" charset="0"/>
                  </a:rPr>
                  <a:t>1</a:t>
                </a:r>
              </a:p>
            </p:txBody>
          </p:sp>
          <p:sp>
            <p:nvSpPr>
              <p:cNvPr id="145425" name="Rectangle 134"/>
              <p:cNvSpPr>
                <a:spLocks noChangeArrowheads="1"/>
              </p:cNvSpPr>
              <p:nvPr/>
            </p:nvSpPr>
            <p:spPr bwMode="auto">
              <a:xfrm>
                <a:off x="2736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145426" name="Rectangle 135"/>
              <p:cNvSpPr>
                <a:spLocks noChangeArrowheads="1"/>
              </p:cNvSpPr>
              <p:nvPr/>
            </p:nvSpPr>
            <p:spPr bwMode="auto">
              <a:xfrm>
                <a:off x="3168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145427" name="Rectangle 136"/>
              <p:cNvSpPr>
                <a:spLocks noChangeArrowheads="1"/>
              </p:cNvSpPr>
              <p:nvPr/>
            </p:nvSpPr>
            <p:spPr bwMode="auto">
              <a:xfrm>
                <a:off x="1872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>
                    <a:solidFill>
                      <a:srgbClr val="339933"/>
                    </a:solidFill>
                    <a:latin typeface="Courier New" charset="0"/>
                  </a:rPr>
                  <a:t>1</a:t>
                </a:r>
              </a:p>
            </p:txBody>
          </p:sp>
          <p:sp>
            <p:nvSpPr>
              <p:cNvPr id="145428" name="Rectangle 137"/>
              <p:cNvSpPr>
                <a:spLocks noChangeArrowheads="1"/>
              </p:cNvSpPr>
              <p:nvPr/>
            </p:nvSpPr>
            <p:spPr bwMode="auto">
              <a:xfrm>
                <a:off x="1440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>
                    <a:solidFill>
                      <a:srgbClr val="339933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145429" name="Rectangle 138"/>
              <p:cNvSpPr>
                <a:spLocks noChangeArrowheads="1"/>
              </p:cNvSpPr>
              <p:nvPr/>
            </p:nvSpPr>
            <p:spPr bwMode="auto">
              <a:xfrm>
                <a:off x="1008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>
                    <a:solidFill>
                      <a:srgbClr val="339933"/>
                    </a:solidFill>
                    <a:latin typeface="Courier New" charset="0"/>
                  </a:rPr>
                  <a:t>1</a:t>
                </a:r>
              </a:p>
            </p:txBody>
          </p:sp>
          <p:sp>
            <p:nvSpPr>
              <p:cNvPr id="145430" name="Rectangle 139"/>
              <p:cNvSpPr>
                <a:spLocks noChangeArrowheads="1"/>
              </p:cNvSpPr>
              <p:nvPr/>
            </p:nvSpPr>
            <p:spPr bwMode="auto">
              <a:xfrm>
                <a:off x="3600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145431" name="Rectangle 140"/>
              <p:cNvSpPr>
                <a:spLocks noChangeArrowheads="1"/>
              </p:cNvSpPr>
              <p:nvPr/>
            </p:nvSpPr>
            <p:spPr bwMode="auto">
              <a:xfrm>
                <a:off x="4032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0</a:t>
                </a:r>
              </a:p>
            </p:txBody>
          </p:sp>
        </p:grpSp>
      </p:grpSp>
      <p:sp>
        <p:nvSpPr>
          <p:cNvPr id="145421" name="Oval 141"/>
          <p:cNvSpPr>
            <a:spLocks noChangeArrowheads="1"/>
          </p:cNvSpPr>
          <p:nvPr/>
        </p:nvSpPr>
        <p:spPr bwMode="auto">
          <a:xfrm>
            <a:off x="1676400" y="2209800"/>
            <a:ext cx="1905000" cy="76200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2865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284ECC46-5FEC-9547-822F-45CD918D1F55}" type="slidenum">
              <a:rPr lang="en-US" altLang="en-US" sz="1000">
                <a:latin typeface="Tahoma" charset="0"/>
              </a:rPr>
              <a:pPr/>
              <a:t>25</a:t>
            </a:fld>
            <a:endParaRPr lang="en-US" altLang="en-US" sz="1000">
              <a:latin typeface="Tahoma" charset="0"/>
            </a:endParaRPr>
          </a:p>
        </p:txBody>
      </p:sp>
      <p:sp>
        <p:nvSpPr>
          <p:cNvPr id="146435" name="Text Box 4"/>
          <p:cNvSpPr txBox="1">
            <a:spLocks noChangeArrowheads="1"/>
          </p:cNvSpPr>
          <p:nvPr/>
        </p:nvSpPr>
        <p:spPr bwMode="auto">
          <a:xfrm>
            <a:off x="152400" y="1143000"/>
            <a:ext cx="8305800" cy="314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en-US" sz="2000">
                <a:solidFill>
                  <a:schemeClr val="folHlink"/>
                </a:solidFill>
                <a:latin typeface="Courier New" charset="0"/>
              </a:rPr>
              <a:t>ONE Right Rotation by 4</a:t>
            </a:r>
            <a:endParaRPr lang="en-US" altLang="en-US" sz="2000">
              <a:solidFill>
                <a:schemeClr val="hlink"/>
              </a:solidFill>
              <a:latin typeface="Courier New" charset="0"/>
            </a:endParaRPr>
          </a:p>
          <a:p>
            <a:pPr algn="l"/>
            <a:endParaRPr lang="en-US" altLang="en-US" sz="2000">
              <a:solidFill>
                <a:schemeClr val="folHlink"/>
              </a:solidFill>
              <a:latin typeface="Courier New" charset="0"/>
            </a:endParaRPr>
          </a:p>
          <a:p>
            <a:pPr algn="l"/>
            <a:r>
              <a:rPr lang="en-US" altLang="en-US" sz="2000">
                <a:solidFill>
                  <a:schemeClr val="folHlink"/>
                </a:solidFill>
                <a:latin typeface="Courier New" charset="0"/>
              </a:rPr>
              <a:t>unsigned short wrd = 59;</a:t>
            </a:r>
          </a:p>
          <a:p>
            <a:pPr algn="l"/>
            <a:r>
              <a:rPr lang="en-US" altLang="en-US" sz="2000">
                <a:solidFill>
                  <a:schemeClr val="folHlink"/>
                </a:solidFill>
                <a:latin typeface="Courier New" charset="0"/>
              </a:rPr>
              <a:t>int numbits = 4; </a:t>
            </a:r>
          </a:p>
          <a:p>
            <a:pPr algn="l"/>
            <a:endParaRPr lang="en-US" altLang="en-US" sz="2000">
              <a:solidFill>
                <a:schemeClr val="folHlink"/>
              </a:solidFill>
              <a:latin typeface="Courier New" charset="0"/>
            </a:endParaRPr>
          </a:p>
          <a:p>
            <a:pPr algn="l"/>
            <a:r>
              <a:rPr lang="en-US" altLang="en-US" sz="2000">
                <a:solidFill>
                  <a:schemeClr val="hlink"/>
                </a:solidFill>
                <a:latin typeface="Courier New" charset="0"/>
              </a:rPr>
              <a:t>wrd = rightrot(wrd, numbits); </a:t>
            </a:r>
          </a:p>
          <a:p>
            <a:pPr algn="l"/>
            <a:endParaRPr lang="en-US" altLang="en-US" sz="2000">
              <a:solidFill>
                <a:schemeClr val="hlink"/>
              </a:solidFill>
              <a:latin typeface="Courier New" charset="0"/>
            </a:endParaRPr>
          </a:p>
          <a:p>
            <a:pPr algn="l"/>
            <a:endParaRPr lang="en-US" altLang="en-US" sz="2000">
              <a:solidFill>
                <a:schemeClr val="hlink"/>
              </a:solidFill>
              <a:latin typeface="Courier New" charset="0"/>
            </a:endParaRPr>
          </a:p>
          <a:p>
            <a:pPr algn="l"/>
            <a:r>
              <a:rPr lang="en-US" altLang="en-US" sz="2000">
                <a:solidFill>
                  <a:schemeClr val="folHlink"/>
                </a:solidFill>
                <a:latin typeface="Courier New" charset="0"/>
              </a:rPr>
              <a:t>wrd = 59; </a:t>
            </a:r>
          </a:p>
          <a:p>
            <a:pPr algn="l"/>
            <a:r>
              <a:rPr lang="en-US" altLang="en-US" sz="2000">
                <a:solidFill>
                  <a:schemeClr val="hlink"/>
                </a:solidFill>
                <a:latin typeface="Courier New" charset="0"/>
              </a:rPr>
              <a:t>wrd = rightrot(wrd, 8 * sizeof (short) - numbits); </a:t>
            </a:r>
          </a:p>
        </p:txBody>
      </p:sp>
      <p:sp>
        <p:nvSpPr>
          <p:cNvPr id="146436" name="Text Box 3"/>
          <p:cNvSpPr txBox="1">
            <a:spLocks noChangeArrowheads="1"/>
          </p:cNvSpPr>
          <p:nvPr/>
        </p:nvSpPr>
        <p:spPr bwMode="auto">
          <a:xfrm>
            <a:off x="1752600" y="457200"/>
            <a:ext cx="7162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en-US" sz="1400" b="0">
                <a:latin typeface="Courier New" charset="0"/>
              </a:rPr>
              <a:t>15  14  13   12  11  10   9   8   7   6   5   4   3    2   1   0</a:t>
            </a:r>
          </a:p>
        </p:txBody>
      </p:sp>
      <p:grpSp>
        <p:nvGrpSpPr>
          <p:cNvPr id="146437" name="Group 45"/>
          <p:cNvGrpSpPr>
            <a:grpSpLocks/>
          </p:cNvGrpSpPr>
          <p:nvPr/>
        </p:nvGrpSpPr>
        <p:grpSpPr bwMode="auto">
          <a:xfrm>
            <a:off x="1752600" y="685800"/>
            <a:ext cx="7010400" cy="381000"/>
            <a:chOff x="48" y="2112"/>
            <a:chExt cx="5376" cy="336"/>
          </a:xfrm>
        </p:grpSpPr>
        <p:grpSp>
          <p:nvGrpSpPr>
            <p:cNvPr id="146477" name="Group 46"/>
            <p:cNvGrpSpPr>
              <a:grpSpLocks/>
            </p:cNvGrpSpPr>
            <p:nvPr/>
          </p:nvGrpSpPr>
          <p:grpSpPr bwMode="auto">
            <a:xfrm>
              <a:off x="2736" y="2112"/>
              <a:ext cx="2688" cy="336"/>
              <a:chOff x="1008" y="1392"/>
              <a:chExt cx="3456" cy="480"/>
            </a:xfrm>
          </p:grpSpPr>
          <p:sp>
            <p:nvSpPr>
              <p:cNvPr id="146487" name="Rectangle 47"/>
              <p:cNvSpPr>
                <a:spLocks noChangeArrowheads="1"/>
              </p:cNvSpPr>
              <p:nvPr/>
            </p:nvSpPr>
            <p:spPr bwMode="auto">
              <a:xfrm>
                <a:off x="2304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>
                    <a:solidFill>
                      <a:schemeClr val="hlink"/>
                    </a:solidFill>
                    <a:latin typeface="Courier New" charset="0"/>
                  </a:rPr>
                  <a:t>1</a:t>
                </a:r>
              </a:p>
            </p:txBody>
          </p:sp>
          <p:sp>
            <p:nvSpPr>
              <p:cNvPr id="146488" name="Rectangle 48"/>
              <p:cNvSpPr>
                <a:spLocks noChangeArrowheads="1"/>
              </p:cNvSpPr>
              <p:nvPr/>
            </p:nvSpPr>
            <p:spPr bwMode="auto">
              <a:xfrm>
                <a:off x="2736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>
                    <a:solidFill>
                      <a:srgbClr val="339933"/>
                    </a:solidFill>
                    <a:latin typeface="Courier New" charset="0"/>
                  </a:rPr>
                  <a:t>1</a:t>
                </a:r>
              </a:p>
            </p:txBody>
          </p:sp>
          <p:sp>
            <p:nvSpPr>
              <p:cNvPr id="146489" name="Rectangle 49"/>
              <p:cNvSpPr>
                <a:spLocks noChangeArrowheads="1"/>
              </p:cNvSpPr>
              <p:nvPr/>
            </p:nvSpPr>
            <p:spPr bwMode="auto">
              <a:xfrm>
                <a:off x="3168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>
                    <a:solidFill>
                      <a:srgbClr val="339933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146490" name="Rectangle 50"/>
              <p:cNvSpPr>
                <a:spLocks noChangeArrowheads="1"/>
              </p:cNvSpPr>
              <p:nvPr/>
            </p:nvSpPr>
            <p:spPr bwMode="auto">
              <a:xfrm>
                <a:off x="1872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>
                    <a:solidFill>
                      <a:schemeClr val="hlink"/>
                    </a:solidFill>
                    <a:latin typeface="Courier New" charset="0"/>
                  </a:rPr>
                  <a:t>1</a:t>
                </a:r>
              </a:p>
            </p:txBody>
          </p:sp>
          <p:sp>
            <p:nvSpPr>
              <p:cNvPr id="146491" name="Rectangle 51"/>
              <p:cNvSpPr>
                <a:spLocks noChangeArrowheads="1"/>
              </p:cNvSpPr>
              <p:nvPr/>
            </p:nvSpPr>
            <p:spPr bwMode="auto">
              <a:xfrm>
                <a:off x="1440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146492" name="Rectangle 52"/>
              <p:cNvSpPr>
                <a:spLocks noChangeArrowheads="1"/>
              </p:cNvSpPr>
              <p:nvPr/>
            </p:nvSpPr>
            <p:spPr bwMode="auto">
              <a:xfrm>
                <a:off x="1008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146493" name="Rectangle 53"/>
              <p:cNvSpPr>
                <a:spLocks noChangeArrowheads="1"/>
              </p:cNvSpPr>
              <p:nvPr/>
            </p:nvSpPr>
            <p:spPr bwMode="auto">
              <a:xfrm>
                <a:off x="3600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>
                    <a:solidFill>
                      <a:srgbClr val="339933"/>
                    </a:solidFill>
                    <a:latin typeface="Courier New" charset="0"/>
                  </a:rPr>
                  <a:t>1</a:t>
                </a:r>
              </a:p>
            </p:txBody>
          </p:sp>
          <p:sp>
            <p:nvSpPr>
              <p:cNvPr id="146494" name="Rectangle 54"/>
              <p:cNvSpPr>
                <a:spLocks noChangeArrowheads="1"/>
              </p:cNvSpPr>
              <p:nvPr/>
            </p:nvSpPr>
            <p:spPr bwMode="auto">
              <a:xfrm>
                <a:off x="4032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>
                    <a:solidFill>
                      <a:srgbClr val="339933"/>
                    </a:solidFill>
                    <a:latin typeface="Courier New" charset="0"/>
                  </a:rPr>
                  <a:t>1</a:t>
                </a:r>
              </a:p>
            </p:txBody>
          </p:sp>
        </p:grpSp>
        <p:grpSp>
          <p:nvGrpSpPr>
            <p:cNvPr id="146478" name="Group 55"/>
            <p:cNvGrpSpPr>
              <a:grpSpLocks/>
            </p:cNvGrpSpPr>
            <p:nvPr/>
          </p:nvGrpSpPr>
          <p:grpSpPr bwMode="auto">
            <a:xfrm>
              <a:off x="48" y="2112"/>
              <a:ext cx="2688" cy="336"/>
              <a:chOff x="1008" y="1392"/>
              <a:chExt cx="3456" cy="480"/>
            </a:xfrm>
          </p:grpSpPr>
          <p:sp>
            <p:nvSpPr>
              <p:cNvPr id="146479" name="Rectangle 56"/>
              <p:cNvSpPr>
                <a:spLocks noChangeArrowheads="1"/>
              </p:cNvSpPr>
              <p:nvPr/>
            </p:nvSpPr>
            <p:spPr bwMode="auto">
              <a:xfrm>
                <a:off x="2304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146480" name="Rectangle 57"/>
              <p:cNvSpPr>
                <a:spLocks noChangeArrowheads="1"/>
              </p:cNvSpPr>
              <p:nvPr/>
            </p:nvSpPr>
            <p:spPr bwMode="auto">
              <a:xfrm>
                <a:off x="2736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146481" name="Rectangle 58"/>
              <p:cNvSpPr>
                <a:spLocks noChangeArrowheads="1"/>
              </p:cNvSpPr>
              <p:nvPr/>
            </p:nvSpPr>
            <p:spPr bwMode="auto">
              <a:xfrm>
                <a:off x="3168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146482" name="Rectangle 59"/>
              <p:cNvSpPr>
                <a:spLocks noChangeArrowheads="1"/>
              </p:cNvSpPr>
              <p:nvPr/>
            </p:nvSpPr>
            <p:spPr bwMode="auto">
              <a:xfrm>
                <a:off x="1872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146483" name="Rectangle 60"/>
              <p:cNvSpPr>
                <a:spLocks noChangeArrowheads="1"/>
              </p:cNvSpPr>
              <p:nvPr/>
            </p:nvSpPr>
            <p:spPr bwMode="auto">
              <a:xfrm>
                <a:off x="1440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146484" name="Rectangle 61"/>
              <p:cNvSpPr>
                <a:spLocks noChangeArrowheads="1"/>
              </p:cNvSpPr>
              <p:nvPr/>
            </p:nvSpPr>
            <p:spPr bwMode="auto">
              <a:xfrm>
                <a:off x="1008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146485" name="Rectangle 62"/>
              <p:cNvSpPr>
                <a:spLocks noChangeArrowheads="1"/>
              </p:cNvSpPr>
              <p:nvPr/>
            </p:nvSpPr>
            <p:spPr bwMode="auto">
              <a:xfrm>
                <a:off x="3600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146486" name="Rectangle 63"/>
              <p:cNvSpPr>
                <a:spLocks noChangeArrowheads="1"/>
              </p:cNvSpPr>
              <p:nvPr/>
            </p:nvSpPr>
            <p:spPr bwMode="auto">
              <a:xfrm>
                <a:off x="4032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0</a:t>
                </a:r>
              </a:p>
            </p:txBody>
          </p:sp>
        </p:grpSp>
      </p:grpSp>
      <p:sp>
        <p:nvSpPr>
          <p:cNvPr id="146438" name="Oval 64"/>
          <p:cNvSpPr>
            <a:spLocks noChangeArrowheads="1"/>
          </p:cNvSpPr>
          <p:nvPr/>
        </p:nvSpPr>
        <p:spPr bwMode="auto">
          <a:xfrm>
            <a:off x="6934200" y="533400"/>
            <a:ext cx="1905000" cy="76200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en-US" altLang="en-US"/>
          </a:p>
        </p:txBody>
      </p:sp>
      <p:grpSp>
        <p:nvGrpSpPr>
          <p:cNvPr id="146439" name="Group 86"/>
          <p:cNvGrpSpPr>
            <a:grpSpLocks/>
          </p:cNvGrpSpPr>
          <p:nvPr/>
        </p:nvGrpSpPr>
        <p:grpSpPr bwMode="auto">
          <a:xfrm>
            <a:off x="1752600" y="3200400"/>
            <a:ext cx="7010400" cy="381000"/>
            <a:chOff x="48" y="2112"/>
            <a:chExt cx="5376" cy="336"/>
          </a:xfrm>
        </p:grpSpPr>
        <p:grpSp>
          <p:nvGrpSpPr>
            <p:cNvPr id="146459" name="Group 87"/>
            <p:cNvGrpSpPr>
              <a:grpSpLocks/>
            </p:cNvGrpSpPr>
            <p:nvPr/>
          </p:nvGrpSpPr>
          <p:grpSpPr bwMode="auto">
            <a:xfrm>
              <a:off x="2736" y="2112"/>
              <a:ext cx="2688" cy="336"/>
              <a:chOff x="1008" y="1392"/>
              <a:chExt cx="3456" cy="480"/>
            </a:xfrm>
          </p:grpSpPr>
          <p:sp>
            <p:nvSpPr>
              <p:cNvPr id="146469" name="Rectangle 88"/>
              <p:cNvSpPr>
                <a:spLocks noChangeArrowheads="1"/>
              </p:cNvSpPr>
              <p:nvPr/>
            </p:nvSpPr>
            <p:spPr bwMode="auto">
              <a:xfrm>
                <a:off x="2304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146470" name="Rectangle 89"/>
              <p:cNvSpPr>
                <a:spLocks noChangeArrowheads="1"/>
              </p:cNvSpPr>
              <p:nvPr/>
            </p:nvSpPr>
            <p:spPr bwMode="auto">
              <a:xfrm>
                <a:off x="2736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146471" name="Rectangle 90"/>
              <p:cNvSpPr>
                <a:spLocks noChangeArrowheads="1"/>
              </p:cNvSpPr>
              <p:nvPr/>
            </p:nvSpPr>
            <p:spPr bwMode="auto">
              <a:xfrm>
                <a:off x="3168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146472" name="Rectangle 91"/>
              <p:cNvSpPr>
                <a:spLocks noChangeArrowheads="1"/>
              </p:cNvSpPr>
              <p:nvPr/>
            </p:nvSpPr>
            <p:spPr bwMode="auto">
              <a:xfrm>
                <a:off x="1872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146473" name="Rectangle 92"/>
              <p:cNvSpPr>
                <a:spLocks noChangeArrowheads="1"/>
              </p:cNvSpPr>
              <p:nvPr/>
            </p:nvSpPr>
            <p:spPr bwMode="auto">
              <a:xfrm>
                <a:off x="1440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146474" name="Rectangle 93"/>
              <p:cNvSpPr>
                <a:spLocks noChangeArrowheads="1"/>
              </p:cNvSpPr>
              <p:nvPr/>
            </p:nvSpPr>
            <p:spPr bwMode="auto">
              <a:xfrm>
                <a:off x="1008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146475" name="Rectangle 94"/>
              <p:cNvSpPr>
                <a:spLocks noChangeArrowheads="1"/>
              </p:cNvSpPr>
              <p:nvPr/>
            </p:nvSpPr>
            <p:spPr bwMode="auto">
              <a:xfrm>
                <a:off x="3600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>
                    <a:solidFill>
                      <a:schemeClr val="hlink"/>
                    </a:solidFill>
                    <a:latin typeface="Courier New" charset="0"/>
                  </a:rPr>
                  <a:t>1</a:t>
                </a:r>
              </a:p>
            </p:txBody>
          </p:sp>
          <p:sp>
            <p:nvSpPr>
              <p:cNvPr id="146476" name="Rectangle 95"/>
              <p:cNvSpPr>
                <a:spLocks noChangeArrowheads="1"/>
              </p:cNvSpPr>
              <p:nvPr/>
            </p:nvSpPr>
            <p:spPr bwMode="auto">
              <a:xfrm>
                <a:off x="4032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>
                    <a:solidFill>
                      <a:schemeClr val="hlink"/>
                    </a:solidFill>
                    <a:latin typeface="Courier New" charset="0"/>
                  </a:rPr>
                  <a:t>1</a:t>
                </a:r>
              </a:p>
            </p:txBody>
          </p:sp>
        </p:grpSp>
        <p:grpSp>
          <p:nvGrpSpPr>
            <p:cNvPr id="146460" name="Group 96"/>
            <p:cNvGrpSpPr>
              <a:grpSpLocks/>
            </p:cNvGrpSpPr>
            <p:nvPr/>
          </p:nvGrpSpPr>
          <p:grpSpPr bwMode="auto">
            <a:xfrm>
              <a:off x="48" y="2112"/>
              <a:ext cx="2688" cy="336"/>
              <a:chOff x="1008" y="1392"/>
              <a:chExt cx="3456" cy="480"/>
            </a:xfrm>
          </p:grpSpPr>
          <p:sp>
            <p:nvSpPr>
              <p:cNvPr id="146461" name="Rectangle 97"/>
              <p:cNvSpPr>
                <a:spLocks noChangeArrowheads="1"/>
              </p:cNvSpPr>
              <p:nvPr/>
            </p:nvSpPr>
            <p:spPr bwMode="auto">
              <a:xfrm>
                <a:off x="2304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>
                    <a:solidFill>
                      <a:schemeClr val="hlink"/>
                    </a:solidFill>
                    <a:latin typeface="Courier New" charset="0"/>
                  </a:rPr>
                  <a:t>1</a:t>
                </a:r>
              </a:p>
            </p:txBody>
          </p:sp>
          <p:sp>
            <p:nvSpPr>
              <p:cNvPr id="146462" name="Rectangle 98"/>
              <p:cNvSpPr>
                <a:spLocks noChangeArrowheads="1"/>
              </p:cNvSpPr>
              <p:nvPr/>
            </p:nvSpPr>
            <p:spPr bwMode="auto">
              <a:xfrm>
                <a:off x="2736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146463" name="Rectangle 99"/>
              <p:cNvSpPr>
                <a:spLocks noChangeArrowheads="1"/>
              </p:cNvSpPr>
              <p:nvPr/>
            </p:nvSpPr>
            <p:spPr bwMode="auto">
              <a:xfrm>
                <a:off x="3168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146464" name="Rectangle 100"/>
              <p:cNvSpPr>
                <a:spLocks noChangeArrowheads="1"/>
              </p:cNvSpPr>
              <p:nvPr/>
            </p:nvSpPr>
            <p:spPr bwMode="auto">
              <a:xfrm>
                <a:off x="1872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>
                    <a:solidFill>
                      <a:schemeClr val="hlink"/>
                    </a:solidFill>
                    <a:latin typeface="Courier New" charset="0"/>
                  </a:rPr>
                  <a:t>1</a:t>
                </a:r>
              </a:p>
            </p:txBody>
          </p:sp>
          <p:sp>
            <p:nvSpPr>
              <p:cNvPr id="146465" name="Rectangle 101"/>
              <p:cNvSpPr>
                <a:spLocks noChangeArrowheads="1"/>
              </p:cNvSpPr>
              <p:nvPr/>
            </p:nvSpPr>
            <p:spPr bwMode="auto">
              <a:xfrm>
                <a:off x="1440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146466" name="Rectangle 102"/>
              <p:cNvSpPr>
                <a:spLocks noChangeArrowheads="1"/>
              </p:cNvSpPr>
              <p:nvPr/>
            </p:nvSpPr>
            <p:spPr bwMode="auto">
              <a:xfrm>
                <a:off x="1008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>
                    <a:solidFill>
                      <a:schemeClr val="hlink"/>
                    </a:solidFill>
                    <a:latin typeface="Courier New" charset="0"/>
                  </a:rPr>
                  <a:t>1</a:t>
                </a:r>
              </a:p>
            </p:txBody>
          </p:sp>
          <p:sp>
            <p:nvSpPr>
              <p:cNvPr id="146467" name="Rectangle 103"/>
              <p:cNvSpPr>
                <a:spLocks noChangeArrowheads="1"/>
              </p:cNvSpPr>
              <p:nvPr/>
            </p:nvSpPr>
            <p:spPr bwMode="auto">
              <a:xfrm>
                <a:off x="3600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146468" name="Rectangle 104"/>
              <p:cNvSpPr>
                <a:spLocks noChangeArrowheads="1"/>
              </p:cNvSpPr>
              <p:nvPr/>
            </p:nvSpPr>
            <p:spPr bwMode="auto">
              <a:xfrm>
                <a:off x="4032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0</a:t>
                </a:r>
              </a:p>
            </p:txBody>
          </p:sp>
        </p:grpSp>
      </p:grpSp>
      <p:grpSp>
        <p:nvGrpSpPr>
          <p:cNvPr id="146440" name="Group 105"/>
          <p:cNvGrpSpPr>
            <a:grpSpLocks/>
          </p:cNvGrpSpPr>
          <p:nvPr/>
        </p:nvGrpSpPr>
        <p:grpSpPr bwMode="auto">
          <a:xfrm>
            <a:off x="1752600" y="4419600"/>
            <a:ext cx="7010400" cy="381000"/>
            <a:chOff x="48" y="2112"/>
            <a:chExt cx="5376" cy="336"/>
          </a:xfrm>
        </p:grpSpPr>
        <p:grpSp>
          <p:nvGrpSpPr>
            <p:cNvPr id="146441" name="Group 106"/>
            <p:cNvGrpSpPr>
              <a:grpSpLocks/>
            </p:cNvGrpSpPr>
            <p:nvPr/>
          </p:nvGrpSpPr>
          <p:grpSpPr bwMode="auto">
            <a:xfrm>
              <a:off x="2736" y="2112"/>
              <a:ext cx="2688" cy="336"/>
              <a:chOff x="1008" y="1392"/>
              <a:chExt cx="3456" cy="480"/>
            </a:xfrm>
          </p:grpSpPr>
          <p:sp>
            <p:nvSpPr>
              <p:cNvPr id="146451" name="Rectangle 107"/>
              <p:cNvSpPr>
                <a:spLocks noChangeArrowheads="1"/>
              </p:cNvSpPr>
              <p:nvPr/>
            </p:nvSpPr>
            <p:spPr bwMode="auto">
              <a:xfrm>
                <a:off x="2304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>
                    <a:solidFill>
                      <a:schemeClr val="hlink"/>
                    </a:solidFill>
                    <a:latin typeface="Courier New" charset="0"/>
                  </a:rPr>
                  <a:t>1</a:t>
                </a:r>
              </a:p>
            </p:txBody>
          </p:sp>
          <p:sp>
            <p:nvSpPr>
              <p:cNvPr id="146452" name="Rectangle 108"/>
              <p:cNvSpPr>
                <a:spLocks noChangeArrowheads="1"/>
              </p:cNvSpPr>
              <p:nvPr/>
            </p:nvSpPr>
            <p:spPr bwMode="auto">
              <a:xfrm>
                <a:off x="2736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146453" name="Rectangle 109"/>
              <p:cNvSpPr>
                <a:spLocks noChangeArrowheads="1"/>
              </p:cNvSpPr>
              <p:nvPr/>
            </p:nvSpPr>
            <p:spPr bwMode="auto">
              <a:xfrm>
                <a:off x="3168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146454" name="Rectangle 110"/>
              <p:cNvSpPr>
                <a:spLocks noChangeArrowheads="1"/>
              </p:cNvSpPr>
              <p:nvPr/>
            </p:nvSpPr>
            <p:spPr bwMode="auto">
              <a:xfrm>
                <a:off x="1872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>
                    <a:solidFill>
                      <a:schemeClr val="hlink"/>
                    </a:solidFill>
                    <a:latin typeface="Courier New" charset="0"/>
                  </a:rPr>
                  <a:t>1</a:t>
                </a:r>
              </a:p>
            </p:txBody>
          </p:sp>
          <p:sp>
            <p:nvSpPr>
              <p:cNvPr id="146455" name="Rectangle 111"/>
              <p:cNvSpPr>
                <a:spLocks noChangeArrowheads="1"/>
              </p:cNvSpPr>
              <p:nvPr/>
            </p:nvSpPr>
            <p:spPr bwMode="auto">
              <a:xfrm>
                <a:off x="1440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>
                    <a:solidFill>
                      <a:schemeClr val="hlink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146456" name="Rectangle 112"/>
              <p:cNvSpPr>
                <a:spLocks noChangeArrowheads="1"/>
              </p:cNvSpPr>
              <p:nvPr/>
            </p:nvSpPr>
            <p:spPr bwMode="auto">
              <a:xfrm>
                <a:off x="1008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>
                    <a:solidFill>
                      <a:schemeClr val="hlink"/>
                    </a:solidFill>
                    <a:latin typeface="Courier New" charset="0"/>
                  </a:rPr>
                  <a:t>1</a:t>
                </a:r>
              </a:p>
            </p:txBody>
          </p:sp>
          <p:sp>
            <p:nvSpPr>
              <p:cNvPr id="146457" name="Rectangle 113"/>
              <p:cNvSpPr>
                <a:spLocks noChangeArrowheads="1"/>
              </p:cNvSpPr>
              <p:nvPr/>
            </p:nvSpPr>
            <p:spPr bwMode="auto">
              <a:xfrm>
                <a:off x="3600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146458" name="Rectangle 114"/>
              <p:cNvSpPr>
                <a:spLocks noChangeArrowheads="1"/>
              </p:cNvSpPr>
              <p:nvPr/>
            </p:nvSpPr>
            <p:spPr bwMode="auto">
              <a:xfrm>
                <a:off x="4032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0</a:t>
                </a:r>
              </a:p>
            </p:txBody>
          </p:sp>
        </p:grpSp>
        <p:grpSp>
          <p:nvGrpSpPr>
            <p:cNvPr id="146442" name="Group 115"/>
            <p:cNvGrpSpPr>
              <a:grpSpLocks/>
            </p:cNvGrpSpPr>
            <p:nvPr/>
          </p:nvGrpSpPr>
          <p:grpSpPr bwMode="auto">
            <a:xfrm>
              <a:off x="48" y="2112"/>
              <a:ext cx="2688" cy="336"/>
              <a:chOff x="1008" y="1392"/>
              <a:chExt cx="3456" cy="480"/>
            </a:xfrm>
          </p:grpSpPr>
          <p:sp>
            <p:nvSpPr>
              <p:cNvPr id="146443" name="Rectangle 116"/>
              <p:cNvSpPr>
                <a:spLocks noChangeArrowheads="1"/>
              </p:cNvSpPr>
              <p:nvPr/>
            </p:nvSpPr>
            <p:spPr bwMode="auto">
              <a:xfrm>
                <a:off x="2304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146444" name="Rectangle 117"/>
              <p:cNvSpPr>
                <a:spLocks noChangeArrowheads="1"/>
              </p:cNvSpPr>
              <p:nvPr/>
            </p:nvSpPr>
            <p:spPr bwMode="auto">
              <a:xfrm>
                <a:off x="2736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146445" name="Rectangle 118"/>
              <p:cNvSpPr>
                <a:spLocks noChangeArrowheads="1"/>
              </p:cNvSpPr>
              <p:nvPr/>
            </p:nvSpPr>
            <p:spPr bwMode="auto">
              <a:xfrm>
                <a:off x="3168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146446" name="Rectangle 119"/>
              <p:cNvSpPr>
                <a:spLocks noChangeArrowheads="1"/>
              </p:cNvSpPr>
              <p:nvPr/>
            </p:nvSpPr>
            <p:spPr bwMode="auto">
              <a:xfrm>
                <a:off x="1872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146447" name="Rectangle 120"/>
              <p:cNvSpPr>
                <a:spLocks noChangeArrowheads="1"/>
              </p:cNvSpPr>
              <p:nvPr/>
            </p:nvSpPr>
            <p:spPr bwMode="auto">
              <a:xfrm>
                <a:off x="1440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146448" name="Rectangle 121"/>
              <p:cNvSpPr>
                <a:spLocks noChangeArrowheads="1"/>
              </p:cNvSpPr>
              <p:nvPr/>
            </p:nvSpPr>
            <p:spPr bwMode="auto">
              <a:xfrm>
                <a:off x="1008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146449" name="Rectangle 122"/>
              <p:cNvSpPr>
                <a:spLocks noChangeArrowheads="1"/>
              </p:cNvSpPr>
              <p:nvPr/>
            </p:nvSpPr>
            <p:spPr bwMode="auto">
              <a:xfrm>
                <a:off x="3600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>
                    <a:solidFill>
                      <a:schemeClr val="hlink"/>
                    </a:solidFill>
                    <a:latin typeface="Courier New" charset="0"/>
                  </a:rPr>
                  <a:t>1</a:t>
                </a:r>
              </a:p>
            </p:txBody>
          </p:sp>
          <p:sp>
            <p:nvSpPr>
              <p:cNvPr id="146450" name="Rectangle 123"/>
              <p:cNvSpPr>
                <a:spLocks noChangeArrowheads="1"/>
              </p:cNvSpPr>
              <p:nvPr/>
            </p:nvSpPr>
            <p:spPr bwMode="auto">
              <a:xfrm>
                <a:off x="4032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>
                    <a:solidFill>
                      <a:schemeClr val="hlink"/>
                    </a:solidFill>
                    <a:latin typeface="Courier New" charset="0"/>
                  </a:rPr>
                  <a:t>1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86478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0E0E19A6-FB6A-EE49-B455-52AC36FC37A2}" type="slidenum">
              <a:rPr lang="en-US" altLang="en-US" sz="1000">
                <a:latin typeface="Tahoma" charset="0"/>
              </a:rPr>
              <a:pPr/>
              <a:t>26</a:t>
            </a:fld>
            <a:endParaRPr lang="en-US" altLang="en-US" sz="1000">
              <a:latin typeface="Tahoma" charset="0"/>
            </a:endParaRPr>
          </a:p>
        </p:txBody>
      </p:sp>
      <p:sp>
        <p:nvSpPr>
          <p:cNvPr id="147459" name="Text Box 4"/>
          <p:cNvSpPr txBox="1">
            <a:spLocks noChangeArrowheads="1"/>
          </p:cNvSpPr>
          <p:nvPr/>
        </p:nvSpPr>
        <p:spPr bwMode="auto">
          <a:xfrm>
            <a:off x="152400" y="1143000"/>
            <a:ext cx="8305800" cy="435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en-US" sz="2000">
                <a:solidFill>
                  <a:schemeClr val="folHlink"/>
                </a:solidFill>
                <a:latin typeface="Courier New" charset="0"/>
              </a:rPr>
              <a:t>ONE Right Rotation by 4</a:t>
            </a:r>
            <a:endParaRPr lang="en-US" altLang="en-US" sz="2000">
              <a:solidFill>
                <a:schemeClr val="hlink"/>
              </a:solidFill>
              <a:latin typeface="Courier New" charset="0"/>
            </a:endParaRPr>
          </a:p>
          <a:p>
            <a:pPr algn="l"/>
            <a:endParaRPr lang="en-US" altLang="en-US" sz="2000">
              <a:solidFill>
                <a:schemeClr val="folHlink"/>
              </a:solidFill>
              <a:latin typeface="Courier New" charset="0"/>
            </a:endParaRPr>
          </a:p>
          <a:p>
            <a:pPr algn="l"/>
            <a:r>
              <a:rPr lang="en-US" altLang="en-US" sz="2000">
                <a:solidFill>
                  <a:schemeClr val="folHlink"/>
                </a:solidFill>
                <a:latin typeface="Courier New" charset="0"/>
              </a:rPr>
              <a:t>unsigned short wrd = 59;</a:t>
            </a:r>
          </a:p>
          <a:p>
            <a:pPr algn="l"/>
            <a:r>
              <a:rPr lang="en-US" altLang="en-US" sz="2000">
                <a:solidFill>
                  <a:schemeClr val="folHlink"/>
                </a:solidFill>
                <a:latin typeface="Courier New" charset="0"/>
              </a:rPr>
              <a:t>int numbits = 4; </a:t>
            </a:r>
          </a:p>
          <a:p>
            <a:pPr algn="l"/>
            <a:endParaRPr lang="en-US" altLang="en-US" sz="2000">
              <a:solidFill>
                <a:schemeClr val="folHlink"/>
              </a:solidFill>
              <a:latin typeface="Courier New" charset="0"/>
            </a:endParaRPr>
          </a:p>
          <a:p>
            <a:pPr algn="l"/>
            <a:r>
              <a:rPr lang="en-US" altLang="en-US" sz="2000">
                <a:solidFill>
                  <a:schemeClr val="hlink"/>
                </a:solidFill>
                <a:latin typeface="Courier New" charset="0"/>
              </a:rPr>
              <a:t>wrd = rightrot(wrd, numbits); </a:t>
            </a:r>
          </a:p>
          <a:p>
            <a:pPr algn="l"/>
            <a:endParaRPr lang="en-US" altLang="en-US" sz="2000">
              <a:solidFill>
                <a:schemeClr val="hlink"/>
              </a:solidFill>
              <a:latin typeface="Courier New" charset="0"/>
            </a:endParaRPr>
          </a:p>
          <a:p>
            <a:pPr algn="l"/>
            <a:endParaRPr lang="en-US" altLang="en-US" sz="2000">
              <a:solidFill>
                <a:schemeClr val="hlink"/>
              </a:solidFill>
              <a:latin typeface="Courier New" charset="0"/>
            </a:endParaRPr>
          </a:p>
          <a:p>
            <a:pPr algn="l"/>
            <a:r>
              <a:rPr lang="en-US" altLang="en-US" sz="2000">
                <a:solidFill>
                  <a:schemeClr val="folHlink"/>
                </a:solidFill>
                <a:latin typeface="Courier New" charset="0"/>
              </a:rPr>
              <a:t>wrd = 59; </a:t>
            </a:r>
          </a:p>
          <a:p>
            <a:pPr algn="l"/>
            <a:r>
              <a:rPr lang="en-US" altLang="en-US" sz="2000">
                <a:solidFill>
                  <a:schemeClr val="hlink"/>
                </a:solidFill>
                <a:latin typeface="Courier New" charset="0"/>
              </a:rPr>
              <a:t>wrd = rightrot(wrd, 8 * sizeof (short) - numbits);</a:t>
            </a:r>
          </a:p>
          <a:p>
            <a:pPr algn="l"/>
            <a:endParaRPr lang="en-US" altLang="en-US" sz="2000">
              <a:solidFill>
                <a:schemeClr val="hlink"/>
              </a:solidFill>
              <a:latin typeface="Courier New" charset="0"/>
            </a:endParaRPr>
          </a:p>
          <a:p>
            <a:pPr algn="l"/>
            <a:endParaRPr lang="en-US" altLang="en-US" sz="2000">
              <a:solidFill>
                <a:schemeClr val="hlink"/>
              </a:solidFill>
              <a:latin typeface="Courier New" charset="0"/>
            </a:endParaRPr>
          </a:p>
          <a:p>
            <a:pPr algn="l"/>
            <a:endParaRPr lang="en-US" altLang="en-US" sz="2000">
              <a:solidFill>
                <a:schemeClr val="hlink"/>
              </a:solidFill>
              <a:latin typeface="Courier New" charset="0"/>
            </a:endParaRPr>
          </a:p>
          <a:p>
            <a:pPr algn="l"/>
            <a:r>
              <a:rPr lang="en-US" altLang="en-US" sz="2000">
                <a:solidFill>
                  <a:schemeClr val="hlink"/>
                </a:solidFill>
                <a:latin typeface="Courier New" charset="0"/>
              </a:rPr>
              <a:t>                </a:t>
            </a:r>
            <a:r>
              <a:rPr lang="en-US" altLang="en-US" sz="2000">
                <a:solidFill>
                  <a:srgbClr val="0000FF"/>
                </a:solidFill>
                <a:latin typeface="Courier New" charset="0"/>
              </a:rPr>
              <a:t>// </a:t>
            </a:r>
            <a:r>
              <a:rPr lang="en-US" altLang="en-US" sz="2000" b="0" i="1">
                <a:solidFill>
                  <a:srgbClr val="0000FF"/>
                </a:solidFill>
              </a:rPr>
              <a:t>LEFT ROTATION!</a:t>
            </a:r>
            <a:r>
              <a:rPr lang="en-US" altLang="en-US" sz="2000">
                <a:solidFill>
                  <a:srgbClr val="0000FF"/>
                </a:solidFill>
                <a:latin typeface="Courier New" charset="0"/>
              </a:rPr>
              <a:t> </a:t>
            </a:r>
          </a:p>
        </p:txBody>
      </p:sp>
      <p:sp>
        <p:nvSpPr>
          <p:cNvPr id="147460" name="Text Box 3"/>
          <p:cNvSpPr txBox="1">
            <a:spLocks noChangeArrowheads="1"/>
          </p:cNvSpPr>
          <p:nvPr/>
        </p:nvSpPr>
        <p:spPr bwMode="auto">
          <a:xfrm>
            <a:off x="1752600" y="457200"/>
            <a:ext cx="7162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en-US" sz="1400" b="0">
                <a:latin typeface="Courier New" charset="0"/>
              </a:rPr>
              <a:t>15  14  13   12  11  10   9   8   7   6   5   4   3    2   1   0</a:t>
            </a:r>
          </a:p>
        </p:txBody>
      </p:sp>
      <p:grpSp>
        <p:nvGrpSpPr>
          <p:cNvPr id="147461" name="Group 4"/>
          <p:cNvGrpSpPr>
            <a:grpSpLocks/>
          </p:cNvGrpSpPr>
          <p:nvPr/>
        </p:nvGrpSpPr>
        <p:grpSpPr bwMode="auto">
          <a:xfrm>
            <a:off x="1752600" y="685800"/>
            <a:ext cx="7010400" cy="381000"/>
            <a:chOff x="48" y="2112"/>
            <a:chExt cx="5376" cy="336"/>
          </a:xfrm>
        </p:grpSpPr>
        <p:grpSp>
          <p:nvGrpSpPr>
            <p:cNvPr id="147502" name="Group 5"/>
            <p:cNvGrpSpPr>
              <a:grpSpLocks/>
            </p:cNvGrpSpPr>
            <p:nvPr/>
          </p:nvGrpSpPr>
          <p:grpSpPr bwMode="auto">
            <a:xfrm>
              <a:off x="2736" y="2112"/>
              <a:ext cx="2688" cy="336"/>
              <a:chOff x="1008" y="1392"/>
              <a:chExt cx="3456" cy="480"/>
            </a:xfrm>
          </p:grpSpPr>
          <p:sp>
            <p:nvSpPr>
              <p:cNvPr id="147512" name="Rectangle 6"/>
              <p:cNvSpPr>
                <a:spLocks noChangeArrowheads="1"/>
              </p:cNvSpPr>
              <p:nvPr/>
            </p:nvSpPr>
            <p:spPr bwMode="auto">
              <a:xfrm>
                <a:off x="2304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>
                    <a:solidFill>
                      <a:schemeClr val="hlink"/>
                    </a:solidFill>
                    <a:latin typeface="Courier New" charset="0"/>
                  </a:rPr>
                  <a:t>1</a:t>
                </a:r>
              </a:p>
            </p:txBody>
          </p:sp>
          <p:sp>
            <p:nvSpPr>
              <p:cNvPr id="147513" name="Rectangle 7"/>
              <p:cNvSpPr>
                <a:spLocks noChangeArrowheads="1"/>
              </p:cNvSpPr>
              <p:nvPr/>
            </p:nvSpPr>
            <p:spPr bwMode="auto">
              <a:xfrm>
                <a:off x="2736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>
                    <a:solidFill>
                      <a:srgbClr val="339933"/>
                    </a:solidFill>
                    <a:latin typeface="Courier New" charset="0"/>
                  </a:rPr>
                  <a:t>1</a:t>
                </a:r>
              </a:p>
            </p:txBody>
          </p:sp>
          <p:sp>
            <p:nvSpPr>
              <p:cNvPr id="147514" name="Rectangle 8"/>
              <p:cNvSpPr>
                <a:spLocks noChangeArrowheads="1"/>
              </p:cNvSpPr>
              <p:nvPr/>
            </p:nvSpPr>
            <p:spPr bwMode="auto">
              <a:xfrm>
                <a:off x="3168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>
                    <a:solidFill>
                      <a:srgbClr val="339933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147515" name="Rectangle 9"/>
              <p:cNvSpPr>
                <a:spLocks noChangeArrowheads="1"/>
              </p:cNvSpPr>
              <p:nvPr/>
            </p:nvSpPr>
            <p:spPr bwMode="auto">
              <a:xfrm>
                <a:off x="1872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>
                    <a:solidFill>
                      <a:schemeClr val="hlink"/>
                    </a:solidFill>
                    <a:latin typeface="Courier New" charset="0"/>
                  </a:rPr>
                  <a:t>1</a:t>
                </a:r>
              </a:p>
            </p:txBody>
          </p:sp>
          <p:sp>
            <p:nvSpPr>
              <p:cNvPr id="147516" name="Rectangle 10"/>
              <p:cNvSpPr>
                <a:spLocks noChangeArrowheads="1"/>
              </p:cNvSpPr>
              <p:nvPr/>
            </p:nvSpPr>
            <p:spPr bwMode="auto">
              <a:xfrm>
                <a:off x="1440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147517" name="Rectangle 11"/>
              <p:cNvSpPr>
                <a:spLocks noChangeArrowheads="1"/>
              </p:cNvSpPr>
              <p:nvPr/>
            </p:nvSpPr>
            <p:spPr bwMode="auto">
              <a:xfrm>
                <a:off x="1008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147518" name="Rectangle 12"/>
              <p:cNvSpPr>
                <a:spLocks noChangeArrowheads="1"/>
              </p:cNvSpPr>
              <p:nvPr/>
            </p:nvSpPr>
            <p:spPr bwMode="auto">
              <a:xfrm>
                <a:off x="3600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>
                    <a:solidFill>
                      <a:srgbClr val="339933"/>
                    </a:solidFill>
                    <a:latin typeface="Courier New" charset="0"/>
                  </a:rPr>
                  <a:t>1</a:t>
                </a:r>
              </a:p>
            </p:txBody>
          </p:sp>
          <p:sp>
            <p:nvSpPr>
              <p:cNvPr id="147519" name="Rectangle 13"/>
              <p:cNvSpPr>
                <a:spLocks noChangeArrowheads="1"/>
              </p:cNvSpPr>
              <p:nvPr/>
            </p:nvSpPr>
            <p:spPr bwMode="auto">
              <a:xfrm>
                <a:off x="4032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>
                    <a:solidFill>
                      <a:srgbClr val="339933"/>
                    </a:solidFill>
                    <a:latin typeface="Courier New" charset="0"/>
                  </a:rPr>
                  <a:t>1</a:t>
                </a:r>
              </a:p>
            </p:txBody>
          </p:sp>
        </p:grpSp>
        <p:grpSp>
          <p:nvGrpSpPr>
            <p:cNvPr id="147503" name="Group 14"/>
            <p:cNvGrpSpPr>
              <a:grpSpLocks/>
            </p:cNvGrpSpPr>
            <p:nvPr/>
          </p:nvGrpSpPr>
          <p:grpSpPr bwMode="auto">
            <a:xfrm>
              <a:off x="48" y="2112"/>
              <a:ext cx="2688" cy="336"/>
              <a:chOff x="1008" y="1392"/>
              <a:chExt cx="3456" cy="480"/>
            </a:xfrm>
          </p:grpSpPr>
          <p:sp>
            <p:nvSpPr>
              <p:cNvPr id="147504" name="Rectangle 15"/>
              <p:cNvSpPr>
                <a:spLocks noChangeArrowheads="1"/>
              </p:cNvSpPr>
              <p:nvPr/>
            </p:nvSpPr>
            <p:spPr bwMode="auto">
              <a:xfrm>
                <a:off x="2304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147505" name="Rectangle 16"/>
              <p:cNvSpPr>
                <a:spLocks noChangeArrowheads="1"/>
              </p:cNvSpPr>
              <p:nvPr/>
            </p:nvSpPr>
            <p:spPr bwMode="auto">
              <a:xfrm>
                <a:off x="2736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147506" name="Rectangle 17"/>
              <p:cNvSpPr>
                <a:spLocks noChangeArrowheads="1"/>
              </p:cNvSpPr>
              <p:nvPr/>
            </p:nvSpPr>
            <p:spPr bwMode="auto">
              <a:xfrm>
                <a:off x="3168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147507" name="Rectangle 18"/>
              <p:cNvSpPr>
                <a:spLocks noChangeArrowheads="1"/>
              </p:cNvSpPr>
              <p:nvPr/>
            </p:nvSpPr>
            <p:spPr bwMode="auto">
              <a:xfrm>
                <a:off x="1872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147508" name="Rectangle 19"/>
              <p:cNvSpPr>
                <a:spLocks noChangeArrowheads="1"/>
              </p:cNvSpPr>
              <p:nvPr/>
            </p:nvSpPr>
            <p:spPr bwMode="auto">
              <a:xfrm>
                <a:off x="1440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147509" name="Rectangle 20"/>
              <p:cNvSpPr>
                <a:spLocks noChangeArrowheads="1"/>
              </p:cNvSpPr>
              <p:nvPr/>
            </p:nvSpPr>
            <p:spPr bwMode="auto">
              <a:xfrm>
                <a:off x="1008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147510" name="Rectangle 21"/>
              <p:cNvSpPr>
                <a:spLocks noChangeArrowheads="1"/>
              </p:cNvSpPr>
              <p:nvPr/>
            </p:nvSpPr>
            <p:spPr bwMode="auto">
              <a:xfrm>
                <a:off x="3600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147511" name="Rectangle 22"/>
              <p:cNvSpPr>
                <a:spLocks noChangeArrowheads="1"/>
              </p:cNvSpPr>
              <p:nvPr/>
            </p:nvSpPr>
            <p:spPr bwMode="auto">
              <a:xfrm>
                <a:off x="4032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0</a:t>
                </a:r>
              </a:p>
            </p:txBody>
          </p:sp>
        </p:grpSp>
      </p:grpSp>
      <p:sp>
        <p:nvSpPr>
          <p:cNvPr id="147462" name="Oval 23"/>
          <p:cNvSpPr>
            <a:spLocks noChangeArrowheads="1"/>
          </p:cNvSpPr>
          <p:nvPr/>
        </p:nvSpPr>
        <p:spPr bwMode="auto">
          <a:xfrm>
            <a:off x="6934200" y="533400"/>
            <a:ext cx="1905000" cy="76200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en-US" altLang="en-US"/>
          </a:p>
        </p:txBody>
      </p:sp>
      <p:sp>
        <p:nvSpPr>
          <p:cNvPr id="147463" name="Text Box 24"/>
          <p:cNvSpPr txBox="1">
            <a:spLocks noChangeArrowheads="1"/>
          </p:cNvSpPr>
          <p:nvPr/>
        </p:nvSpPr>
        <p:spPr bwMode="auto">
          <a:xfrm>
            <a:off x="0" y="6400800"/>
            <a:ext cx="5181600" cy="457200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en-US" b="0">
                <a:solidFill>
                  <a:srgbClr val="0000FF"/>
                </a:solidFill>
              </a:rPr>
              <a:t>Exercise 6_10   </a:t>
            </a:r>
            <a:r>
              <a:rPr lang="en-US" altLang="en-US" b="0"/>
              <a:t>e_6_10_right_rotation.c</a:t>
            </a:r>
          </a:p>
        </p:txBody>
      </p:sp>
      <p:grpSp>
        <p:nvGrpSpPr>
          <p:cNvPr id="147464" name="Group 25"/>
          <p:cNvGrpSpPr>
            <a:grpSpLocks/>
          </p:cNvGrpSpPr>
          <p:nvPr/>
        </p:nvGrpSpPr>
        <p:grpSpPr bwMode="auto">
          <a:xfrm>
            <a:off x="1752600" y="3200400"/>
            <a:ext cx="7010400" cy="381000"/>
            <a:chOff x="48" y="2112"/>
            <a:chExt cx="5376" cy="336"/>
          </a:xfrm>
        </p:grpSpPr>
        <p:grpSp>
          <p:nvGrpSpPr>
            <p:cNvPr id="147484" name="Group 26"/>
            <p:cNvGrpSpPr>
              <a:grpSpLocks/>
            </p:cNvGrpSpPr>
            <p:nvPr/>
          </p:nvGrpSpPr>
          <p:grpSpPr bwMode="auto">
            <a:xfrm>
              <a:off x="2736" y="2112"/>
              <a:ext cx="2688" cy="336"/>
              <a:chOff x="1008" y="1392"/>
              <a:chExt cx="3456" cy="480"/>
            </a:xfrm>
          </p:grpSpPr>
          <p:sp>
            <p:nvSpPr>
              <p:cNvPr id="147494" name="Rectangle 27"/>
              <p:cNvSpPr>
                <a:spLocks noChangeArrowheads="1"/>
              </p:cNvSpPr>
              <p:nvPr/>
            </p:nvSpPr>
            <p:spPr bwMode="auto">
              <a:xfrm>
                <a:off x="2304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147495" name="Rectangle 28"/>
              <p:cNvSpPr>
                <a:spLocks noChangeArrowheads="1"/>
              </p:cNvSpPr>
              <p:nvPr/>
            </p:nvSpPr>
            <p:spPr bwMode="auto">
              <a:xfrm>
                <a:off x="2736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147496" name="Rectangle 29"/>
              <p:cNvSpPr>
                <a:spLocks noChangeArrowheads="1"/>
              </p:cNvSpPr>
              <p:nvPr/>
            </p:nvSpPr>
            <p:spPr bwMode="auto">
              <a:xfrm>
                <a:off x="3168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147497" name="Rectangle 30"/>
              <p:cNvSpPr>
                <a:spLocks noChangeArrowheads="1"/>
              </p:cNvSpPr>
              <p:nvPr/>
            </p:nvSpPr>
            <p:spPr bwMode="auto">
              <a:xfrm>
                <a:off x="1872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147498" name="Rectangle 31"/>
              <p:cNvSpPr>
                <a:spLocks noChangeArrowheads="1"/>
              </p:cNvSpPr>
              <p:nvPr/>
            </p:nvSpPr>
            <p:spPr bwMode="auto">
              <a:xfrm>
                <a:off x="1440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147499" name="Rectangle 32"/>
              <p:cNvSpPr>
                <a:spLocks noChangeArrowheads="1"/>
              </p:cNvSpPr>
              <p:nvPr/>
            </p:nvSpPr>
            <p:spPr bwMode="auto">
              <a:xfrm>
                <a:off x="1008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147500" name="Rectangle 33"/>
              <p:cNvSpPr>
                <a:spLocks noChangeArrowheads="1"/>
              </p:cNvSpPr>
              <p:nvPr/>
            </p:nvSpPr>
            <p:spPr bwMode="auto">
              <a:xfrm>
                <a:off x="3600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>
                    <a:solidFill>
                      <a:schemeClr val="hlink"/>
                    </a:solidFill>
                    <a:latin typeface="Courier New" charset="0"/>
                  </a:rPr>
                  <a:t>1</a:t>
                </a:r>
              </a:p>
            </p:txBody>
          </p:sp>
          <p:sp>
            <p:nvSpPr>
              <p:cNvPr id="147501" name="Rectangle 34"/>
              <p:cNvSpPr>
                <a:spLocks noChangeArrowheads="1"/>
              </p:cNvSpPr>
              <p:nvPr/>
            </p:nvSpPr>
            <p:spPr bwMode="auto">
              <a:xfrm>
                <a:off x="4032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>
                    <a:solidFill>
                      <a:schemeClr val="hlink"/>
                    </a:solidFill>
                    <a:latin typeface="Courier New" charset="0"/>
                  </a:rPr>
                  <a:t>1</a:t>
                </a:r>
              </a:p>
            </p:txBody>
          </p:sp>
        </p:grpSp>
        <p:grpSp>
          <p:nvGrpSpPr>
            <p:cNvPr id="147485" name="Group 35"/>
            <p:cNvGrpSpPr>
              <a:grpSpLocks/>
            </p:cNvGrpSpPr>
            <p:nvPr/>
          </p:nvGrpSpPr>
          <p:grpSpPr bwMode="auto">
            <a:xfrm>
              <a:off x="48" y="2112"/>
              <a:ext cx="2688" cy="336"/>
              <a:chOff x="1008" y="1392"/>
              <a:chExt cx="3456" cy="480"/>
            </a:xfrm>
          </p:grpSpPr>
          <p:sp>
            <p:nvSpPr>
              <p:cNvPr id="147486" name="Rectangle 36"/>
              <p:cNvSpPr>
                <a:spLocks noChangeArrowheads="1"/>
              </p:cNvSpPr>
              <p:nvPr/>
            </p:nvSpPr>
            <p:spPr bwMode="auto">
              <a:xfrm>
                <a:off x="2304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>
                    <a:solidFill>
                      <a:schemeClr val="hlink"/>
                    </a:solidFill>
                    <a:latin typeface="Courier New" charset="0"/>
                  </a:rPr>
                  <a:t>1</a:t>
                </a:r>
              </a:p>
            </p:txBody>
          </p:sp>
          <p:sp>
            <p:nvSpPr>
              <p:cNvPr id="147487" name="Rectangle 37"/>
              <p:cNvSpPr>
                <a:spLocks noChangeArrowheads="1"/>
              </p:cNvSpPr>
              <p:nvPr/>
            </p:nvSpPr>
            <p:spPr bwMode="auto">
              <a:xfrm>
                <a:off x="2736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147488" name="Rectangle 38"/>
              <p:cNvSpPr>
                <a:spLocks noChangeArrowheads="1"/>
              </p:cNvSpPr>
              <p:nvPr/>
            </p:nvSpPr>
            <p:spPr bwMode="auto">
              <a:xfrm>
                <a:off x="3168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147489" name="Rectangle 39"/>
              <p:cNvSpPr>
                <a:spLocks noChangeArrowheads="1"/>
              </p:cNvSpPr>
              <p:nvPr/>
            </p:nvSpPr>
            <p:spPr bwMode="auto">
              <a:xfrm>
                <a:off x="1872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>
                    <a:solidFill>
                      <a:schemeClr val="hlink"/>
                    </a:solidFill>
                    <a:latin typeface="Courier New" charset="0"/>
                  </a:rPr>
                  <a:t>1</a:t>
                </a:r>
              </a:p>
            </p:txBody>
          </p:sp>
          <p:sp>
            <p:nvSpPr>
              <p:cNvPr id="147490" name="Rectangle 40"/>
              <p:cNvSpPr>
                <a:spLocks noChangeArrowheads="1"/>
              </p:cNvSpPr>
              <p:nvPr/>
            </p:nvSpPr>
            <p:spPr bwMode="auto">
              <a:xfrm>
                <a:off x="1440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147491" name="Rectangle 41"/>
              <p:cNvSpPr>
                <a:spLocks noChangeArrowheads="1"/>
              </p:cNvSpPr>
              <p:nvPr/>
            </p:nvSpPr>
            <p:spPr bwMode="auto">
              <a:xfrm>
                <a:off x="1008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>
                    <a:solidFill>
                      <a:schemeClr val="hlink"/>
                    </a:solidFill>
                    <a:latin typeface="Courier New" charset="0"/>
                  </a:rPr>
                  <a:t>1</a:t>
                </a:r>
              </a:p>
            </p:txBody>
          </p:sp>
          <p:sp>
            <p:nvSpPr>
              <p:cNvPr id="147492" name="Rectangle 42"/>
              <p:cNvSpPr>
                <a:spLocks noChangeArrowheads="1"/>
              </p:cNvSpPr>
              <p:nvPr/>
            </p:nvSpPr>
            <p:spPr bwMode="auto">
              <a:xfrm>
                <a:off x="3600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147493" name="Rectangle 43"/>
              <p:cNvSpPr>
                <a:spLocks noChangeArrowheads="1"/>
              </p:cNvSpPr>
              <p:nvPr/>
            </p:nvSpPr>
            <p:spPr bwMode="auto">
              <a:xfrm>
                <a:off x="4032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0</a:t>
                </a:r>
              </a:p>
            </p:txBody>
          </p:sp>
        </p:grpSp>
      </p:grpSp>
      <p:grpSp>
        <p:nvGrpSpPr>
          <p:cNvPr id="147465" name="Group 44"/>
          <p:cNvGrpSpPr>
            <a:grpSpLocks/>
          </p:cNvGrpSpPr>
          <p:nvPr/>
        </p:nvGrpSpPr>
        <p:grpSpPr bwMode="auto">
          <a:xfrm>
            <a:off x="1752600" y="4419600"/>
            <a:ext cx="7010400" cy="381000"/>
            <a:chOff x="48" y="2112"/>
            <a:chExt cx="5376" cy="336"/>
          </a:xfrm>
        </p:grpSpPr>
        <p:grpSp>
          <p:nvGrpSpPr>
            <p:cNvPr id="147466" name="Group 45"/>
            <p:cNvGrpSpPr>
              <a:grpSpLocks/>
            </p:cNvGrpSpPr>
            <p:nvPr/>
          </p:nvGrpSpPr>
          <p:grpSpPr bwMode="auto">
            <a:xfrm>
              <a:off x="2736" y="2112"/>
              <a:ext cx="2688" cy="336"/>
              <a:chOff x="1008" y="1392"/>
              <a:chExt cx="3456" cy="480"/>
            </a:xfrm>
          </p:grpSpPr>
          <p:sp>
            <p:nvSpPr>
              <p:cNvPr id="147476" name="Rectangle 46"/>
              <p:cNvSpPr>
                <a:spLocks noChangeArrowheads="1"/>
              </p:cNvSpPr>
              <p:nvPr/>
            </p:nvSpPr>
            <p:spPr bwMode="auto">
              <a:xfrm>
                <a:off x="2304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>
                    <a:solidFill>
                      <a:schemeClr val="hlink"/>
                    </a:solidFill>
                    <a:latin typeface="Courier New" charset="0"/>
                  </a:rPr>
                  <a:t>1</a:t>
                </a:r>
              </a:p>
            </p:txBody>
          </p:sp>
          <p:sp>
            <p:nvSpPr>
              <p:cNvPr id="147477" name="Rectangle 47"/>
              <p:cNvSpPr>
                <a:spLocks noChangeArrowheads="1"/>
              </p:cNvSpPr>
              <p:nvPr/>
            </p:nvSpPr>
            <p:spPr bwMode="auto">
              <a:xfrm>
                <a:off x="2736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147478" name="Rectangle 48"/>
              <p:cNvSpPr>
                <a:spLocks noChangeArrowheads="1"/>
              </p:cNvSpPr>
              <p:nvPr/>
            </p:nvSpPr>
            <p:spPr bwMode="auto">
              <a:xfrm>
                <a:off x="3168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147479" name="Rectangle 49"/>
              <p:cNvSpPr>
                <a:spLocks noChangeArrowheads="1"/>
              </p:cNvSpPr>
              <p:nvPr/>
            </p:nvSpPr>
            <p:spPr bwMode="auto">
              <a:xfrm>
                <a:off x="1872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>
                    <a:solidFill>
                      <a:schemeClr val="hlink"/>
                    </a:solidFill>
                    <a:latin typeface="Courier New" charset="0"/>
                  </a:rPr>
                  <a:t>1</a:t>
                </a:r>
              </a:p>
            </p:txBody>
          </p:sp>
          <p:sp>
            <p:nvSpPr>
              <p:cNvPr id="147480" name="Rectangle 50"/>
              <p:cNvSpPr>
                <a:spLocks noChangeArrowheads="1"/>
              </p:cNvSpPr>
              <p:nvPr/>
            </p:nvSpPr>
            <p:spPr bwMode="auto">
              <a:xfrm>
                <a:off x="1440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>
                    <a:solidFill>
                      <a:schemeClr val="hlink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147481" name="Rectangle 51"/>
              <p:cNvSpPr>
                <a:spLocks noChangeArrowheads="1"/>
              </p:cNvSpPr>
              <p:nvPr/>
            </p:nvSpPr>
            <p:spPr bwMode="auto">
              <a:xfrm>
                <a:off x="1008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>
                    <a:solidFill>
                      <a:schemeClr val="hlink"/>
                    </a:solidFill>
                    <a:latin typeface="Courier New" charset="0"/>
                  </a:rPr>
                  <a:t>1</a:t>
                </a:r>
              </a:p>
            </p:txBody>
          </p:sp>
          <p:sp>
            <p:nvSpPr>
              <p:cNvPr id="147482" name="Rectangle 52"/>
              <p:cNvSpPr>
                <a:spLocks noChangeArrowheads="1"/>
              </p:cNvSpPr>
              <p:nvPr/>
            </p:nvSpPr>
            <p:spPr bwMode="auto">
              <a:xfrm>
                <a:off x="3600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147483" name="Rectangle 53"/>
              <p:cNvSpPr>
                <a:spLocks noChangeArrowheads="1"/>
              </p:cNvSpPr>
              <p:nvPr/>
            </p:nvSpPr>
            <p:spPr bwMode="auto">
              <a:xfrm>
                <a:off x="4032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0</a:t>
                </a:r>
              </a:p>
            </p:txBody>
          </p:sp>
        </p:grpSp>
        <p:grpSp>
          <p:nvGrpSpPr>
            <p:cNvPr id="147467" name="Group 54"/>
            <p:cNvGrpSpPr>
              <a:grpSpLocks/>
            </p:cNvGrpSpPr>
            <p:nvPr/>
          </p:nvGrpSpPr>
          <p:grpSpPr bwMode="auto">
            <a:xfrm>
              <a:off x="48" y="2112"/>
              <a:ext cx="2688" cy="336"/>
              <a:chOff x="1008" y="1392"/>
              <a:chExt cx="3456" cy="480"/>
            </a:xfrm>
          </p:grpSpPr>
          <p:sp>
            <p:nvSpPr>
              <p:cNvPr id="147468" name="Rectangle 55"/>
              <p:cNvSpPr>
                <a:spLocks noChangeArrowheads="1"/>
              </p:cNvSpPr>
              <p:nvPr/>
            </p:nvSpPr>
            <p:spPr bwMode="auto">
              <a:xfrm>
                <a:off x="2304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147469" name="Rectangle 56"/>
              <p:cNvSpPr>
                <a:spLocks noChangeArrowheads="1"/>
              </p:cNvSpPr>
              <p:nvPr/>
            </p:nvSpPr>
            <p:spPr bwMode="auto">
              <a:xfrm>
                <a:off x="2736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147470" name="Rectangle 57"/>
              <p:cNvSpPr>
                <a:spLocks noChangeArrowheads="1"/>
              </p:cNvSpPr>
              <p:nvPr/>
            </p:nvSpPr>
            <p:spPr bwMode="auto">
              <a:xfrm>
                <a:off x="3168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147471" name="Rectangle 58"/>
              <p:cNvSpPr>
                <a:spLocks noChangeArrowheads="1"/>
              </p:cNvSpPr>
              <p:nvPr/>
            </p:nvSpPr>
            <p:spPr bwMode="auto">
              <a:xfrm>
                <a:off x="1872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147472" name="Rectangle 59"/>
              <p:cNvSpPr>
                <a:spLocks noChangeArrowheads="1"/>
              </p:cNvSpPr>
              <p:nvPr/>
            </p:nvSpPr>
            <p:spPr bwMode="auto">
              <a:xfrm>
                <a:off x="1440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147473" name="Rectangle 60"/>
              <p:cNvSpPr>
                <a:spLocks noChangeArrowheads="1"/>
              </p:cNvSpPr>
              <p:nvPr/>
            </p:nvSpPr>
            <p:spPr bwMode="auto">
              <a:xfrm>
                <a:off x="1008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 b="0">
                    <a:solidFill>
                      <a:schemeClr val="hlink"/>
                    </a:solidFill>
                    <a:latin typeface="Courier New" charset="0"/>
                  </a:rPr>
                  <a:t>0</a:t>
                </a:r>
              </a:p>
            </p:txBody>
          </p:sp>
          <p:sp>
            <p:nvSpPr>
              <p:cNvPr id="147474" name="Rectangle 61"/>
              <p:cNvSpPr>
                <a:spLocks noChangeArrowheads="1"/>
              </p:cNvSpPr>
              <p:nvPr/>
            </p:nvSpPr>
            <p:spPr bwMode="auto">
              <a:xfrm>
                <a:off x="3600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>
                    <a:solidFill>
                      <a:schemeClr val="hlink"/>
                    </a:solidFill>
                    <a:latin typeface="Courier New" charset="0"/>
                  </a:rPr>
                  <a:t>1</a:t>
                </a:r>
              </a:p>
            </p:txBody>
          </p:sp>
          <p:sp>
            <p:nvSpPr>
              <p:cNvPr id="147475" name="Rectangle 62"/>
              <p:cNvSpPr>
                <a:spLocks noChangeArrowheads="1"/>
              </p:cNvSpPr>
              <p:nvPr/>
            </p:nvSpPr>
            <p:spPr bwMode="auto">
              <a:xfrm>
                <a:off x="4032" y="1392"/>
                <a:ext cx="43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3200">
                    <a:solidFill>
                      <a:schemeClr val="hlink"/>
                    </a:solidFill>
                    <a:latin typeface="Courier New" charset="0"/>
                  </a:rPr>
                  <a:t>1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85511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BF2AD2AD-D2EA-7843-813A-6FF3AC3A87B1}" type="slidenum">
              <a:rPr lang="en-US" altLang="en-US" sz="1000">
                <a:latin typeface="Tahoma" charset="0"/>
              </a:rPr>
              <a:pPr/>
              <a:t>27</a:t>
            </a:fld>
            <a:endParaRPr lang="en-US" altLang="en-US" sz="1000">
              <a:latin typeface="Tahoma" charset="0"/>
            </a:endParaRPr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152400" y="152400"/>
            <a:ext cx="4267200" cy="4031873"/>
          </a:xfrm>
          <a:prstGeom prst="rect">
            <a:avLst/>
          </a:prstGeom>
          <a:solidFill>
            <a:srgbClr val="FFFFCC"/>
          </a:solidFill>
          <a:ln w="9525">
            <a:solidFill>
              <a:srgbClr val="FFFF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en-US" sz="1800" dirty="0">
                <a:solidFill>
                  <a:schemeClr val="folHlink"/>
                </a:solidFill>
              </a:rPr>
              <a:t>/*************************/</a:t>
            </a:r>
            <a:endParaRPr lang="en-US" altLang="en-US" sz="1400" dirty="0">
              <a:solidFill>
                <a:schemeClr val="folHlink"/>
              </a:solidFill>
              <a:latin typeface="Courier New" charset="0"/>
            </a:endParaRPr>
          </a:p>
          <a:p>
            <a:pPr algn="l" eaLnBrk="1" hangingPunct="1"/>
            <a:r>
              <a:rPr lang="en-US" altLang="en-US" sz="1400" dirty="0">
                <a:solidFill>
                  <a:schemeClr val="folHlink"/>
                </a:solidFill>
                <a:latin typeface="Courier New" charset="0"/>
              </a:rPr>
              <a:t>void </a:t>
            </a:r>
            <a:r>
              <a:rPr lang="en-US" altLang="en-US" sz="1400" dirty="0" err="1">
                <a:solidFill>
                  <a:schemeClr val="hlink"/>
                </a:solidFill>
                <a:latin typeface="Courier New" charset="0"/>
              </a:rPr>
              <a:t>inorder</a:t>
            </a:r>
            <a:r>
              <a:rPr lang="en-US" altLang="en-US" sz="1400" dirty="0">
                <a:solidFill>
                  <a:schemeClr val="folHlink"/>
                </a:solidFill>
                <a:latin typeface="Courier New" charset="0"/>
              </a:rPr>
              <a:t>(NODE *root)</a:t>
            </a:r>
          </a:p>
          <a:p>
            <a:pPr algn="l" eaLnBrk="1" hangingPunct="1"/>
            <a:r>
              <a:rPr lang="en-US" altLang="en-US" sz="1400" dirty="0">
                <a:solidFill>
                  <a:schemeClr val="folHlink"/>
                </a:solidFill>
                <a:latin typeface="Courier New" charset="0"/>
              </a:rPr>
              <a:t>{</a:t>
            </a:r>
          </a:p>
          <a:p>
            <a:pPr algn="l" eaLnBrk="1" hangingPunct="1"/>
            <a:r>
              <a:rPr lang="en-US" altLang="en-US" sz="1400" dirty="0">
                <a:solidFill>
                  <a:schemeClr val="folHlink"/>
                </a:solidFill>
                <a:latin typeface="Courier New" charset="0"/>
              </a:rPr>
              <a:t>     if (root)</a:t>
            </a:r>
          </a:p>
          <a:p>
            <a:pPr algn="l" eaLnBrk="1" hangingPunct="1"/>
            <a:r>
              <a:rPr lang="en-US" altLang="en-US" sz="1400" dirty="0">
                <a:solidFill>
                  <a:schemeClr val="folHlink"/>
                </a:solidFill>
                <a:latin typeface="Courier New" charset="0"/>
              </a:rPr>
              <a:t>     {</a:t>
            </a:r>
          </a:p>
          <a:p>
            <a:pPr algn="l" eaLnBrk="1" hangingPunct="1"/>
            <a:r>
              <a:rPr lang="en-US" altLang="en-US" sz="1400" dirty="0">
                <a:solidFill>
                  <a:schemeClr val="folHlink"/>
                </a:solidFill>
                <a:latin typeface="Courier New" charset="0"/>
              </a:rPr>
              <a:t>        </a:t>
            </a:r>
            <a:r>
              <a:rPr lang="en-US" altLang="en-US" sz="1400" dirty="0" err="1">
                <a:solidFill>
                  <a:schemeClr val="hlink"/>
                </a:solidFill>
                <a:latin typeface="Courier New" charset="0"/>
              </a:rPr>
              <a:t>inorder</a:t>
            </a:r>
            <a:r>
              <a:rPr lang="en-US" altLang="en-US" sz="1400" dirty="0">
                <a:solidFill>
                  <a:schemeClr val="hlink"/>
                </a:solidFill>
                <a:latin typeface="Courier New" charset="0"/>
              </a:rPr>
              <a:t>(root-&gt;left);</a:t>
            </a:r>
          </a:p>
          <a:p>
            <a:pPr algn="l" eaLnBrk="1" hangingPunct="1"/>
            <a:r>
              <a:rPr lang="en-US" altLang="en-US" sz="1400" dirty="0">
                <a:solidFill>
                  <a:schemeClr val="folHlink"/>
                </a:solidFill>
                <a:latin typeface="Courier New" charset="0"/>
              </a:rPr>
              <a:t>        process(root-&gt;data);</a:t>
            </a:r>
          </a:p>
          <a:p>
            <a:pPr algn="l" eaLnBrk="1" hangingPunct="1"/>
            <a:r>
              <a:rPr lang="en-US" altLang="en-US" sz="1400" dirty="0">
                <a:solidFill>
                  <a:schemeClr val="folHlink"/>
                </a:solidFill>
                <a:latin typeface="Courier New" charset="0"/>
              </a:rPr>
              <a:t>        </a:t>
            </a:r>
            <a:r>
              <a:rPr lang="en-US" altLang="en-US" sz="1400" dirty="0" err="1">
                <a:solidFill>
                  <a:schemeClr val="hlink"/>
                </a:solidFill>
                <a:latin typeface="Courier New" charset="0"/>
              </a:rPr>
              <a:t>inorder</a:t>
            </a:r>
            <a:r>
              <a:rPr lang="en-US" altLang="en-US" sz="1400" dirty="0">
                <a:solidFill>
                  <a:schemeClr val="hlink"/>
                </a:solidFill>
                <a:latin typeface="Courier New" charset="0"/>
              </a:rPr>
              <a:t>(root-&gt;right);</a:t>
            </a:r>
          </a:p>
          <a:p>
            <a:pPr algn="l" eaLnBrk="1" hangingPunct="1"/>
            <a:r>
              <a:rPr lang="en-US" altLang="en-US" sz="1400" dirty="0">
                <a:solidFill>
                  <a:schemeClr val="folHlink"/>
                </a:solidFill>
                <a:latin typeface="Courier New" charset="0"/>
              </a:rPr>
              <a:t>     }</a:t>
            </a:r>
          </a:p>
          <a:p>
            <a:pPr algn="l" eaLnBrk="1" hangingPunct="1"/>
            <a:r>
              <a:rPr lang="en-US" altLang="en-US" sz="1400" dirty="0">
                <a:solidFill>
                  <a:schemeClr val="folHlink"/>
                </a:solidFill>
                <a:latin typeface="Courier New" charset="0"/>
              </a:rPr>
              <a:t>     return;</a:t>
            </a:r>
          </a:p>
          <a:p>
            <a:pPr algn="l" eaLnBrk="1" hangingPunct="1"/>
            <a:r>
              <a:rPr lang="en-US" altLang="en-US" sz="1400" dirty="0">
                <a:solidFill>
                  <a:schemeClr val="folHlink"/>
                </a:solidFill>
                <a:latin typeface="Courier New" charset="0"/>
              </a:rPr>
              <a:t>}</a:t>
            </a:r>
          </a:p>
          <a:p>
            <a:pPr algn="l" eaLnBrk="1" hangingPunct="1"/>
            <a:endParaRPr lang="en-US" altLang="en-US" sz="1400" dirty="0">
              <a:solidFill>
                <a:schemeClr val="folHlink"/>
              </a:solidFill>
              <a:latin typeface="Courier New" charset="0"/>
            </a:endParaRPr>
          </a:p>
          <a:p>
            <a:pPr algn="l" eaLnBrk="1" hangingPunct="1"/>
            <a:r>
              <a:rPr lang="en-US" altLang="en-US" sz="1400" dirty="0">
                <a:solidFill>
                  <a:schemeClr val="folHlink"/>
                </a:solidFill>
                <a:latin typeface="Courier New" charset="0"/>
              </a:rPr>
              <a:t>/***************************/</a:t>
            </a:r>
          </a:p>
          <a:p>
            <a:pPr algn="l" eaLnBrk="1" hangingPunct="1"/>
            <a:r>
              <a:rPr lang="en-US" altLang="en-US" sz="1400" dirty="0">
                <a:solidFill>
                  <a:schemeClr val="folHlink"/>
                </a:solidFill>
                <a:latin typeface="Courier New" charset="0"/>
              </a:rPr>
              <a:t>void process(int data)</a:t>
            </a:r>
          </a:p>
          <a:p>
            <a:pPr algn="l" eaLnBrk="1" hangingPunct="1"/>
            <a:r>
              <a:rPr lang="en-US" altLang="en-US" sz="1400" dirty="0">
                <a:solidFill>
                  <a:schemeClr val="folHlink"/>
                </a:solidFill>
                <a:latin typeface="Courier New" charset="0"/>
              </a:rPr>
              <a:t>{</a:t>
            </a:r>
          </a:p>
          <a:p>
            <a:pPr algn="l" eaLnBrk="1" hangingPunct="1"/>
            <a:r>
              <a:rPr lang="en-US" altLang="en-US" sz="1400" dirty="0">
                <a:solidFill>
                  <a:schemeClr val="folHlink"/>
                </a:solidFill>
                <a:latin typeface="Courier New" charset="0"/>
              </a:rPr>
              <a:t>    </a:t>
            </a:r>
            <a:r>
              <a:rPr lang="en-US" altLang="en-US" sz="1400" dirty="0" err="1">
                <a:solidFill>
                  <a:schemeClr val="folHlink"/>
                </a:solidFill>
                <a:latin typeface="Courier New" charset="0"/>
              </a:rPr>
              <a:t>printf</a:t>
            </a:r>
            <a:r>
              <a:rPr lang="en-US" altLang="en-US" sz="1400" dirty="0">
                <a:solidFill>
                  <a:schemeClr val="folHlink"/>
                </a:solidFill>
                <a:latin typeface="Courier New" charset="0"/>
              </a:rPr>
              <a:t>("%d ", data);</a:t>
            </a:r>
          </a:p>
          <a:p>
            <a:pPr algn="l" eaLnBrk="1" hangingPunct="1"/>
            <a:r>
              <a:rPr lang="en-US" altLang="en-US" sz="1400" dirty="0">
                <a:solidFill>
                  <a:schemeClr val="folHlink"/>
                </a:solidFill>
                <a:latin typeface="Courier New" charset="0"/>
              </a:rPr>
              <a:t>    return;</a:t>
            </a:r>
          </a:p>
          <a:p>
            <a:pPr algn="l" eaLnBrk="1" hangingPunct="1"/>
            <a:r>
              <a:rPr lang="en-US" altLang="en-US" sz="1400" dirty="0">
                <a:solidFill>
                  <a:schemeClr val="folHlink"/>
                </a:solidFill>
                <a:latin typeface="Courier New" charset="0"/>
              </a:rPr>
              <a:t>}</a:t>
            </a: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3988420" y="152400"/>
            <a:ext cx="4876800" cy="2954655"/>
          </a:xfrm>
          <a:prstGeom prst="rect">
            <a:avLst/>
          </a:prstGeom>
          <a:solidFill>
            <a:srgbClr val="FFFFCC"/>
          </a:solidFill>
          <a:ln w="9525">
            <a:solidFill>
              <a:srgbClr val="FFFF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en-US" sz="1800" dirty="0">
                <a:solidFill>
                  <a:schemeClr val="folHlink"/>
                </a:solidFill>
              </a:rPr>
              <a:t>/*****************************/</a:t>
            </a:r>
            <a:endParaRPr lang="en-US" altLang="en-US" sz="1400" dirty="0">
              <a:solidFill>
                <a:schemeClr val="folHlink"/>
              </a:solidFill>
              <a:latin typeface="Courier New" charset="0"/>
            </a:endParaRPr>
          </a:p>
          <a:p>
            <a:pPr algn="l" eaLnBrk="1" hangingPunct="1"/>
            <a:r>
              <a:rPr lang="en-US" altLang="en-US" sz="1400" dirty="0">
                <a:solidFill>
                  <a:schemeClr val="folHlink"/>
                </a:solidFill>
                <a:latin typeface="Courier New" charset="0"/>
              </a:rPr>
              <a:t>void </a:t>
            </a:r>
            <a:r>
              <a:rPr lang="en-US" altLang="en-US" sz="1400" dirty="0">
                <a:solidFill>
                  <a:schemeClr val="hlink"/>
                </a:solidFill>
                <a:latin typeface="Courier New" charset="0"/>
              </a:rPr>
              <a:t>preorder</a:t>
            </a:r>
            <a:r>
              <a:rPr lang="en-US" altLang="en-US" sz="1400" dirty="0">
                <a:solidFill>
                  <a:schemeClr val="folHlink"/>
                </a:solidFill>
                <a:latin typeface="Courier New" charset="0"/>
              </a:rPr>
              <a:t>(NODE *root)</a:t>
            </a:r>
          </a:p>
          <a:p>
            <a:pPr algn="l" eaLnBrk="1" hangingPunct="1"/>
            <a:r>
              <a:rPr lang="en-US" altLang="en-US" sz="1400" dirty="0">
                <a:solidFill>
                  <a:schemeClr val="folHlink"/>
                </a:solidFill>
                <a:latin typeface="Courier New" charset="0"/>
              </a:rPr>
              <a:t>{</a:t>
            </a:r>
          </a:p>
          <a:p>
            <a:pPr algn="l" eaLnBrk="1" hangingPunct="1"/>
            <a:r>
              <a:rPr lang="en-US" altLang="en-US" sz="1400" dirty="0">
                <a:solidFill>
                  <a:schemeClr val="folHlink"/>
                </a:solidFill>
                <a:latin typeface="Courier New" charset="0"/>
              </a:rPr>
              <a:t>     if (root)</a:t>
            </a:r>
          </a:p>
          <a:p>
            <a:pPr algn="l" eaLnBrk="1" hangingPunct="1"/>
            <a:r>
              <a:rPr lang="en-US" altLang="en-US" sz="1400" dirty="0">
                <a:solidFill>
                  <a:schemeClr val="folHlink"/>
                </a:solidFill>
                <a:latin typeface="Courier New" charset="0"/>
              </a:rPr>
              <a:t>     {  </a:t>
            </a:r>
          </a:p>
          <a:p>
            <a:pPr algn="l" eaLnBrk="1" hangingPunct="1"/>
            <a:r>
              <a:rPr lang="en-US" altLang="en-US" sz="1400" dirty="0">
                <a:solidFill>
                  <a:schemeClr val="folHlink"/>
                </a:solidFill>
                <a:latin typeface="Courier New" charset="0"/>
              </a:rPr>
              <a:t>        </a:t>
            </a:r>
            <a:r>
              <a:rPr lang="en-US" altLang="en-US" sz="1400" dirty="0" err="1">
                <a:solidFill>
                  <a:schemeClr val="folHlink"/>
                </a:solidFill>
                <a:latin typeface="Courier New" charset="0"/>
              </a:rPr>
              <a:t>printf</a:t>
            </a:r>
            <a:r>
              <a:rPr lang="en-US" altLang="en-US" sz="1400" dirty="0">
                <a:solidFill>
                  <a:schemeClr val="folHlink"/>
                </a:solidFill>
                <a:latin typeface="Courier New" charset="0"/>
              </a:rPr>
              <a:t>("%c ", root-&gt;data);</a:t>
            </a:r>
          </a:p>
          <a:p>
            <a:pPr algn="l" eaLnBrk="1" hangingPunct="1"/>
            <a:r>
              <a:rPr lang="en-US" altLang="en-US" sz="1400" dirty="0">
                <a:solidFill>
                  <a:schemeClr val="folHlink"/>
                </a:solidFill>
                <a:latin typeface="Courier New" charset="0"/>
              </a:rPr>
              <a:t>        </a:t>
            </a:r>
            <a:r>
              <a:rPr lang="en-US" altLang="en-US" sz="1400" dirty="0">
                <a:solidFill>
                  <a:schemeClr val="hlink"/>
                </a:solidFill>
                <a:latin typeface="Courier New" charset="0"/>
              </a:rPr>
              <a:t>preorder(root-&gt;left);</a:t>
            </a:r>
            <a:endParaRPr lang="en-US" altLang="en-US" sz="1400" dirty="0">
              <a:solidFill>
                <a:schemeClr val="folHlink"/>
              </a:solidFill>
              <a:latin typeface="Courier New" charset="0"/>
            </a:endParaRPr>
          </a:p>
          <a:p>
            <a:pPr algn="l" eaLnBrk="1" hangingPunct="1"/>
            <a:r>
              <a:rPr lang="en-US" altLang="en-US" sz="1400" dirty="0">
                <a:solidFill>
                  <a:schemeClr val="folHlink"/>
                </a:solidFill>
                <a:latin typeface="Courier New" charset="0"/>
              </a:rPr>
              <a:t>        </a:t>
            </a:r>
            <a:r>
              <a:rPr lang="en-US" altLang="en-US" sz="1400" dirty="0">
                <a:solidFill>
                  <a:schemeClr val="hlink"/>
                </a:solidFill>
                <a:latin typeface="Courier New" charset="0"/>
              </a:rPr>
              <a:t>preorder(root-&gt;right);</a:t>
            </a:r>
          </a:p>
          <a:p>
            <a:pPr algn="l" eaLnBrk="1" hangingPunct="1"/>
            <a:r>
              <a:rPr lang="en-US" altLang="en-US" sz="1400" dirty="0">
                <a:solidFill>
                  <a:schemeClr val="folHlink"/>
                </a:solidFill>
                <a:latin typeface="Courier New" charset="0"/>
              </a:rPr>
              <a:t>     }</a:t>
            </a:r>
          </a:p>
          <a:p>
            <a:pPr algn="l" eaLnBrk="1" hangingPunct="1"/>
            <a:r>
              <a:rPr lang="en-US" altLang="en-US" sz="1400" dirty="0">
                <a:solidFill>
                  <a:schemeClr val="folHlink"/>
                </a:solidFill>
                <a:latin typeface="Courier New" charset="0"/>
              </a:rPr>
              <a:t>     else</a:t>
            </a:r>
          </a:p>
          <a:p>
            <a:pPr algn="l" eaLnBrk="1" hangingPunct="1"/>
            <a:r>
              <a:rPr lang="en-US" altLang="en-US" sz="1400" dirty="0">
                <a:solidFill>
                  <a:schemeClr val="folHlink"/>
                </a:solidFill>
                <a:latin typeface="Courier New" charset="0"/>
              </a:rPr>
              <a:t>        </a:t>
            </a:r>
            <a:r>
              <a:rPr lang="en-US" altLang="en-US" sz="1400" dirty="0" err="1">
                <a:solidFill>
                  <a:schemeClr val="folHlink"/>
                </a:solidFill>
                <a:latin typeface="Courier New" charset="0"/>
              </a:rPr>
              <a:t>printf</a:t>
            </a:r>
            <a:r>
              <a:rPr lang="en-US" altLang="en-US" sz="1400" dirty="0">
                <a:solidFill>
                  <a:schemeClr val="folHlink"/>
                </a:solidFill>
                <a:latin typeface="Courier New" charset="0"/>
              </a:rPr>
              <a:t>("*");</a:t>
            </a:r>
          </a:p>
          <a:p>
            <a:pPr algn="l" eaLnBrk="1" hangingPunct="1"/>
            <a:r>
              <a:rPr lang="en-US" altLang="en-US" sz="1400" dirty="0">
                <a:solidFill>
                  <a:schemeClr val="folHlink"/>
                </a:solidFill>
                <a:latin typeface="Courier New" charset="0"/>
              </a:rPr>
              <a:t>     return;</a:t>
            </a:r>
          </a:p>
          <a:p>
            <a:pPr algn="l" eaLnBrk="1" hangingPunct="1"/>
            <a:r>
              <a:rPr lang="en-US" altLang="en-US" sz="1400" dirty="0">
                <a:solidFill>
                  <a:schemeClr val="folHlink"/>
                </a:solidFill>
                <a:latin typeface="Courier New" charset="0"/>
              </a:rPr>
              <a:t>}</a:t>
            </a: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3988420" y="3143074"/>
            <a:ext cx="4876800" cy="2954655"/>
          </a:xfrm>
          <a:prstGeom prst="rect">
            <a:avLst/>
          </a:prstGeom>
          <a:solidFill>
            <a:srgbClr val="FFFFCC"/>
          </a:solidFill>
          <a:ln w="9525">
            <a:solidFill>
              <a:srgbClr val="FFFF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en-US" sz="1800" dirty="0">
                <a:solidFill>
                  <a:schemeClr val="folHlink"/>
                </a:solidFill>
              </a:rPr>
              <a:t>/*****************************/</a:t>
            </a:r>
            <a:endParaRPr lang="en-US" altLang="en-US" sz="1400" dirty="0">
              <a:solidFill>
                <a:schemeClr val="folHlink"/>
              </a:solidFill>
              <a:latin typeface="Courier New" charset="0"/>
            </a:endParaRPr>
          </a:p>
          <a:p>
            <a:pPr algn="l" eaLnBrk="1" hangingPunct="1"/>
            <a:r>
              <a:rPr lang="en-US" altLang="en-US" sz="1400" dirty="0">
                <a:solidFill>
                  <a:schemeClr val="folHlink"/>
                </a:solidFill>
                <a:latin typeface="Courier New" charset="0"/>
              </a:rPr>
              <a:t>void </a:t>
            </a:r>
            <a:r>
              <a:rPr lang="en-US" altLang="en-US" sz="1400" dirty="0" err="1">
                <a:solidFill>
                  <a:schemeClr val="hlink"/>
                </a:solidFill>
                <a:latin typeface="Courier New" charset="0"/>
              </a:rPr>
              <a:t>postorder</a:t>
            </a:r>
            <a:r>
              <a:rPr lang="en-US" altLang="en-US" sz="1400" dirty="0">
                <a:solidFill>
                  <a:schemeClr val="folHlink"/>
                </a:solidFill>
                <a:latin typeface="Courier New" charset="0"/>
              </a:rPr>
              <a:t>(NODE *root)</a:t>
            </a:r>
          </a:p>
          <a:p>
            <a:pPr algn="l" eaLnBrk="1" hangingPunct="1"/>
            <a:r>
              <a:rPr lang="en-US" altLang="en-US" sz="1400" dirty="0">
                <a:solidFill>
                  <a:schemeClr val="folHlink"/>
                </a:solidFill>
                <a:latin typeface="Courier New" charset="0"/>
              </a:rPr>
              <a:t>{</a:t>
            </a:r>
          </a:p>
          <a:p>
            <a:pPr algn="l" eaLnBrk="1" hangingPunct="1"/>
            <a:r>
              <a:rPr lang="en-US" altLang="en-US" sz="1400" dirty="0">
                <a:solidFill>
                  <a:schemeClr val="folHlink"/>
                </a:solidFill>
                <a:latin typeface="Courier New" charset="0"/>
              </a:rPr>
              <a:t>     if (root)</a:t>
            </a:r>
          </a:p>
          <a:p>
            <a:pPr algn="l" eaLnBrk="1" hangingPunct="1"/>
            <a:r>
              <a:rPr lang="en-US" altLang="en-US" sz="1400" dirty="0">
                <a:solidFill>
                  <a:schemeClr val="folHlink"/>
                </a:solidFill>
                <a:latin typeface="Courier New" charset="0"/>
              </a:rPr>
              <a:t>     {          </a:t>
            </a:r>
          </a:p>
          <a:p>
            <a:pPr algn="l" eaLnBrk="1" hangingPunct="1"/>
            <a:r>
              <a:rPr lang="en-US" altLang="en-US" sz="1400" dirty="0">
                <a:solidFill>
                  <a:schemeClr val="folHlink"/>
                </a:solidFill>
                <a:latin typeface="Courier New" charset="0"/>
              </a:rPr>
              <a:t>        </a:t>
            </a:r>
            <a:r>
              <a:rPr lang="en-US" altLang="en-US" sz="1400" dirty="0">
                <a:solidFill>
                  <a:schemeClr val="hlink"/>
                </a:solidFill>
                <a:latin typeface="Courier New" charset="0"/>
              </a:rPr>
              <a:t>preorder(root-&gt;left);</a:t>
            </a:r>
            <a:endParaRPr lang="en-US" altLang="en-US" sz="1400" dirty="0">
              <a:solidFill>
                <a:schemeClr val="folHlink"/>
              </a:solidFill>
              <a:latin typeface="Courier New" charset="0"/>
            </a:endParaRPr>
          </a:p>
          <a:p>
            <a:pPr algn="l" eaLnBrk="1" hangingPunct="1"/>
            <a:r>
              <a:rPr lang="en-US" altLang="en-US" sz="1400" dirty="0">
                <a:solidFill>
                  <a:schemeClr val="folHlink"/>
                </a:solidFill>
                <a:latin typeface="Courier New" charset="0"/>
              </a:rPr>
              <a:t>        </a:t>
            </a:r>
            <a:r>
              <a:rPr lang="en-US" altLang="en-US" sz="1400" dirty="0">
                <a:solidFill>
                  <a:schemeClr val="hlink"/>
                </a:solidFill>
                <a:latin typeface="Courier New" charset="0"/>
              </a:rPr>
              <a:t>preorder(root-&gt;right);</a:t>
            </a:r>
          </a:p>
          <a:p>
            <a:pPr algn="l" eaLnBrk="1" hangingPunct="1"/>
            <a:r>
              <a:rPr lang="en-US" altLang="en-US" sz="1400" dirty="0">
                <a:solidFill>
                  <a:schemeClr val="hlink"/>
                </a:solidFill>
                <a:latin typeface="Courier New" charset="0"/>
              </a:rPr>
              <a:t>        </a:t>
            </a:r>
            <a:r>
              <a:rPr lang="en-US" altLang="en-US" sz="1400" dirty="0" err="1">
                <a:solidFill>
                  <a:schemeClr val="folHlink"/>
                </a:solidFill>
                <a:latin typeface="Courier New" charset="0"/>
              </a:rPr>
              <a:t>printf</a:t>
            </a:r>
            <a:r>
              <a:rPr lang="en-US" altLang="en-US" sz="1400" dirty="0">
                <a:solidFill>
                  <a:schemeClr val="folHlink"/>
                </a:solidFill>
                <a:latin typeface="Courier New" charset="0"/>
              </a:rPr>
              <a:t>("%c ", root-&gt;data);</a:t>
            </a:r>
            <a:endParaRPr lang="en-US" altLang="en-US" sz="1400" dirty="0">
              <a:solidFill>
                <a:schemeClr val="hlink"/>
              </a:solidFill>
              <a:latin typeface="Courier New" charset="0"/>
            </a:endParaRPr>
          </a:p>
          <a:p>
            <a:pPr algn="l" eaLnBrk="1" hangingPunct="1"/>
            <a:r>
              <a:rPr lang="en-US" altLang="en-US" sz="1400" dirty="0">
                <a:solidFill>
                  <a:schemeClr val="folHlink"/>
                </a:solidFill>
                <a:latin typeface="Courier New" charset="0"/>
              </a:rPr>
              <a:t>     }</a:t>
            </a:r>
          </a:p>
          <a:p>
            <a:pPr algn="l" eaLnBrk="1" hangingPunct="1"/>
            <a:r>
              <a:rPr lang="en-US" altLang="en-US" sz="1400" dirty="0">
                <a:solidFill>
                  <a:schemeClr val="folHlink"/>
                </a:solidFill>
                <a:latin typeface="Courier New" charset="0"/>
              </a:rPr>
              <a:t>     else</a:t>
            </a:r>
          </a:p>
          <a:p>
            <a:pPr algn="l" eaLnBrk="1" hangingPunct="1"/>
            <a:r>
              <a:rPr lang="en-US" altLang="en-US" sz="1400" dirty="0">
                <a:solidFill>
                  <a:schemeClr val="folHlink"/>
                </a:solidFill>
                <a:latin typeface="Courier New" charset="0"/>
              </a:rPr>
              <a:t>        </a:t>
            </a:r>
            <a:r>
              <a:rPr lang="en-US" altLang="en-US" sz="1400" dirty="0" err="1">
                <a:solidFill>
                  <a:schemeClr val="folHlink"/>
                </a:solidFill>
                <a:latin typeface="Courier New" charset="0"/>
              </a:rPr>
              <a:t>printf</a:t>
            </a:r>
            <a:r>
              <a:rPr lang="en-US" altLang="en-US" sz="1400" dirty="0">
                <a:solidFill>
                  <a:schemeClr val="folHlink"/>
                </a:solidFill>
                <a:latin typeface="Courier New" charset="0"/>
              </a:rPr>
              <a:t>("*");</a:t>
            </a:r>
          </a:p>
          <a:p>
            <a:pPr algn="l" eaLnBrk="1" hangingPunct="1"/>
            <a:r>
              <a:rPr lang="en-US" altLang="en-US" sz="1400" dirty="0">
                <a:solidFill>
                  <a:schemeClr val="folHlink"/>
                </a:solidFill>
                <a:latin typeface="Courier New" charset="0"/>
              </a:rPr>
              <a:t>     return;</a:t>
            </a:r>
          </a:p>
          <a:p>
            <a:pPr algn="l" eaLnBrk="1" hangingPunct="1"/>
            <a:r>
              <a:rPr lang="en-US" altLang="en-US" sz="1400" dirty="0">
                <a:solidFill>
                  <a:schemeClr val="folHlink"/>
                </a:solidFill>
                <a:latin typeface="Courier New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21948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47D9A3E4-B355-B842-9150-BD427E5BDB66}" type="slidenum">
              <a:rPr lang="en-US" altLang="en-US" sz="1000">
                <a:latin typeface="Tahoma" charset="0"/>
              </a:rPr>
              <a:pPr/>
              <a:t>28</a:t>
            </a:fld>
            <a:endParaRPr lang="en-US" altLang="en-US" sz="1000">
              <a:latin typeface="Tahoma" charset="0"/>
            </a:endParaRPr>
          </a:p>
        </p:txBody>
      </p:sp>
      <p:sp>
        <p:nvSpPr>
          <p:cNvPr id="106499" name="Text Box 2"/>
          <p:cNvSpPr txBox="1">
            <a:spLocks noChangeArrowheads="1"/>
          </p:cNvSpPr>
          <p:nvPr/>
        </p:nvSpPr>
        <p:spPr bwMode="auto">
          <a:xfrm>
            <a:off x="746125" y="371475"/>
            <a:ext cx="8245475" cy="546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en-US">
                <a:solidFill>
                  <a:srgbClr val="0000FF"/>
                </a:solidFill>
                <a:latin typeface="Courier New" charset="0"/>
              </a:rPr>
              <a:t>optimal compression scheme</a:t>
            </a:r>
            <a:endParaRPr lang="en-US" altLang="en-US" sz="1600">
              <a:solidFill>
                <a:srgbClr val="0000FF"/>
              </a:solidFill>
              <a:latin typeface="Courier New" charset="0"/>
            </a:endParaRPr>
          </a:p>
          <a:p>
            <a:pPr algn="l"/>
            <a:endParaRPr lang="en-US" altLang="en-US" sz="1600">
              <a:solidFill>
                <a:srgbClr val="0000FF"/>
              </a:solidFill>
              <a:latin typeface="Courier New" charset="0"/>
            </a:endParaRPr>
          </a:p>
          <a:p>
            <a:pPr algn="l"/>
            <a:r>
              <a:rPr lang="en-US" altLang="en-US" sz="1600">
                <a:solidFill>
                  <a:schemeClr val="hlink"/>
                </a:solidFill>
                <a:latin typeface="Courier New" charset="0"/>
              </a:rPr>
              <a:t>                                  23</a:t>
            </a:r>
            <a:endParaRPr lang="en-US" altLang="en-US" sz="1600">
              <a:solidFill>
                <a:srgbClr val="0000FF"/>
              </a:solidFill>
              <a:latin typeface="Courier New" charset="0"/>
            </a:endParaRPr>
          </a:p>
          <a:p>
            <a:pPr algn="l"/>
            <a:endParaRPr lang="en-US" altLang="en-US" sz="1600">
              <a:solidFill>
                <a:srgbClr val="0000FF"/>
              </a:solidFill>
              <a:latin typeface="Courier New" charset="0"/>
            </a:endParaRPr>
          </a:p>
          <a:p>
            <a:pPr algn="l"/>
            <a:r>
              <a:rPr lang="en-US" altLang="en-US" sz="1600">
                <a:solidFill>
                  <a:srgbClr val="0000FF"/>
                </a:solidFill>
                <a:latin typeface="Courier New" charset="0"/>
              </a:rPr>
              <a:t>                                  </a:t>
            </a:r>
          </a:p>
          <a:p>
            <a:pPr algn="l"/>
            <a:endParaRPr lang="en-US" altLang="en-US" sz="1600">
              <a:solidFill>
                <a:srgbClr val="0000FF"/>
              </a:solidFill>
              <a:latin typeface="Courier New" charset="0"/>
            </a:endParaRPr>
          </a:p>
          <a:p>
            <a:pPr algn="l"/>
            <a:r>
              <a:rPr lang="en-US" altLang="en-US" sz="1600">
                <a:solidFill>
                  <a:srgbClr val="0000FF"/>
                </a:solidFill>
                <a:latin typeface="Courier New" charset="0"/>
              </a:rPr>
              <a:t>                  </a:t>
            </a:r>
            <a:r>
              <a:rPr lang="en-US" altLang="en-US" sz="1600">
                <a:solidFill>
                  <a:schemeClr val="hlink"/>
                </a:solidFill>
                <a:latin typeface="Courier New" charset="0"/>
              </a:rPr>
              <a:t>9                                14 </a:t>
            </a:r>
            <a:endParaRPr lang="en-US" altLang="en-US" sz="1600">
              <a:solidFill>
                <a:srgbClr val="0000FF"/>
              </a:solidFill>
              <a:latin typeface="Courier New" charset="0"/>
            </a:endParaRPr>
          </a:p>
          <a:p>
            <a:pPr algn="l"/>
            <a:endParaRPr lang="en-US" altLang="en-US" sz="1600">
              <a:solidFill>
                <a:srgbClr val="0000FF"/>
              </a:solidFill>
              <a:latin typeface="Courier New" charset="0"/>
            </a:endParaRPr>
          </a:p>
          <a:p>
            <a:pPr algn="l"/>
            <a:r>
              <a:rPr lang="en-US" altLang="en-US" sz="1600">
                <a:solidFill>
                  <a:srgbClr val="0000FF"/>
                </a:solidFill>
                <a:latin typeface="Courier New" charset="0"/>
              </a:rPr>
              <a:t>        </a:t>
            </a:r>
            <a:r>
              <a:rPr lang="en-US" altLang="en-US" sz="1600">
                <a:solidFill>
                  <a:schemeClr val="hlink"/>
                </a:solidFill>
                <a:latin typeface="Courier New" charset="0"/>
              </a:rPr>
              <a:t>4</a:t>
            </a:r>
            <a:r>
              <a:rPr lang="en-US" altLang="en-US" sz="1600">
                <a:solidFill>
                  <a:srgbClr val="0000FF"/>
                </a:solidFill>
                <a:latin typeface="Courier New" charset="0"/>
              </a:rPr>
              <a:t>                  </a:t>
            </a:r>
            <a:r>
              <a:rPr lang="en-US" altLang="en-US" sz="1600">
                <a:solidFill>
                  <a:schemeClr val="hlink"/>
                </a:solidFill>
                <a:latin typeface="Courier New" charset="0"/>
              </a:rPr>
              <a:t>5</a:t>
            </a:r>
            <a:r>
              <a:rPr lang="en-US" altLang="en-US" sz="1600">
                <a:solidFill>
                  <a:srgbClr val="0000FF"/>
                </a:solidFill>
                <a:latin typeface="Courier New" charset="0"/>
              </a:rPr>
              <a:t>               </a:t>
            </a:r>
            <a:r>
              <a:rPr lang="en-US" altLang="en-US" sz="1600">
                <a:solidFill>
                  <a:schemeClr val="hlink"/>
                </a:solidFill>
                <a:latin typeface="Courier New" charset="0"/>
              </a:rPr>
              <a:t>8</a:t>
            </a:r>
          </a:p>
          <a:p>
            <a:pPr algn="l"/>
            <a:r>
              <a:rPr lang="en-US" altLang="en-US" sz="1600">
                <a:solidFill>
                  <a:srgbClr val="0000FF"/>
                </a:solidFill>
                <a:latin typeface="Courier New" charset="0"/>
              </a:rPr>
              <a:t>    </a:t>
            </a:r>
          </a:p>
          <a:p>
            <a:pPr algn="l"/>
            <a:r>
              <a:rPr lang="en-US" altLang="en-US" sz="1600">
                <a:solidFill>
                  <a:srgbClr val="0000FF"/>
                </a:solidFill>
                <a:latin typeface="Courier New" charset="0"/>
              </a:rPr>
              <a:t>   </a:t>
            </a:r>
            <a:r>
              <a:rPr lang="en-US" altLang="en-US" sz="1600">
                <a:solidFill>
                  <a:schemeClr val="hlink"/>
                </a:solidFill>
                <a:latin typeface="Courier New" charset="0"/>
              </a:rPr>
              <a:t>2         2         2              4         4         6 </a:t>
            </a:r>
          </a:p>
          <a:p>
            <a:pPr algn="l"/>
            <a:r>
              <a:rPr lang="en-US" altLang="en-US" sz="1600">
                <a:solidFill>
                  <a:schemeClr val="hlink"/>
                </a:solidFill>
                <a:latin typeface="Courier New" charset="0"/>
              </a:rPr>
              <a:t> </a:t>
            </a:r>
            <a:endParaRPr lang="en-US" altLang="en-US" sz="1600">
              <a:solidFill>
                <a:srgbClr val="0000FF"/>
              </a:solidFill>
              <a:latin typeface="Courier New" charset="0"/>
            </a:endParaRPr>
          </a:p>
          <a:p>
            <a:pPr algn="l"/>
            <a:r>
              <a:rPr lang="en-US" altLang="en-US" sz="1600">
                <a:solidFill>
                  <a:schemeClr val="hlink"/>
                </a:solidFill>
                <a:latin typeface="Courier New" charset="0"/>
              </a:rPr>
              <a:t>1    1    1    1    1    1    3    2    2    2    2    3    3 </a:t>
            </a:r>
          </a:p>
          <a:p>
            <a:pPr algn="l"/>
            <a:r>
              <a:rPr lang="en-US" altLang="en-US" sz="1600">
                <a:solidFill>
                  <a:srgbClr val="0000FF"/>
                </a:solidFill>
                <a:latin typeface="Courier New" charset="0"/>
              </a:rPr>
              <a:t>t    a    l    r    n    h    s    p    i    c    e    o    m </a:t>
            </a:r>
          </a:p>
          <a:p>
            <a:pPr algn="l"/>
            <a:r>
              <a:rPr lang="en-US" altLang="en-US" sz="1200">
                <a:solidFill>
                  <a:srgbClr val="009900"/>
                </a:solidFill>
                <a:latin typeface="Courier New" charset="0"/>
              </a:rPr>
              <a:t>0000   0001  0010   0011   0100  0101   011   1000   1001   1010  1011   110   111 </a:t>
            </a:r>
          </a:p>
          <a:p>
            <a:pPr algn="l"/>
            <a:endParaRPr lang="en-US" altLang="en-US" sz="1200">
              <a:solidFill>
                <a:srgbClr val="009900"/>
              </a:solidFill>
              <a:latin typeface="Courier New" charset="0"/>
            </a:endParaRPr>
          </a:p>
          <a:p>
            <a:pPr algn="l"/>
            <a:r>
              <a:rPr lang="en-US" altLang="en-US" sz="1200">
                <a:solidFill>
                  <a:srgbClr val="009900"/>
                </a:solidFill>
                <a:latin typeface="Courier New" charset="0"/>
              </a:rPr>
              <a:t>101100010110000</a:t>
            </a:r>
          </a:p>
          <a:p>
            <a:pPr algn="l"/>
            <a:r>
              <a:rPr lang="en-US" altLang="en-US" sz="1200">
                <a:solidFill>
                  <a:schemeClr val="hlink"/>
                </a:solidFill>
                <a:latin typeface="Courier New" charset="0"/>
              </a:rPr>
              <a:t>   e   a  s   t</a:t>
            </a:r>
            <a:endParaRPr lang="en-US" altLang="en-US" sz="1200">
              <a:solidFill>
                <a:srgbClr val="009900"/>
              </a:solidFill>
              <a:latin typeface="Courier New" charset="0"/>
            </a:endParaRPr>
          </a:p>
          <a:p>
            <a:pPr algn="l"/>
            <a:endParaRPr lang="en-US" altLang="en-US" sz="1200">
              <a:solidFill>
                <a:srgbClr val="009900"/>
              </a:solidFill>
              <a:latin typeface="Courier New" charset="0"/>
            </a:endParaRPr>
          </a:p>
          <a:p>
            <a:pPr algn="l"/>
            <a:r>
              <a:rPr lang="en-US" altLang="en-US" sz="1200">
                <a:solidFill>
                  <a:srgbClr val="009900"/>
                </a:solidFill>
                <a:latin typeface="Courier New" charset="0"/>
              </a:rPr>
              <a:t>011</a:t>
            </a:r>
            <a:r>
              <a:rPr lang="en-US" altLang="en-US" sz="1200">
                <a:solidFill>
                  <a:schemeClr val="hlink"/>
                </a:solidFill>
                <a:latin typeface="Courier New" charset="0"/>
              </a:rPr>
              <a:t>111</a:t>
            </a:r>
            <a:r>
              <a:rPr lang="en-US" altLang="en-US" sz="1200">
                <a:solidFill>
                  <a:srgbClr val="009900"/>
                </a:solidFill>
                <a:latin typeface="Courier New" charset="0"/>
              </a:rPr>
              <a:t>0001</a:t>
            </a:r>
            <a:r>
              <a:rPr lang="en-US" altLang="en-US" sz="1200">
                <a:solidFill>
                  <a:schemeClr val="hlink"/>
                </a:solidFill>
                <a:latin typeface="Courier New" charset="0"/>
              </a:rPr>
              <a:t>0010</a:t>
            </a:r>
            <a:r>
              <a:rPr lang="en-US" altLang="en-US" sz="1200">
                <a:solidFill>
                  <a:srgbClr val="009900"/>
                </a:solidFill>
                <a:latin typeface="Courier New" charset="0"/>
              </a:rPr>
              <a:t>0010</a:t>
            </a:r>
            <a:r>
              <a:rPr lang="en-US" altLang="en-US" sz="1200">
                <a:solidFill>
                  <a:schemeClr val="hlink"/>
                </a:solidFill>
                <a:latin typeface="Courier New" charset="0"/>
              </a:rPr>
              <a:t>1011</a:t>
            </a:r>
            <a:r>
              <a:rPr lang="en-US" altLang="en-US" sz="1200">
                <a:solidFill>
                  <a:srgbClr val="009900"/>
                </a:solidFill>
                <a:latin typeface="Courier New" charset="0"/>
              </a:rPr>
              <a:t>011</a:t>
            </a:r>
            <a:r>
              <a:rPr lang="en-US" altLang="en-US" sz="1200">
                <a:solidFill>
                  <a:schemeClr val="hlink"/>
                </a:solidFill>
                <a:latin typeface="Courier New" charset="0"/>
              </a:rPr>
              <a:t>0000</a:t>
            </a:r>
          </a:p>
          <a:p>
            <a:pPr algn="l"/>
            <a:r>
              <a:rPr lang="en-US" altLang="en-US" sz="1200">
                <a:solidFill>
                  <a:srgbClr val="009900"/>
                </a:solidFill>
                <a:latin typeface="Courier New" charset="0"/>
              </a:rPr>
              <a:t>  </a:t>
            </a:r>
            <a:r>
              <a:rPr lang="en-US" altLang="en-US" sz="1200">
                <a:solidFill>
                  <a:schemeClr val="hlink"/>
                </a:solidFill>
                <a:latin typeface="Courier New" charset="0"/>
              </a:rPr>
              <a:t>s  m   a   l   l   e  s   t</a:t>
            </a:r>
            <a:endParaRPr lang="en-US" altLang="en-US" sz="1200">
              <a:solidFill>
                <a:srgbClr val="009900"/>
              </a:solidFill>
              <a:latin typeface="Courier New" charset="0"/>
            </a:endParaRPr>
          </a:p>
          <a:p>
            <a:pPr algn="l"/>
            <a:endParaRPr lang="en-US" altLang="en-US" sz="1200">
              <a:solidFill>
                <a:srgbClr val="009900"/>
              </a:solidFill>
              <a:latin typeface="Courier New" charset="0"/>
            </a:endParaRPr>
          </a:p>
          <a:p>
            <a:pPr algn="l"/>
            <a:r>
              <a:rPr lang="en-US" altLang="en-US" sz="1200">
                <a:solidFill>
                  <a:srgbClr val="009900"/>
                </a:solidFill>
                <a:latin typeface="Courier New" charset="0"/>
              </a:rPr>
              <a:t>111</a:t>
            </a:r>
            <a:r>
              <a:rPr lang="en-US" altLang="en-US" sz="1200">
                <a:solidFill>
                  <a:schemeClr val="hlink"/>
                </a:solidFill>
                <a:latin typeface="Courier New" charset="0"/>
              </a:rPr>
              <a:t>110</a:t>
            </a:r>
            <a:r>
              <a:rPr lang="en-US" altLang="en-US" sz="1200">
                <a:solidFill>
                  <a:srgbClr val="009900"/>
                </a:solidFill>
                <a:latin typeface="Courier New" charset="0"/>
              </a:rPr>
              <a:t>011</a:t>
            </a:r>
            <a:r>
              <a:rPr lang="en-US" altLang="en-US" sz="1200">
                <a:solidFill>
                  <a:schemeClr val="hlink"/>
                </a:solidFill>
                <a:latin typeface="Courier New" charset="0"/>
              </a:rPr>
              <a:t>0000</a:t>
            </a:r>
          </a:p>
          <a:p>
            <a:pPr algn="l"/>
            <a:r>
              <a:rPr lang="en-US" altLang="en-US" sz="1200">
                <a:solidFill>
                  <a:srgbClr val="009900"/>
                </a:solidFill>
                <a:latin typeface="Courier New" charset="0"/>
              </a:rPr>
              <a:t>  </a:t>
            </a:r>
            <a:r>
              <a:rPr lang="en-US" altLang="en-US" sz="1200">
                <a:solidFill>
                  <a:schemeClr val="hlink"/>
                </a:solidFill>
                <a:latin typeface="Courier New" charset="0"/>
              </a:rPr>
              <a:t>m</a:t>
            </a:r>
            <a:r>
              <a:rPr lang="en-US" altLang="en-US" sz="1200">
                <a:solidFill>
                  <a:srgbClr val="009900"/>
                </a:solidFill>
                <a:latin typeface="Courier New" charset="0"/>
              </a:rPr>
              <a:t>  </a:t>
            </a:r>
            <a:r>
              <a:rPr lang="en-US" altLang="en-US" sz="1200">
                <a:solidFill>
                  <a:schemeClr val="hlink"/>
                </a:solidFill>
                <a:latin typeface="Courier New" charset="0"/>
              </a:rPr>
              <a:t>o  s   t</a:t>
            </a:r>
            <a:endParaRPr lang="en-US" altLang="en-US" sz="1200">
              <a:solidFill>
                <a:srgbClr val="009900"/>
              </a:solidFill>
              <a:latin typeface="Courier New" charset="0"/>
            </a:endParaRPr>
          </a:p>
        </p:txBody>
      </p:sp>
      <p:grpSp>
        <p:nvGrpSpPr>
          <p:cNvPr id="106500" name="Group 3"/>
          <p:cNvGrpSpPr>
            <a:grpSpLocks/>
          </p:cNvGrpSpPr>
          <p:nvPr/>
        </p:nvGrpSpPr>
        <p:grpSpPr bwMode="auto">
          <a:xfrm>
            <a:off x="990600" y="1295400"/>
            <a:ext cx="7239000" cy="2209800"/>
            <a:chOff x="624" y="816"/>
            <a:chExt cx="4560" cy="1392"/>
          </a:xfrm>
        </p:grpSpPr>
        <p:sp>
          <p:nvSpPr>
            <p:cNvPr id="106526" name="Line 4"/>
            <p:cNvSpPr>
              <a:spLocks noChangeShapeType="1"/>
            </p:cNvSpPr>
            <p:nvPr/>
          </p:nvSpPr>
          <p:spPr bwMode="auto">
            <a:xfrm flipH="1">
              <a:off x="624" y="2016"/>
              <a:ext cx="144" cy="192"/>
            </a:xfrm>
            <a:prstGeom prst="lin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527" name="Line 5"/>
            <p:cNvSpPr>
              <a:spLocks noChangeShapeType="1"/>
            </p:cNvSpPr>
            <p:nvPr/>
          </p:nvSpPr>
          <p:spPr bwMode="auto">
            <a:xfrm flipH="1">
              <a:off x="1392" y="2016"/>
              <a:ext cx="144" cy="192"/>
            </a:xfrm>
            <a:prstGeom prst="lin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528" name="Line 6"/>
            <p:cNvSpPr>
              <a:spLocks noChangeShapeType="1"/>
            </p:cNvSpPr>
            <p:nvPr/>
          </p:nvSpPr>
          <p:spPr bwMode="auto">
            <a:xfrm flipH="1">
              <a:off x="2160" y="2016"/>
              <a:ext cx="144" cy="192"/>
            </a:xfrm>
            <a:prstGeom prst="lin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529" name="Line 7"/>
            <p:cNvSpPr>
              <a:spLocks noChangeShapeType="1"/>
            </p:cNvSpPr>
            <p:nvPr/>
          </p:nvSpPr>
          <p:spPr bwMode="auto">
            <a:xfrm flipH="1">
              <a:off x="3312" y="2016"/>
              <a:ext cx="144" cy="192"/>
            </a:xfrm>
            <a:prstGeom prst="lin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530" name="Line 8"/>
            <p:cNvSpPr>
              <a:spLocks noChangeShapeType="1"/>
            </p:cNvSpPr>
            <p:nvPr/>
          </p:nvSpPr>
          <p:spPr bwMode="auto">
            <a:xfrm flipH="1">
              <a:off x="4080" y="2016"/>
              <a:ext cx="144" cy="192"/>
            </a:xfrm>
            <a:prstGeom prst="lin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531" name="Line 9"/>
            <p:cNvSpPr>
              <a:spLocks noChangeShapeType="1"/>
            </p:cNvSpPr>
            <p:nvPr/>
          </p:nvSpPr>
          <p:spPr bwMode="auto">
            <a:xfrm>
              <a:off x="816" y="2016"/>
              <a:ext cx="144" cy="192"/>
            </a:xfrm>
            <a:prstGeom prst="lin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532" name="Line 10"/>
            <p:cNvSpPr>
              <a:spLocks noChangeShapeType="1"/>
            </p:cNvSpPr>
            <p:nvPr/>
          </p:nvSpPr>
          <p:spPr bwMode="auto">
            <a:xfrm>
              <a:off x="1584" y="2016"/>
              <a:ext cx="144" cy="192"/>
            </a:xfrm>
            <a:prstGeom prst="lin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533" name="Line 11"/>
            <p:cNvSpPr>
              <a:spLocks noChangeShapeType="1"/>
            </p:cNvSpPr>
            <p:nvPr/>
          </p:nvSpPr>
          <p:spPr bwMode="auto">
            <a:xfrm>
              <a:off x="2352" y="2016"/>
              <a:ext cx="144" cy="192"/>
            </a:xfrm>
            <a:prstGeom prst="lin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534" name="Line 12"/>
            <p:cNvSpPr>
              <a:spLocks noChangeShapeType="1"/>
            </p:cNvSpPr>
            <p:nvPr/>
          </p:nvSpPr>
          <p:spPr bwMode="auto">
            <a:xfrm>
              <a:off x="3504" y="2016"/>
              <a:ext cx="144" cy="192"/>
            </a:xfrm>
            <a:prstGeom prst="lin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535" name="Line 13"/>
            <p:cNvSpPr>
              <a:spLocks noChangeShapeType="1"/>
            </p:cNvSpPr>
            <p:nvPr/>
          </p:nvSpPr>
          <p:spPr bwMode="auto">
            <a:xfrm>
              <a:off x="4272" y="2016"/>
              <a:ext cx="144" cy="192"/>
            </a:xfrm>
            <a:prstGeom prst="lin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536" name="Line 14"/>
            <p:cNvSpPr>
              <a:spLocks noChangeShapeType="1"/>
            </p:cNvSpPr>
            <p:nvPr/>
          </p:nvSpPr>
          <p:spPr bwMode="auto">
            <a:xfrm flipH="1">
              <a:off x="864" y="1728"/>
              <a:ext cx="288" cy="192"/>
            </a:xfrm>
            <a:prstGeom prst="lin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537" name="Line 15"/>
            <p:cNvSpPr>
              <a:spLocks noChangeShapeType="1"/>
            </p:cNvSpPr>
            <p:nvPr/>
          </p:nvSpPr>
          <p:spPr bwMode="auto">
            <a:xfrm>
              <a:off x="1200" y="1728"/>
              <a:ext cx="336" cy="192"/>
            </a:xfrm>
            <a:prstGeom prst="lin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538" name="Line 16"/>
            <p:cNvSpPr>
              <a:spLocks noChangeShapeType="1"/>
            </p:cNvSpPr>
            <p:nvPr/>
          </p:nvSpPr>
          <p:spPr bwMode="auto">
            <a:xfrm flipH="1">
              <a:off x="2352" y="1728"/>
              <a:ext cx="288" cy="192"/>
            </a:xfrm>
            <a:prstGeom prst="lin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539" name="Line 17"/>
            <p:cNvSpPr>
              <a:spLocks noChangeShapeType="1"/>
            </p:cNvSpPr>
            <p:nvPr/>
          </p:nvSpPr>
          <p:spPr bwMode="auto">
            <a:xfrm>
              <a:off x="2688" y="1728"/>
              <a:ext cx="192" cy="480"/>
            </a:xfrm>
            <a:prstGeom prst="lin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540" name="Line 18"/>
            <p:cNvSpPr>
              <a:spLocks noChangeShapeType="1"/>
            </p:cNvSpPr>
            <p:nvPr/>
          </p:nvSpPr>
          <p:spPr bwMode="auto">
            <a:xfrm flipH="1">
              <a:off x="4848" y="2016"/>
              <a:ext cx="144" cy="192"/>
            </a:xfrm>
            <a:prstGeom prst="lin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541" name="Line 19"/>
            <p:cNvSpPr>
              <a:spLocks noChangeShapeType="1"/>
            </p:cNvSpPr>
            <p:nvPr/>
          </p:nvSpPr>
          <p:spPr bwMode="auto">
            <a:xfrm>
              <a:off x="5040" y="2016"/>
              <a:ext cx="144" cy="192"/>
            </a:xfrm>
            <a:prstGeom prst="lin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542" name="Line 20"/>
            <p:cNvSpPr>
              <a:spLocks noChangeShapeType="1"/>
            </p:cNvSpPr>
            <p:nvPr/>
          </p:nvSpPr>
          <p:spPr bwMode="auto">
            <a:xfrm flipH="1">
              <a:off x="3552" y="1728"/>
              <a:ext cx="288" cy="192"/>
            </a:xfrm>
            <a:prstGeom prst="lin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543" name="Line 21"/>
            <p:cNvSpPr>
              <a:spLocks noChangeShapeType="1"/>
            </p:cNvSpPr>
            <p:nvPr/>
          </p:nvSpPr>
          <p:spPr bwMode="auto">
            <a:xfrm>
              <a:off x="3888" y="1728"/>
              <a:ext cx="336" cy="192"/>
            </a:xfrm>
            <a:prstGeom prst="lin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544" name="Line 22"/>
            <p:cNvSpPr>
              <a:spLocks noChangeShapeType="1"/>
            </p:cNvSpPr>
            <p:nvPr/>
          </p:nvSpPr>
          <p:spPr bwMode="auto">
            <a:xfrm flipH="1">
              <a:off x="1248" y="1392"/>
              <a:ext cx="672" cy="240"/>
            </a:xfrm>
            <a:prstGeom prst="lin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545" name="Line 23"/>
            <p:cNvSpPr>
              <a:spLocks noChangeShapeType="1"/>
            </p:cNvSpPr>
            <p:nvPr/>
          </p:nvSpPr>
          <p:spPr bwMode="auto">
            <a:xfrm>
              <a:off x="1968" y="1392"/>
              <a:ext cx="624" cy="240"/>
            </a:xfrm>
            <a:prstGeom prst="lin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546" name="Line 24"/>
            <p:cNvSpPr>
              <a:spLocks noChangeShapeType="1"/>
            </p:cNvSpPr>
            <p:nvPr/>
          </p:nvSpPr>
          <p:spPr bwMode="auto">
            <a:xfrm flipH="1">
              <a:off x="3936" y="1440"/>
              <a:ext cx="576" cy="144"/>
            </a:xfrm>
            <a:prstGeom prst="lin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547" name="Line 25"/>
            <p:cNvSpPr>
              <a:spLocks noChangeShapeType="1"/>
            </p:cNvSpPr>
            <p:nvPr/>
          </p:nvSpPr>
          <p:spPr bwMode="auto">
            <a:xfrm>
              <a:off x="4560" y="1440"/>
              <a:ext cx="480" cy="480"/>
            </a:xfrm>
            <a:prstGeom prst="lin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548" name="Line 26"/>
            <p:cNvSpPr>
              <a:spLocks noChangeShapeType="1"/>
            </p:cNvSpPr>
            <p:nvPr/>
          </p:nvSpPr>
          <p:spPr bwMode="auto">
            <a:xfrm flipH="1">
              <a:off x="2016" y="816"/>
              <a:ext cx="1152" cy="480"/>
            </a:xfrm>
            <a:prstGeom prst="lin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549" name="Line 27"/>
            <p:cNvSpPr>
              <a:spLocks noChangeShapeType="1"/>
            </p:cNvSpPr>
            <p:nvPr/>
          </p:nvSpPr>
          <p:spPr bwMode="auto">
            <a:xfrm>
              <a:off x="3216" y="816"/>
              <a:ext cx="1248" cy="480"/>
            </a:xfrm>
            <a:prstGeom prst="lin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6501" name="Text Box 28"/>
          <p:cNvSpPr txBox="1">
            <a:spLocks noChangeArrowheads="1"/>
          </p:cNvSpPr>
          <p:nvPr/>
        </p:nvSpPr>
        <p:spPr bwMode="auto">
          <a:xfrm>
            <a:off x="3946525" y="1408113"/>
            <a:ext cx="2603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en-US" sz="1200">
                <a:solidFill>
                  <a:srgbClr val="009900"/>
                </a:solidFill>
              </a:rPr>
              <a:t>0</a:t>
            </a:r>
          </a:p>
        </p:txBody>
      </p:sp>
      <p:sp>
        <p:nvSpPr>
          <p:cNvPr id="106502" name="Text Box 29"/>
          <p:cNvSpPr txBox="1">
            <a:spLocks noChangeArrowheads="1"/>
          </p:cNvSpPr>
          <p:nvPr/>
        </p:nvSpPr>
        <p:spPr bwMode="auto">
          <a:xfrm>
            <a:off x="2438400" y="2139950"/>
            <a:ext cx="2603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en-US" sz="1200">
                <a:solidFill>
                  <a:srgbClr val="009900"/>
                </a:solidFill>
              </a:rPr>
              <a:t>0</a:t>
            </a:r>
          </a:p>
        </p:txBody>
      </p:sp>
      <p:sp>
        <p:nvSpPr>
          <p:cNvPr id="106503" name="Text Box 30"/>
          <p:cNvSpPr txBox="1">
            <a:spLocks noChangeArrowheads="1"/>
          </p:cNvSpPr>
          <p:nvPr/>
        </p:nvSpPr>
        <p:spPr bwMode="auto">
          <a:xfrm>
            <a:off x="1441450" y="2689225"/>
            <a:ext cx="2603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en-US" sz="1200">
                <a:solidFill>
                  <a:srgbClr val="009900"/>
                </a:solidFill>
              </a:rPr>
              <a:t>0</a:t>
            </a:r>
          </a:p>
        </p:txBody>
      </p:sp>
      <p:sp>
        <p:nvSpPr>
          <p:cNvPr id="106504" name="Text Box 31"/>
          <p:cNvSpPr txBox="1">
            <a:spLocks noChangeArrowheads="1"/>
          </p:cNvSpPr>
          <p:nvPr/>
        </p:nvSpPr>
        <p:spPr bwMode="auto">
          <a:xfrm>
            <a:off x="914400" y="3146425"/>
            <a:ext cx="2603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en-US" sz="1200">
                <a:solidFill>
                  <a:srgbClr val="009900"/>
                </a:solidFill>
              </a:rPr>
              <a:t>0</a:t>
            </a:r>
          </a:p>
        </p:txBody>
      </p:sp>
      <p:sp>
        <p:nvSpPr>
          <p:cNvPr id="106505" name="Text Box 32"/>
          <p:cNvSpPr txBox="1">
            <a:spLocks noChangeArrowheads="1"/>
          </p:cNvSpPr>
          <p:nvPr/>
        </p:nvSpPr>
        <p:spPr bwMode="auto">
          <a:xfrm>
            <a:off x="2127250" y="3146425"/>
            <a:ext cx="2603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en-US" sz="1200">
                <a:solidFill>
                  <a:srgbClr val="009900"/>
                </a:solidFill>
              </a:rPr>
              <a:t>0</a:t>
            </a:r>
          </a:p>
        </p:txBody>
      </p:sp>
      <p:sp>
        <p:nvSpPr>
          <p:cNvPr id="106506" name="Text Box 33"/>
          <p:cNvSpPr txBox="1">
            <a:spLocks noChangeArrowheads="1"/>
          </p:cNvSpPr>
          <p:nvPr/>
        </p:nvSpPr>
        <p:spPr bwMode="auto">
          <a:xfrm>
            <a:off x="3346450" y="3146425"/>
            <a:ext cx="2603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en-US" sz="1200">
                <a:solidFill>
                  <a:srgbClr val="009900"/>
                </a:solidFill>
              </a:rPr>
              <a:t>0</a:t>
            </a:r>
          </a:p>
        </p:txBody>
      </p:sp>
      <p:sp>
        <p:nvSpPr>
          <p:cNvPr id="106507" name="Text Box 34"/>
          <p:cNvSpPr txBox="1">
            <a:spLocks noChangeArrowheads="1"/>
          </p:cNvSpPr>
          <p:nvPr/>
        </p:nvSpPr>
        <p:spPr bwMode="auto">
          <a:xfrm>
            <a:off x="5175250" y="3146425"/>
            <a:ext cx="2603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en-US" sz="1200">
                <a:solidFill>
                  <a:srgbClr val="009900"/>
                </a:solidFill>
              </a:rPr>
              <a:t>0</a:t>
            </a:r>
          </a:p>
        </p:txBody>
      </p:sp>
      <p:sp>
        <p:nvSpPr>
          <p:cNvPr id="106508" name="Text Box 35"/>
          <p:cNvSpPr txBox="1">
            <a:spLocks noChangeArrowheads="1"/>
          </p:cNvSpPr>
          <p:nvPr/>
        </p:nvSpPr>
        <p:spPr bwMode="auto">
          <a:xfrm>
            <a:off x="6394450" y="3170238"/>
            <a:ext cx="2476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en-US" sz="1000">
                <a:solidFill>
                  <a:srgbClr val="009900"/>
                </a:solidFill>
              </a:rPr>
              <a:t>0</a:t>
            </a:r>
          </a:p>
        </p:txBody>
      </p:sp>
      <p:sp>
        <p:nvSpPr>
          <p:cNvPr id="106509" name="Text Box 36"/>
          <p:cNvSpPr txBox="1">
            <a:spLocks noChangeArrowheads="1"/>
          </p:cNvSpPr>
          <p:nvPr/>
        </p:nvSpPr>
        <p:spPr bwMode="auto">
          <a:xfrm>
            <a:off x="7613650" y="3146425"/>
            <a:ext cx="2603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en-US" sz="1200">
                <a:solidFill>
                  <a:srgbClr val="009900"/>
                </a:solidFill>
              </a:rPr>
              <a:t>0</a:t>
            </a:r>
          </a:p>
        </p:txBody>
      </p:sp>
      <p:sp>
        <p:nvSpPr>
          <p:cNvPr id="106510" name="Text Box 37"/>
          <p:cNvSpPr txBox="1">
            <a:spLocks noChangeArrowheads="1"/>
          </p:cNvSpPr>
          <p:nvPr/>
        </p:nvSpPr>
        <p:spPr bwMode="auto">
          <a:xfrm>
            <a:off x="3803650" y="2689225"/>
            <a:ext cx="2603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en-US" sz="1200">
                <a:solidFill>
                  <a:srgbClr val="009900"/>
                </a:solidFill>
              </a:rPr>
              <a:t>0</a:t>
            </a:r>
          </a:p>
        </p:txBody>
      </p:sp>
      <p:sp>
        <p:nvSpPr>
          <p:cNvPr id="106511" name="Text Box 38"/>
          <p:cNvSpPr txBox="1">
            <a:spLocks noChangeArrowheads="1"/>
          </p:cNvSpPr>
          <p:nvPr/>
        </p:nvSpPr>
        <p:spPr bwMode="auto">
          <a:xfrm>
            <a:off x="5715000" y="2673350"/>
            <a:ext cx="2603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en-US" sz="1200">
                <a:solidFill>
                  <a:srgbClr val="009900"/>
                </a:solidFill>
              </a:rPr>
              <a:t>0</a:t>
            </a:r>
          </a:p>
        </p:txBody>
      </p:sp>
      <p:sp>
        <p:nvSpPr>
          <p:cNvPr id="106512" name="Text Box 39"/>
          <p:cNvSpPr txBox="1">
            <a:spLocks noChangeArrowheads="1"/>
          </p:cNvSpPr>
          <p:nvPr/>
        </p:nvSpPr>
        <p:spPr bwMode="auto">
          <a:xfrm>
            <a:off x="6553200" y="2139950"/>
            <a:ext cx="2603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en-US" sz="1200">
                <a:solidFill>
                  <a:srgbClr val="009900"/>
                </a:solidFill>
              </a:rPr>
              <a:t>0</a:t>
            </a:r>
          </a:p>
        </p:txBody>
      </p:sp>
      <p:sp>
        <p:nvSpPr>
          <p:cNvPr id="106513" name="Text Box 40"/>
          <p:cNvSpPr txBox="1">
            <a:spLocks noChangeArrowheads="1"/>
          </p:cNvSpPr>
          <p:nvPr/>
        </p:nvSpPr>
        <p:spPr bwMode="auto">
          <a:xfrm>
            <a:off x="2101850" y="2689225"/>
            <a:ext cx="2603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en-US" sz="1200">
                <a:solidFill>
                  <a:srgbClr val="009900"/>
                </a:solidFill>
              </a:rPr>
              <a:t>1</a:t>
            </a:r>
          </a:p>
        </p:txBody>
      </p:sp>
      <p:sp>
        <p:nvSpPr>
          <p:cNvPr id="106514" name="Text Box 41"/>
          <p:cNvSpPr txBox="1">
            <a:spLocks noChangeArrowheads="1"/>
          </p:cNvSpPr>
          <p:nvPr/>
        </p:nvSpPr>
        <p:spPr bwMode="auto">
          <a:xfrm>
            <a:off x="1339850" y="3146425"/>
            <a:ext cx="2603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en-US" sz="1200">
                <a:solidFill>
                  <a:srgbClr val="009900"/>
                </a:solidFill>
              </a:rPr>
              <a:t>1</a:t>
            </a:r>
          </a:p>
        </p:txBody>
      </p:sp>
      <p:sp>
        <p:nvSpPr>
          <p:cNvPr id="106515" name="Text Box 42"/>
          <p:cNvSpPr txBox="1">
            <a:spLocks noChangeArrowheads="1"/>
          </p:cNvSpPr>
          <p:nvPr/>
        </p:nvSpPr>
        <p:spPr bwMode="auto">
          <a:xfrm>
            <a:off x="2559050" y="3146425"/>
            <a:ext cx="2603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en-US" sz="1200">
                <a:solidFill>
                  <a:srgbClr val="009900"/>
                </a:solidFill>
              </a:rPr>
              <a:t>1</a:t>
            </a:r>
          </a:p>
        </p:txBody>
      </p:sp>
      <p:sp>
        <p:nvSpPr>
          <p:cNvPr id="106516" name="Text Box 43"/>
          <p:cNvSpPr txBox="1">
            <a:spLocks noChangeArrowheads="1"/>
          </p:cNvSpPr>
          <p:nvPr/>
        </p:nvSpPr>
        <p:spPr bwMode="auto">
          <a:xfrm>
            <a:off x="3778250" y="3146425"/>
            <a:ext cx="2603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en-US" sz="1200">
                <a:solidFill>
                  <a:srgbClr val="009900"/>
                </a:solidFill>
              </a:rPr>
              <a:t>1</a:t>
            </a:r>
          </a:p>
        </p:txBody>
      </p:sp>
      <p:sp>
        <p:nvSpPr>
          <p:cNvPr id="106517" name="Text Box 44"/>
          <p:cNvSpPr txBox="1">
            <a:spLocks noChangeArrowheads="1"/>
          </p:cNvSpPr>
          <p:nvPr/>
        </p:nvSpPr>
        <p:spPr bwMode="auto">
          <a:xfrm>
            <a:off x="4343400" y="2895600"/>
            <a:ext cx="2603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en-US" sz="1200">
                <a:solidFill>
                  <a:srgbClr val="009900"/>
                </a:solidFill>
              </a:rPr>
              <a:t>1</a:t>
            </a:r>
          </a:p>
        </p:txBody>
      </p:sp>
      <p:sp>
        <p:nvSpPr>
          <p:cNvPr id="106518" name="Text Box 45"/>
          <p:cNvSpPr txBox="1">
            <a:spLocks noChangeArrowheads="1"/>
          </p:cNvSpPr>
          <p:nvPr/>
        </p:nvSpPr>
        <p:spPr bwMode="auto">
          <a:xfrm>
            <a:off x="5607050" y="3146425"/>
            <a:ext cx="2603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en-US" sz="1200">
                <a:solidFill>
                  <a:srgbClr val="009900"/>
                </a:solidFill>
              </a:rPr>
              <a:t>1</a:t>
            </a:r>
          </a:p>
        </p:txBody>
      </p:sp>
      <p:sp>
        <p:nvSpPr>
          <p:cNvPr id="106519" name="Text Box 46"/>
          <p:cNvSpPr txBox="1">
            <a:spLocks noChangeArrowheads="1"/>
          </p:cNvSpPr>
          <p:nvPr/>
        </p:nvSpPr>
        <p:spPr bwMode="auto">
          <a:xfrm>
            <a:off x="6826250" y="3146425"/>
            <a:ext cx="2603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en-US" sz="1200">
                <a:solidFill>
                  <a:srgbClr val="009900"/>
                </a:solidFill>
              </a:rPr>
              <a:t>1</a:t>
            </a:r>
          </a:p>
        </p:txBody>
      </p:sp>
      <p:sp>
        <p:nvSpPr>
          <p:cNvPr id="106520" name="Text Box 47"/>
          <p:cNvSpPr txBox="1">
            <a:spLocks noChangeArrowheads="1"/>
          </p:cNvSpPr>
          <p:nvPr/>
        </p:nvSpPr>
        <p:spPr bwMode="auto">
          <a:xfrm>
            <a:off x="8045450" y="3154363"/>
            <a:ext cx="2603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en-US" sz="1200">
                <a:solidFill>
                  <a:srgbClr val="009900"/>
                </a:solidFill>
              </a:rPr>
              <a:t>1</a:t>
            </a:r>
          </a:p>
        </p:txBody>
      </p:sp>
      <p:sp>
        <p:nvSpPr>
          <p:cNvPr id="106521" name="Text Box 48"/>
          <p:cNvSpPr txBox="1">
            <a:spLocks noChangeArrowheads="1"/>
          </p:cNvSpPr>
          <p:nvPr/>
        </p:nvSpPr>
        <p:spPr bwMode="auto">
          <a:xfrm>
            <a:off x="7512050" y="2438400"/>
            <a:ext cx="2603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en-US" sz="1200">
                <a:solidFill>
                  <a:srgbClr val="009900"/>
                </a:solidFill>
              </a:rPr>
              <a:t>1</a:t>
            </a:r>
          </a:p>
        </p:txBody>
      </p:sp>
      <p:sp>
        <p:nvSpPr>
          <p:cNvPr id="106522" name="Text Box 49"/>
          <p:cNvSpPr txBox="1">
            <a:spLocks noChangeArrowheads="1"/>
          </p:cNvSpPr>
          <p:nvPr/>
        </p:nvSpPr>
        <p:spPr bwMode="auto">
          <a:xfrm>
            <a:off x="6292850" y="2667000"/>
            <a:ext cx="2603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en-US" sz="1200">
                <a:solidFill>
                  <a:srgbClr val="009900"/>
                </a:solidFill>
              </a:rPr>
              <a:t>1</a:t>
            </a:r>
          </a:p>
        </p:txBody>
      </p:sp>
      <p:sp>
        <p:nvSpPr>
          <p:cNvPr id="106523" name="Text Box 50"/>
          <p:cNvSpPr txBox="1">
            <a:spLocks noChangeArrowheads="1"/>
          </p:cNvSpPr>
          <p:nvPr/>
        </p:nvSpPr>
        <p:spPr bwMode="auto">
          <a:xfrm>
            <a:off x="5943600" y="1401763"/>
            <a:ext cx="2603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en-US" sz="1200">
                <a:solidFill>
                  <a:srgbClr val="009900"/>
                </a:solidFill>
              </a:rPr>
              <a:t>1</a:t>
            </a:r>
          </a:p>
        </p:txBody>
      </p:sp>
      <p:sp>
        <p:nvSpPr>
          <p:cNvPr id="106524" name="Text Box 51"/>
          <p:cNvSpPr txBox="1">
            <a:spLocks noChangeArrowheads="1"/>
          </p:cNvSpPr>
          <p:nvPr/>
        </p:nvSpPr>
        <p:spPr bwMode="auto">
          <a:xfrm>
            <a:off x="3505200" y="2133600"/>
            <a:ext cx="2603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en-US" sz="1200">
                <a:solidFill>
                  <a:srgbClr val="009900"/>
                </a:solidFill>
              </a:rPr>
              <a:t>1</a:t>
            </a:r>
          </a:p>
        </p:txBody>
      </p:sp>
      <p:sp>
        <p:nvSpPr>
          <p:cNvPr id="106525" name="Text Box 52"/>
          <p:cNvSpPr txBox="1">
            <a:spLocks noChangeArrowheads="1"/>
          </p:cNvSpPr>
          <p:nvPr/>
        </p:nvSpPr>
        <p:spPr bwMode="auto">
          <a:xfrm>
            <a:off x="6781800" y="152400"/>
            <a:ext cx="2163763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en-US" b="0" i="1"/>
              <a:t>Decode:</a:t>
            </a:r>
          </a:p>
          <a:p>
            <a:pPr algn="l"/>
            <a:r>
              <a:rPr lang="en-US" altLang="en-US" b="0" i="1"/>
              <a:t> start at the root</a:t>
            </a:r>
          </a:p>
          <a:p>
            <a:pPr algn="l"/>
            <a:r>
              <a:rPr lang="en-US" altLang="en-US" b="0" i="1"/>
              <a:t>       0 – go left</a:t>
            </a:r>
          </a:p>
          <a:p>
            <a:pPr algn="l"/>
            <a:r>
              <a:rPr lang="en-US" altLang="en-US" b="0" i="1"/>
              <a:t>       1 – go right</a:t>
            </a:r>
          </a:p>
        </p:txBody>
      </p:sp>
    </p:spTree>
    <p:extLst>
      <p:ext uri="{BB962C8B-B14F-4D97-AF65-F5344CB8AC3E}">
        <p14:creationId xmlns:p14="http://schemas.microsoft.com/office/powerpoint/2010/main" val="21341132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2A39F8-8AA2-F448-B2EE-E4CF9E03861A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2418692" name="Text Box 4"/>
          <p:cNvSpPr txBox="1">
            <a:spLocks noChangeArrowheads="1"/>
          </p:cNvSpPr>
          <p:nvPr/>
        </p:nvSpPr>
        <p:spPr bwMode="auto">
          <a:xfrm>
            <a:off x="914400" y="222250"/>
            <a:ext cx="6629400" cy="5969000"/>
          </a:xfrm>
          <a:prstGeom prst="rect">
            <a:avLst/>
          </a:prstGeom>
          <a:solidFill>
            <a:srgbClr val="FFFFCC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/>
            <a:r>
              <a:rPr lang="en-US" altLang="en-US" sz="1600">
                <a:solidFill>
                  <a:schemeClr val="hlink"/>
                </a:solidFill>
                <a:latin typeface="Courier New" charset="0"/>
                <a:ea typeface="Times New Roman" charset="0"/>
                <a:cs typeface="Times New Roman" charset="0"/>
              </a:rPr>
              <a:t>// ITERATIVE Insert BST</a:t>
            </a:r>
          </a:p>
          <a:p>
            <a:pPr algn="l"/>
            <a:r>
              <a:rPr lang="en-US" altLang="en-US" sz="1600">
                <a:solidFill>
                  <a:schemeClr val="folHlink"/>
                </a:solidFill>
                <a:latin typeface="Courier New" charset="0"/>
              </a:rPr>
              <a:t>int insert( NODE **root, int data )</a:t>
            </a:r>
          </a:p>
          <a:p>
            <a:pPr algn="l"/>
            <a:r>
              <a:rPr lang="en-US" altLang="en-US" sz="1600">
                <a:solidFill>
                  <a:schemeClr val="folHlink"/>
                </a:solidFill>
                <a:latin typeface="Courier New" charset="0"/>
              </a:rPr>
              <a:t>{</a:t>
            </a:r>
          </a:p>
          <a:p>
            <a:pPr algn="l"/>
            <a:r>
              <a:rPr lang="en-US" altLang="en-US" sz="1600">
                <a:solidFill>
                  <a:schemeClr val="folHlink"/>
                </a:solidFill>
                <a:latin typeface="Courier New" charset="0"/>
              </a:rPr>
              <a:t>   NODE **ptr_root = root;</a:t>
            </a:r>
          </a:p>
          <a:p>
            <a:pPr algn="l"/>
            <a:endParaRPr lang="en-US" altLang="en-US" sz="1600">
              <a:solidFill>
                <a:schemeClr val="folHlink"/>
              </a:solidFill>
              <a:latin typeface="Courier New" charset="0"/>
            </a:endParaRPr>
          </a:p>
          <a:p>
            <a:pPr algn="l"/>
            <a:r>
              <a:rPr lang="en-US" altLang="en-US" sz="1600">
                <a:solidFill>
                  <a:schemeClr val="folHlink"/>
                </a:solidFill>
                <a:latin typeface="Courier New" charset="0"/>
              </a:rPr>
              <a:t>   </a:t>
            </a:r>
            <a:r>
              <a:rPr lang="en-US" altLang="en-US" sz="1600">
                <a:solidFill>
                  <a:schemeClr val="hlink"/>
                </a:solidFill>
                <a:latin typeface="Courier New" charset="0"/>
              </a:rPr>
              <a:t>// search</a:t>
            </a:r>
          </a:p>
          <a:p>
            <a:pPr algn="l"/>
            <a:r>
              <a:rPr lang="en-US" altLang="en-US" sz="1600">
                <a:solidFill>
                  <a:schemeClr val="folHlink"/>
                </a:solidFill>
                <a:latin typeface="Courier New" charset="0"/>
              </a:rPr>
              <a:t>   while(*ptr_root){</a:t>
            </a:r>
          </a:p>
          <a:p>
            <a:pPr algn="l"/>
            <a:r>
              <a:rPr lang="en-US" altLang="en-US" sz="1600">
                <a:solidFill>
                  <a:schemeClr val="folHlink"/>
                </a:solidFill>
                <a:latin typeface="Courier New" charset="0"/>
              </a:rPr>
              <a:t>      if (data &gt; (*ptr_root)-&gt;data)</a:t>
            </a:r>
          </a:p>
          <a:p>
            <a:pPr algn="l"/>
            <a:r>
              <a:rPr lang="en-US" altLang="en-US" sz="1600">
                <a:solidFill>
                  <a:schemeClr val="folHlink"/>
                </a:solidFill>
                <a:latin typeface="Courier New" charset="0"/>
              </a:rPr>
              <a:t>         ptr_root = &amp;(*ptr_root)-&gt;right;</a:t>
            </a:r>
          </a:p>
          <a:p>
            <a:pPr algn="l"/>
            <a:r>
              <a:rPr lang="en-US" altLang="en-US" sz="1600">
                <a:solidFill>
                  <a:schemeClr val="folHlink"/>
                </a:solidFill>
                <a:latin typeface="Courier New" charset="0"/>
              </a:rPr>
              <a:t>      else if (data &lt; (*ptr_root)-&gt;data)</a:t>
            </a:r>
          </a:p>
          <a:p>
            <a:pPr algn="l"/>
            <a:r>
              <a:rPr lang="en-US" altLang="en-US" sz="1600">
                <a:solidFill>
                  <a:schemeClr val="folHlink"/>
                </a:solidFill>
                <a:latin typeface="Courier New" charset="0"/>
              </a:rPr>
              <a:t>         ptr_root = &amp;(*ptr_root)-&gt;left;</a:t>
            </a:r>
          </a:p>
          <a:p>
            <a:pPr algn="l"/>
            <a:r>
              <a:rPr lang="en-US" altLang="en-US" sz="1600">
                <a:solidFill>
                  <a:schemeClr val="folHlink"/>
                </a:solidFill>
                <a:latin typeface="Courier New" charset="0"/>
              </a:rPr>
              <a:t>      else</a:t>
            </a:r>
          </a:p>
          <a:p>
            <a:pPr algn="l"/>
            <a:r>
              <a:rPr lang="en-US" altLang="en-US" sz="1600">
                <a:solidFill>
                  <a:schemeClr val="folHlink"/>
                </a:solidFill>
                <a:latin typeface="Courier New" charset="0"/>
              </a:rPr>
              <a:t>      {</a:t>
            </a:r>
          </a:p>
          <a:p>
            <a:pPr algn="l"/>
            <a:r>
              <a:rPr lang="en-US" altLang="en-US" sz="1600">
                <a:solidFill>
                  <a:schemeClr val="folHlink"/>
                </a:solidFill>
                <a:latin typeface="Courier New" charset="0"/>
              </a:rPr>
              <a:t>          printf("Node already in the tree!\n");</a:t>
            </a:r>
          </a:p>
          <a:p>
            <a:pPr algn="l"/>
            <a:r>
              <a:rPr lang="en-US" altLang="en-US" sz="1600">
                <a:solidFill>
                  <a:schemeClr val="folHlink"/>
                </a:solidFill>
                <a:latin typeface="Courier New" charset="0"/>
              </a:rPr>
              <a:t>          return 0; // duplicate</a:t>
            </a:r>
          </a:p>
          <a:p>
            <a:pPr algn="l"/>
            <a:r>
              <a:rPr lang="en-US" altLang="en-US" sz="1600">
                <a:solidFill>
                  <a:schemeClr val="folHlink"/>
                </a:solidFill>
                <a:latin typeface="Courier New" charset="0"/>
              </a:rPr>
              <a:t>      }</a:t>
            </a:r>
          </a:p>
          <a:p>
            <a:pPr algn="l"/>
            <a:r>
              <a:rPr lang="en-US" altLang="en-US" sz="1600">
                <a:solidFill>
                  <a:schemeClr val="folHlink"/>
                </a:solidFill>
                <a:latin typeface="Courier New" charset="0"/>
              </a:rPr>
              <a:t>   }</a:t>
            </a:r>
          </a:p>
          <a:p>
            <a:pPr algn="l"/>
            <a:r>
              <a:rPr lang="en-US" altLang="en-US" sz="1600">
                <a:solidFill>
                  <a:schemeClr val="folHlink"/>
                </a:solidFill>
                <a:latin typeface="Courier New" charset="0"/>
              </a:rPr>
              <a:t>   </a:t>
            </a:r>
            <a:r>
              <a:rPr lang="en-US" altLang="en-US" sz="1600">
                <a:solidFill>
                  <a:schemeClr val="hlink"/>
                </a:solidFill>
                <a:latin typeface="Courier New" charset="0"/>
              </a:rPr>
              <a:t>// allocate and insert</a:t>
            </a:r>
          </a:p>
          <a:p>
            <a:pPr algn="l"/>
            <a:r>
              <a:rPr lang="en-US" altLang="en-US" sz="1600">
                <a:solidFill>
                  <a:schemeClr val="folHlink"/>
                </a:solidFill>
                <a:latin typeface="Courier New" charset="0"/>
              </a:rPr>
              <a:t>   if(!(*ptr_root = (NODE *) malloc (sizeof(NODE))))</a:t>
            </a:r>
          </a:p>
          <a:p>
            <a:pPr algn="l"/>
            <a:r>
              <a:rPr lang="en-US" altLang="en-US" sz="1600">
                <a:solidFill>
                  <a:schemeClr val="folHlink"/>
                </a:solidFill>
                <a:latin typeface="Courier New" charset="0"/>
              </a:rPr>
              <a:t>      printf( "Fatal malloc error!\n" ), exit(1);</a:t>
            </a:r>
          </a:p>
          <a:p>
            <a:pPr algn="l"/>
            <a:r>
              <a:rPr lang="en-US" altLang="en-US" sz="1600">
                <a:solidFill>
                  <a:schemeClr val="folHlink"/>
                </a:solidFill>
                <a:latin typeface="Courier New" charset="0"/>
              </a:rPr>
              <a:t>   (*ptr_root)-&gt;data  = data;</a:t>
            </a:r>
          </a:p>
          <a:p>
            <a:pPr algn="l"/>
            <a:r>
              <a:rPr lang="en-US" altLang="en-US" sz="1600">
                <a:solidFill>
                  <a:schemeClr val="folHlink"/>
                </a:solidFill>
                <a:latin typeface="Courier New" charset="0"/>
              </a:rPr>
              <a:t>   (*ptr_root)-&gt;left  = (*ptr_root)-&gt;right = NULL;</a:t>
            </a:r>
          </a:p>
          <a:p>
            <a:pPr algn="l"/>
            <a:r>
              <a:rPr lang="en-US" altLang="en-US" sz="1600">
                <a:solidFill>
                  <a:schemeClr val="folHlink"/>
                </a:solidFill>
                <a:latin typeface="Courier New" charset="0"/>
              </a:rPr>
              <a:t>   return 1; // data inserted</a:t>
            </a:r>
          </a:p>
          <a:p>
            <a:pPr algn="l"/>
            <a:r>
              <a:rPr lang="en-US" altLang="en-US" sz="1600">
                <a:solidFill>
                  <a:schemeClr val="folHlink"/>
                </a:solidFill>
                <a:latin typeface="Courier New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33572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>
              <a:defRPr sz="2400" b="1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r">
              <a:defRPr sz="2400" b="1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7D63084E-ACF6-9A44-8CA5-E68A045C891F}" type="slidenum">
              <a:rPr lang="en-US" altLang="en-US" sz="1000">
                <a:latin typeface="Tahoma" charset="0"/>
              </a:rPr>
              <a:pPr/>
              <a:t>3</a:t>
            </a:fld>
            <a:endParaRPr lang="en-US" altLang="en-US" sz="1000">
              <a:latin typeface="Tahoma" charset="0"/>
            </a:endParaRPr>
          </a:p>
        </p:txBody>
      </p:sp>
      <p:sp>
        <p:nvSpPr>
          <p:cNvPr id="37890" name="Slide Number Placeholder 2"/>
          <p:cNvSpPr txBox="1">
            <a:spLocks noGrp="1"/>
          </p:cNvSpPr>
          <p:nvPr/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r">
              <a:defRPr sz="2400" b="1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r">
              <a:defRPr sz="2400" b="1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D7D53E7C-2E01-3F4B-949F-52F911DC9971}" type="slidenum">
              <a:rPr lang="en-US" altLang="en-US" sz="1000">
                <a:latin typeface="Tahoma" charset="0"/>
              </a:rPr>
              <a:pPr eaLnBrk="1" hangingPunct="1"/>
              <a:t>3</a:t>
            </a:fld>
            <a:endParaRPr lang="en-US" altLang="en-US" sz="1000">
              <a:latin typeface="Tahoma" charset="0"/>
            </a:endParaRPr>
          </a:p>
        </p:txBody>
      </p:sp>
      <p:sp>
        <p:nvSpPr>
          <p:cNvPr id="37891" name="Slide Number Placeholder 2"/>
          <p:cNvSpPr txBox="1">
            <a:spLocks noGrp="1"/>
          </p:cNvSpPr>
          <p:nvPr/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r">
              <a:defRPr sz="2400" b="1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r">
              <a:defRPr sz="2400" b="1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21271840-E63B-7D48-BD02-50B4BA396FBE}" type="slidenum">
              <a:rPr lang="en-US" altLang="en-US" sz="1000">
                <a:latin typeface="Tahoma" charset="0"/>
              </a:rPr>
              <a:pPr eaLnBrk="1" hangingPunct="1"/>
              <a:t>3</a:t>
            </a:fld>
            <a:endParaRPr lang="en-US" altLang="en-US" sz="1000">
              <a:latin typeface="Tahoma" charset="0"/>
            </a:endParaRPr>
          </a:p>
        </p:txBody>
      </p:sp>
      <p:sp>
        <p:nvSpPr>
          <p:cNvPr id="37892" name="Text Box 34"/>
          <p:cNvSpPr txBox="1">
            <a:spLocks noChangeArrowheads="1"/>
          </p:cNvSpPr>
          <p:nvPr/>
        </p:nvSpPr>
        <p:spPr bwMode="auto">
          <a:xfrm>
            <a:off x="546100" y="533400"/>
            <a:ext cx="5365750" cy="1311275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>
              <a:defRPr sz="2400" b="1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r">
              <a:defRPr sz="2400" b="1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/>
            <a:r>
              <a:rPr lang="en-US" altLang="en-US" sz="2000">
                <a:solidFill>
                  <a:srgbClr val="2133DF"/>
                </a:solidFill>
                <a:latin typeface="Courier New" charset="0"/>
              </a:rPr>
              <a:t>size_t fread(void *pointer, </a:t>
            </a:r>
          </a:p>
          <a:p>
            <a:pPr algn="l"/>
            <a:r>
              <a:rPr lang="en-US" altLang="en-US" sz="2000">
                <a:solidFill>
                  <a:srgbClr val="2133DF"/>
                </a:solidFill>
                <a:latin typeface="Courier New" charset="0"/>
              </a:rPr>
              <a:t>             size_t element_size, </a:t>
            </a:r>
          </a:p>
          <a:p>
            <a:pPr algn="l"/>
            <a:r>
              <a:rPr lang="en-US" altLang="en-US" sz="2000">
                <a:solidFill>
                  <a:srgbClr val="2133DF"/>
                </a:solidFill>
                <a:latin typeface="Courier New" charset="0"/>
              </a:rPr>
              <a:t>             size_t num_elements, </a:t>
            </a:r>
          </a:p>
          <a:p>
            <a:pPr algn="l"/>
            <a:r>
              <a:rPr lang="en-US" altLang="en-US" sz="2000">
                <a:solidFill>
                  <a:srgbClr val="2133DF"/>
                </a:solidFill>
                <a:latin typeface="Courier New" charset="0"/>
              </a:rPr>
              <a:t>             FILE *fp ); </a:t>
            </a:r>
          </a:p>
        </p:txBody>
      </p:sp>
      <p:sp>
        <p:nvSpPr>
          <p:cNvPr id="37893" name="Text Box 4"/>
          <p:cNvSpPr txBox="1">
            <a:spLocks noChangeArrowheads="1"/>
          </p:cNvSpPr>
          <p:nvPr/>
        </p:nvSpPr>
        <p:spPr bwMode="auto">
          <a:xfrm>
            <a:off x="7543800" y="381000"/>
            <a:ext cx="1371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>
              <a:defRPr sz="2400" b="1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r">
              <a:defRPr sz="2400" b="1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eaLnBrk="1" hangingPunct="1">
              <a:buFont typeface="Arial" charset="0"/>
              <a:buNone/>
            </a:pPr>
            <a:r>
              <a:rPr lang="en-US" altLang="en-US">
                <a:solidFill>
                  <a:schemeClr val="hlink"/>
                </a:solidFill>
                <a:latin typeface="Courier New" charset="0"/>
              </a:rPr>
              <a:t>fread</a:t>
            </a:r>
          </a:p>
        </p:txBody>
      </p:sp>
      <p:sp>
        <p:nvSpPr>
          <p:cNvPr id="37894" name="Text Box 17"/>
          <p:cNvSpPr txBox="1">
            <a:spLocks noChangeArrowheads="1"/>
          </p:cNvSpPr>
          <p:nvPr/>
        </p:nvSpPr>
        <p:spPr bwMode="auto">
          <a:xfrm>
            <a:off x="6019800" y="76200"/>
            <a:ext cx="30241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>
              <a:defRPr sz="2400" b="1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r">
              <a:defRPr sz="2400" b="1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/>
            <a:r>
              <a:rPr lang="en-US" altLang="en-US" b="0"/>
              <a:t>Read from a binary file</a:t>
            </a:r>
          </a:p>
        </p:txBody>
      </p:sp>
      <p:sp>
        <p:nvSpPr>
          <p:cNvPr id="37895" name="Text Box 4"/>
          <p:cNvSpPr txBox="1">
            <a:spLocks noChangeArrowheads="1"/>
          </p:cNvSpPr>
          <p:nvPr/>
        </p:nvSpPr>
        <p:spPr bwMode="auto">
          <a:xfrm>
            <a:off x="533400" y="2362200"/>
            <a:ext cx="7467600" cy="301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>
              <a:defRPr sz="2400" b="1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r">
              <a:defRPr sz="2400" b="1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/>
            <a:r>
              <a:rPr lang="en-US" altLang="en-US">
                <a:solidFill>
                  <a:schemeClr val="hlink"/>
                </a:solidFill>
                <a:latin typeface="Courier New" charset="0"/>
              </a:rPr>
              <a:t>fread(&amp;y, sizeof (double), 1, fp);</a:t>
            </a:r>
          </a:p>
          <a:p>
            <a:pPr algn="l"/>
            <a:r>
              <a:rPr lang="en-US" altLang="en-US">
                <a:solidFill>
                  <a:schemeClr val="hlink"/>
                </a:solidFill>
                <a:latin typeface="Courier New" charset="0"/>
              </a:rPr>
              <a:t>if (n &lt; 1)</a:t>
            </a:r>
          </a:p>
          <a:p>
            <a:pPr algn="l"/>
            <a:r>
              <a:rPr lang="en-US" altLang="en-US">
                <a:solidFill>
                  <a:schemeClr val="hlink"/>
                </a:solidFill>
                <a:latin typeface="Courier New" charset="0"/>
              </a:rPr>
              <a:t>{ </a:t>
            </a:r>
          </a:p>
          <a:p>
            <a:pPr algn="l"/>
            <a:r>
              <a:rPr lang="en-US" altLang="en-US">
                <a:solidFill>
                  <a:schemeClr val="hlink"/>
                </a:solidFill>
                <a:latin typeface="Courier New" charset="0"/>
              </a:rPr>
              <a:t>    // data not read!</a:t>
            </a:r>
          </a:p>
          <a:p>
            <a:pPr algn="l"/>
            <a:r>
              <a:rPr lang="en-US" altLang="en-US">
                <a:solidFill>
                  <a:schemeClr val="hlink"/>
                </a:solidFill>
                <a:latin typeface="Courier New" charset="0"/>
              </a:rPr>
              <a:t>    exit(1);</a:t>
            </a:r>
          </a:p>
          <a:p>
            <a:pPr algn="l"/>
            <a:r>
              <a:rPr lang="en-US" altLang="en-US">
                <a:solidFill>
                  <a:schemeClr val="hlink"/>
                </a:solidFill>
                <a:latin typeface="Courier New" charset="0"/>
              </a:rPr>
              <a:t>}</a:t>
            </a:r>
          </a:p>
          <a:p>
            <a:pPr algn="l"/>
            <a:endParaRPr lang="en-US" altLang="en-US">
              <a:solidFill>
                <a:schemeClr val="hlink"/>
              </a:solidFill>
              <a:latin typeface="Courier New" charset="0"/>
            </a:endParaRPr>
          </a:p>
          <a:p>
            <a:pPr algn="l"/>
            <a:r>
              <a:rPr lang="en-US" altLang="en-US" b="0"/>
              <a:t>// </a:t>
            </a:r>
            <a:r>
              <a:rPr lang="en-US" altLang="en-US" b="0" i="1"/>
              <a:t>Error detection!</a:t>
            </a:r>
          </a:p>
        </p:txBody>
      </p:sp>
    </p:spTree>
    <p:extLst>
      <p:ext uri="{BB962C8B-B14F-4D97-AF65-F5344CB8AC3E}">
        <p14:creationId xmlns:p14="http://schemas.microsoft.com/office/powerpoint/2010/main" val="1646478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9C4E1D-1533-5B4B-AC05-352D39A35FA4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2235394" name="Text Box 2"/>
          <p:cNvSpPr txBox="1">
            <a:spLocks noChangeArrowheads="1"/>
          </p:cNvSpPr>
          <p:nvPr/>
        </p:nvSpPr>
        <p:spPr bwMode="auto">
          <a:xfrm>
            <a:off x="6934200" y="3429000"/>
            <a:ext cx="106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altLang="en-US" b="0"/>
              <a:t>pWalk</a:t>
            </a:r>
          </a:p>
        </p:txBody>
      </p:sp>
      <p:grpSp>
        <p:nvGrpSpPr>
          <p:cNvPr id="2235395" name="Group 3"/>
          <p:cNvGrpSpPr>
            <a:grpSpLocks/>
          </p:cNvGrpSpPr>
          <p:nvPr/>
        </p:nvGrpSpPr>
        <p:grpSpPr bwMode="auto">
          <a:xfrm>
            <a:off x="2667000" y="1828800"/>
            <a:ext cx="1295400" cy="457200"/>
            <a:chOff x="1680" y="1152"/>
            <a:chExt cx="816" cy="288"/>
          </a:xfrm>
        </p:grpSpPr>
        <p:sp>
          <p:nvSpPr>
            <p:cNvPr id="2235396" name="Rectangle 4"/>
            <p:cNvSpPr>
              <a:spLocks noChangeArrowheads="1"/>
            </p:cNvSpPr>
            <p:nvPr/>
          </p:nvSpPr>
          <p:spPr bwMode="auto">
            <a:xfrm>
              <a:off x="1680" y="1152"/>
              <a:ext cx="240" cy="288"/>
            </a:xfrm>
            <a:prstGeom prst="rect">
              <a:avLst/>
            </a:prstGeom>
            <a:solidFill>
              <a:srgbClr val="CC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35397" name="Rectangle 5"/>
            <p:cNvSpPr>
              <a:spLocks noChangeArrowheads="1"/>
            </p:cNvSpPr>
            <p:nvPr/>
          </p:nvSpPr>
          <p:spPr bwMode="auto">
            <a:xfrm>
              <a:off x="2256" y="1152"/>
              <a:ext cx="240" cy="288"/>
            </a:xfrm>
            <a:prstGeom prst="rect">
              <a:avLst/>
            </a:prstGeom>
            <a:solidFill>
              <a:srgbClr val="CC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35398" name="Rectangle 6"/>
            <p:cNvSpPr>
              <a:spLocks noChangeArrowheads="1"/>
            </p:cNvSpPr>
            <p:nvPr/>
          </p:nvSpPr>
          <p:spPr bwMode="auto">
            <a:xfrm>
              <a:off x="1920" y="1152"/>
              <a:ext cx="336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en-US" altLang="en-US" b="0"/>
                <a:t>23</a:t>
              </a:r>
            </a:p>
          </p:txBody>
        </p:sp>
      </p:grpSp>
      <p:grpSp>
        <p:nvGrpSpPr>
          <p:cNvPr id="2235399" name="Group 7"/>
          <p:cNvGrpSpPr>
            <a:grpSpLocks/>
          </p:cNvGrpSpPr>
          <p:nvPr/>
        </p:nvGrpSpPr>
        <p:grpSpPr bwMode="auto">
          <a:xfrm>
            <a:off x="1752600" y="2819400"/>
            <a:ext cx="1295400" cy="457200"/>
            <a:chOff x="1680" y="1152"/>
            <a:chExt cx="816" cy="288"/>
          </a:xfrm>
        </p:grpSpPr>
        <p:sp>
          <p:nvSpPr>
            <p:cNvPr id="2235400" name="Rectangle 8"/>
            <p:cNvSpPr>
              <a:spLocks noChangeArrowheads="1"/>
            </p:cNvSpPr>
            <p:nvPr/>
          </p:nvSpPr>
          <p:spPr bwMode="auto">
            <a:xfrm>
              <a:off x="1680" y="1152"/>
              <a:ext cx="240" cy="288"/>
            </a:xfrm>
            <a:prstGeom prst="rect">
              <a:avLst/>
            </a:prstGeom>
            <a:solidFill>
              <a:srgbClr val="CC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35401" name="Rectangle 9"/>
            <p:cNvSpPr>
              <a:spLocks noChangeArrowheads="1"/>
            </p:cNvSpPr>
            <p:nvPr/>
          </p:nvSpPr>
          <p:spPr bwMode="auto">
            <a:xfrm>
              <a:off x="2256" y="1152"/>
              <a:ext cx="240" cy="288"/>
            </a:xfrm>
            <a:prstGeom prst="rect">
              <a:avLst/>
            </a:prstGeom>
            <a:solidFill>
              <a:srgbClr val="CC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35402" name="Rectangle 10"/>
            <p:cNvSpPr>
              <a:spLocks noChangeArrowheads="1"/>
            </p:cNvSpPr>
            <p:nvPr/>
          </p:nvSpPr>
          <p:spPr bwMode="auto">
            <a:xfrm>
              <a:off x="1920" y="1152"/>
              <a:ext cx="336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en-US" altLang="en-US" b="0"/>
                <a:t>18</a:t>
              </a:r>
            </a:p>
          </p:txBody>
        </p:sp>
      </p:grpSp>
      <p:sp>
        <p:nvSpPr>
          <p:cNvPr id="2235403" name="Line 11"/>
          <p:cNvSpPr>
            <a:spLocks noChangeShapeType="1"/>
          </p:cNvSpPr>
          <p:nvPr/>
        </p:nvSpPr>
        <p:spPr bwMode="auto">
          <a:xfrm flipH="1">
            <a:off x="2438400" y="2057400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35404" name="Line 12"/>
          <p:cNvSpPr>
            <a:spLocks noChangeShapeType="1"/>
          </p:cNvSpPr>
          <p:nvPr/>
        </p:nvSpPr>
        <p:spPr bwMode="auto">
          <a:xfrm flipH="1">
            <a:off x="1371600" y="30480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35405" name="Line 13"/>
          <p:cNvSpPr>
            <a:spLocks noChangeShapeType="1"/>
          </p:cNvSpPr>
          <p:nvPr/>
        </p:nvSpPr>
        <p:spPr bwMode="auto">
          <a:xfrm>
            <a:off x="2819400" y="30480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35406" name="Line 14"/>
          <p:cNvSpPr>
            <a:spLocks noChangeShapeType="1"/>
          </p:cNvSpPr>
          <p:nvPr/>
        </p:nvSpPr>
        <p:spPr bwMode="auto">
          <a:xfrm>
            <a:off x="3276600" y="10668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235407" name="Group 15"/>
          <p:cNvGrpSpPr>
            <a:grpSpLocks/>
          </p:cNvGrpSpPr>
          <p:nvPr/>
        </p:nvGrpSpPr>
        <p:grpSpPr bwMode="auto">
          <a:xfrm>
            <a:off x="2971800" y="381000"/>
            <a:ext cx="762000" cy="914400"/>
            <a:chOff x="1872" y="240"/>
            <a:chExt cx="480" cy="576"/>
          </a:xfrm>
        </p:grpSpPr>
        <p:sp>
          <p:nvSpPr>
            <p:cNvPr id="2235408" name="Rectangle 16"/>
            <p:cNvSpPr>
              <a:spLocks noChangeArrowheads="1"/>
            </p:cNvSpPr>
            <p:nvPr/>
          </p:nvSpPr>
          <p:spPr bwMode="auto">
            <a:xfrm>
              <a:off x="1920" y="528"/>
              <a:ext cx="240" cy="288"/>
            </a:xfrm>
            <a:prstGeom prst="rect">
              <a:avLst/>
            </a:prstGeom>
            <a:solidFill>
              <a:srgbClr val="CC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35409" name="Text Box 17"/>
            <p:cNvSpPr txBox="1">
              <a:spLocks noChangeArrowheads="1"/>
            </p:cNvSpPr>
            <p:nvPr/>
          </p:nvSpPr>
          <p:spPr bwMode="auto">
            <a:xfrm>
              <a:off x="1872" y="240"/>
              <a:ext cx="4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en-US" altLang="en-US" b="0"/>
                <a:t>root</a:t>
              </a:r>
            </a:p>
          </p:txBody>
        </p:sp>
      </p:grpSp>
      <p:sp>
        <p:nvSpPr>
          <p:cNvPr id="2235410" name="Rectangle 18"/>
          <p:cNvSpPr>
            <a:spLocks noChangeArrowheads="1"/>
          </p:cNvSpPr>
          <p:nvPr/>
        </p:nvSpPr>
        <p:spPr bwMode="auto">
          <a:xfrm>
            <a:off x="3048000" y="3810000"/>
            <a:ext cx="533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altLang="en-US" b="0"/>
              <a:t>20</a:t>
            </a:r>
          </a:p>
        </p:txBody>
      </p:sp>
      <p:grpSp>
        <p:nvGrpSpPr>
          <p:cNvPr id="2235411" name="Group 19"/>
          <p:cNvGrpSpPr>
            <a:grpSpLocks/>
          </p:cNvGrpSpPr>
          <p:nvPr/>
        </p:nvGrpSpPr>
        <p:grpSpPr bwMode="auto">
          <a:xfrm>
            <a:off x="3581400" y="3810000"/>
            <a:ext cx="381000" cy="457200"/>
            <a:chOff x="2256" y="2400"/>
            <a:chExt cx="240" cy="288"/>
          </a:xfrm>
        </p:grpSpPr>
        <p:sp>
          <p:nvSpPr>
            <p:cNvPr id="2235412" name="Rectangle 20"/>
            <p:cNvSpPr>
              <a:spLocks noChangeArrowheads="1"/>
            </p:cNvSpPr>
            <p:nvPr/>
          </p:nvSpPr>
          <p:spPr bwMode="auto">
            <a:xfrm>
              <a:off x="2256" y="2400"/>
              <a:ext cx="240" cy="288"/>
            </a:xfrm>
            <a:prstGeom prst="rect">
              <a:avLst/>
            </a:prstGeom>
            <a:solidFill>
              <a:srgbClr val="CC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235413" name="Group 21"/>
            <p:cNvGrpSpPr>
              <a:grpSpLocks/>
            </p:cNvGrpSpPr>
            <p:nvPr/>
          </p:nvGrpSpPr>
          <p:grpSpPr bwMode="auto">
            <a:xfrm>
              <a:off x="2256" y="2400"/>
              <a:ext cx="240" cy="288"/>
              <a:chOff x="2256" y="2400"/>
              <a:chExt cx="240" cy="288"/>
            </a:xfrm>
          </p:grpSpPr>
          <p:sp>
            <p:nvSpPr>
              <p:cNvPr id="2235414" name="Line 22"/>
              <p:cNvSpPr>
                <a:spLocks noChangeShapeType="1"/>
              </p:cNvSpPr>
              <p:nvPr/>
            </p:nvSpPr>
            <p:spPr bwMode="auto">
              <a:xfrm flipH="1">
                <a:off x="2256" y="2400"/>
                <a:ext cx="24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35415" name="Line 23"/>
              <p:cNvSpPr>
                <a:spLocks noChangeShapeType="1"/>
              </p:cNvSpPr>
              <p:nvPr/>
            </p:nvSpPr>
            <p:spPr bwMode="auto">
              <a:xfrm>
                <a:off x="2256" y="2400"/>
                <a:ext cx="24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235416" name="Rectangle 24"/>
          <p:cNvSpPr>
            <a:spLocks noChangeArrowheads="1"/>
          </p:cNvSpPr>
          <p:nvPr/>
        </p:nvSpPr>
        <p:spPr bwMode="auto">
          <a:xfrm>
            <a:off x="2667000" y="3810000"/>
            <a:ext cx="381000" cy="457200"/>
          </a:xfrm>
          <a:prstGeom prst="rect">
            <a:avLst/>
          </a:prstGeom>
          <a:solidFill>
            <a:srgbClr val="CC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235417" name="Group 25"/>
          <p:cNvGrpSpPr>
            <a:grpSpLocks/>
          </p:cNvGrpSpPr>
          <p:nvPr/>
        </p:nvGrpSpPr>
        <p:grpSpPr bwMode="auto">
          <a:xfrm>
            <a:off x="762000" y="3810000"/>
            <a:ext cx="1295400" cy="457200"/>
            <a:chOff x="480" y="2400"/>
            <a:chExt cx="816" cy="288"/>
          </a:xfrm>
        </p:grpSpPr>
        <p:sp>
          <p:nvSpPr>
            <p:cNvPr id="2235418" name="Rectangle 26"/>
            <p:cNvSpPr>
              <a:spLocks noChangeArrowheads="1"/>
            </p:cNvSpPr>
            <p:nvPr/>
          </p:nvSpPr>
          <p:spPr bwMode="auto">
            <a:xfrm>
              <a:off x="720" y="2400"/>
              <a:ext cx="336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en-US" altLang="en-US" b="0"/>
                <a:t>12</a:t>
              </a:r>
            </a:p>
          </p:txBody>
        </p:sp>
        <p:grpSp>
          <p:nvGrpSpPr>
            <p:cNvPr id="2235419" name="Group 27"/>
            <p:cNvGrpSpPr>
              <a:grpSpLocks/>
            </p:cNvGrpSpPr>
            <p:nvPr/>
          </p:nvGrpSpPr>
          <p:grpSpPr bwMode="auto">
            <a:xfrm>
              <a:off x="1056" y="2400"/>
              <a:ext cx="240" cy="288"/>
              <a:chOff x="2256" y="2400"/>
              <a:chExt cx="240" cy="288"/>
            </a:xfrm>
          </p:grpSpPr>
          <p:sp>
            <p:nvSpPr>
              <p:cNvPr id="2235420" name="Rectangle 28"/>
              <p:cNvSpPr>
                <a:spLocks noChangeArrowheads="1"/>
              </p:cNvSpPr>
              <p:nvPr/>
            </p:nvSpPr>
            <p:spPr bwMode="auto">
              <a:xfrm>
                <a:off x="2256" y="2400"/>
                <a:ext cx="240" cy="288"/>
              </a:xfrm>
              <a:prstGeom prst="rect">
                <a:avLst/>
              </a:prstGeom>
              <a:solidFill>
                <a:srgbClr val="CC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235421" name="Group 29"/>
              <p:cNvGrpSpPr>
                <a:grpSpLocks/>
              </p:cNvGrpSpPr>
              <p:nvPr/>
            </p:nvGrpSpPr>
            <p:grpSpPr bwMode="auto">
              <a:xfrm>
                <a:off x="2256" y="2400"/>
                <a:ext cx="240" cy="288"/>
                <a:chOff x="2256" y="2400"/>
                <a:chExt cx="240" cy="288"/>
              </a:xfrm>
            </p:grpSpPr>
            <p:sp>
              <p:nvSpPr>
                <p:cNvPr id="2235422" name="Line 30"/>
                <p:cNvSpPr>
                  <a:spLocks noChangeShapeType="1"/>
                </p:cNvSpPr>
                <p:nvPr/>
              </p:nvSpPr>
              <p:spPr bwMode="auto">
                <a:xfrm flipH="1">
                  <a:off x="2256" y="2400"/>
                  <a:ext cx="24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35423" name="Line 31"/>
                <p:cNvSpPr>
                  <a:spLocks noChangeShapeType="1"/>
                </p:cNvSpPr>
                <p:nvPr/>
              </p:nvSpPr>
              <p:spPr bwMode="auto">
                <a:xfrm>
                  <a:off x="2256" y="2400"/>
                  <a:ext cx="24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2235424" name="Group 32"/>
            <p:cNvGrpSpPr>
              <a:grpSpLocks/>
            </p:cNvGrpSpPr>
            <p:nvPr/>
          </p:nvGrpSpPr>
          <p:grpSpPr bwMode="auto">
            <a:xfrm>
              <a:off x="480" y="2400"/>
              <a:ext cx="240" cy="288"/>
              <a:chOff x="2256" y="2400"/>
              <a:chExt cx="240" cy="288"/>
            </a:xfrm>
          </p:grpSpPr>
          <p:sp>
            <p:nvSpPr>
              <p:cNvPr id="2235425" name="Rectangle 33"/>
              <p:cNvSpPr>
                <a:spLocks noChangeArrowheads="1"/>
              </p:cNvSpPr>
              <p:nvPr/>
            </p:nvSpPr>
            <p:spPr bwMode="auto">
              <a:xfrm>
                <a:off x="2256" y="2400"/>
                <a:ext cx="240" cy="288"/>
              </a:xfrm>
              <a:prstGeom prst="rect">
                <a:avLst/>
              </a:prstGeom>
              <a:solidFill>
                <a:srgbClr val="CC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235426" name="Group 34"/>
              <p:cNvGrpSpPr>
                <a:grpSpLocks/>
              </p:cNvGrpSpPr>
              <p:nvPr/>
            </p:nvGrpSpPr>
            <p:grpSpPr bwMode="auto">
              <a:xfrm>
                <a:off x="2256" y="2400"/>
                <a:ext cx="240" cy="288"/>
                <a:chOff x="2256" y="2400"/>
                <a:chExt cx="240" cy="288"/>
              </a:xfrm>
            </p:grpSpPr>
            <p:sp>
              <p:nvSpPr>
                <p:cNvPr id="2235427" name="Line 35"/>
                <p:cNvSpPr>
                  <a:spLocks noChangeShapeType="1"/>
                </p:cNvSpPr>
                <p:nvPr/>
              </p:nvSpPr>
              <p:spPr bwMode="auto">
                <a:xfrm flipH="1">
                  <a:off x="2256" y="2400"/>
                  <a:ext cx="24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35428" name="Line 36"/>
                <p:cNvSpPr>
                  <a:spLocks noChangeShapeType="1"/>
                </p:cNvSpPr>
                <p:nvPr/>
              </p:nvSpPr>
              <p:spPr bwMode="auto">
                <a:xfrm>
                  <a:off x="2256" y="2400"/>
                  <a:ext cx="24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2235429" name="Group 37"/>
          <p:cNvGrpSpPr>
            <a:grpSpLocks/>
          </p:cNvGrpSpPr>
          <p:nvPr/>
        </p:nvGrpSpPr>
        <p:grpSpPr bwMode="auto">
          <a:xfrm>
            <a:off x="1981200" y="4800600"/>
            <a:ext cx="1295400" cy="457200"/>
            <a:chOff x="1488" y="3024"/>
            <a:chExt cx="816" cy="288"/>
          </a:xfrm>
        </p:grpSpPr>
        <p:sp>
          <p:nvSpPr>
            <p:cNvPr id="2235430" name="Rectangle 38"/>
            <p:cNvSpPr>
              <a:spLocks noChangeArrowheads="1"/>
            </p:cNvSpPr>
            <p:nvPr/>
          </p:nvSpPr>
          <p:spPr bwMode="auto">
            <a:xfrm>
              <a:off x="1728" y="3024"/>
              <a:ext cx="336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en-US" altLang="en-US" b="0">
                  <a:solidFill>
                    <a:srgbClr val="FF0000"/>
                  </a:solidFill>
                </a:rPr>
                <a:t>19</a:t>
              </a:r>
            </a:p>
          </p:txBody>
        </p:sp>
        <p:grpSp>
          <p:nvGrpSpPr>
            <p:cNvPr id="2235431" name="Group 39"/>
            <p:cNvGrpSpPr>
              <a:grpSpLocks/>
            </p:cNvGrpSpPr>
            <p:nvPr/>
          </p:nvGrpSpPr>
          <p:grpSpPr bwMode="auto">
            <a:xfrm>
              <a:off x="2064" y="3024"/>
              <a:ext cx="240" cy="288"/>
              <a:chOff x="2256" y="2400"/>
              <a:chExt cx="240" cy="288"/>
            </a:xfrm>
          </p:grpSpPr>
          <p:sp>
            <p:nvSpPr>
              <p:cNvPr id="2235432" name="Rectangle 40"/>
              <p:cNvSpPr>
                <a:spLocks noChangeArrowheads="1"/>
              </p:cNvSpPr>
              <p:nvPr/>
            </p:nvSpPr>
            <p:spPr bwMode="auto">
              <a:xfrm>
                <a:off x="2256" y="2400"/>
                <a:ext cx="240" cy="288"/>
              </a:xfrm>
              <a:prstGeom prst="rect">
                <a:avLst/>
              </a:prstGeom>
              <a:solidFill>
                <a:srgbClr val="CC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235433" name="Group 41"/>
              <p:cNvGrpSpPr>
                <a:grpSpLocks/>
              </p:cNvGrpSpPr>
              <p:nvPr/>
            </p:nvGrpSpPr>
            <p:grpSpPr bwMode="auto">
              <a:xfrm>
                <a:off x="2256" y="2400"/>
                <a:ext cx="240" cy="288"/>
                <a:chOff x="2256" y="2400"/>
                <a:chExt cx="240" cy="288"/>
              </a:xfrm>
            </p:grpSpPr>
            <p:sp>
              <p:nvSpPr>
                <p:cNvPr id="2235434" name="Line 42"/>
                <p:cNvSpPr>
                  <a:spLocks noChangeShapeType="1"/>
                </p:cNvSpPr>
                <p:nvPr/>
              </p:nvSpPr>
              <p:spPr bwMode="auto">
                <a:xfrm flipH="1">
                  <a:off x="2256" y="2400"/>
                  <a:ext cx="24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35435" name="Line 43"/>
                <p:cNvSpPr>
                  <a:spLocks noChangeShapeType="1"/>
                </p:cNvSpPr>
                <p:nvPr/>
              </p:nvSpPr>
              <p:spPr bwMode="auto">
                <a:xfrm>
                  <a:off x="2256" y="2400"/>
                  <a:ext cx="24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2235436" name="Group 44"/>
            <p:cNvGrpSpPr>
              <a:grpSpLocks/>
            </p:cNvGrpSpPr>
            <p:nvPr/>
          </p:nvGrpSpPr>
          <p:grpSpPr bwMode="auto">
            <a:xfrm>
              <a:off x="1488" y="3024"/>
              <a:ext cx="240" cy="288"/>
              <a:chOff x="2256" y="2400"/>
              <a:chExt cx="240" cy="288"/>
            </a:xfrm>
          </p:grpSpPr>
          <p:sp>
            <p:nvSpPr>
              <p:cNvPr id="2235437" name="Rectangle 45"/>
              <p:cNvSpPr>
                <a:spLocks noChangeArrowheads="1"/>
              </p:cNvSpPr>
              <p:nvPr/>
            </p:nvSpPr>
            <p:spPr bwMode="auto">
              <a:xfrm>
                <a:off x="2256" y="2400"/>
                <a:ext cx="240" cy="288"/>
              </a:xfrm>
              <a:prstGeom prst="rect">
                <a:avLst/>
              </a:prstGeom>
              <a:solidFill>
                <a:srgbClr val="CC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235438" name="Group 46"/>
              <p:cNvGrpSpPr>
                <a:grpSpLocks/>
              </p:cNvGrpSpPr>
              <p:nvPr/>
            </p:nvGrpSpPr>
            <p:grpSpPr bwMode="auto">
              <a:xfrm>
                <a:off x="2256" y="2400"/>
                <a:ext cx="240" cy="288"/>
                <a:chOff x="2256" y="2400"/>
                <a:chExt cx="240" cy="288"/>
              </a:xfrm>
            </p:grpSpPr>
            <p:sp>
              <p:nvSpPr>
                <p:cNvPr id="2235439" name="Line 47"/>
                <p:cNvSpPr>
                  <a:spLocks noChangeShapeType="1"/>
                </p:cNvSpPr>
                <p:nvPr/>
              </p:nvSpPr>
              <p:spPr bwMode="auto">
                <a:xfrm flipH="1">
                  <a:off x="2256" y="2400"/>
                  <a:ext cx="24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35440" name="Line 48"/>
                <p:cNvSpPr>
                  <a:spLocks noChangeShapeType="1"/>
                </p:cNvSpPr>
                <p:nvPr/>
              </p:nvSpPr>
              <p:spPr bwMode="auto">
                <a:xfrm>
                  <a:off x="2256" y="2400"/>
                  <a:ext cx="24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2235441" name="Rectangle 49"/>
          <p:cNvSpPr>
            <a:spLocks noChangeArrowheads="1"/>
          </p:cNvSpPr>
          <p:nvPr/>
        </p:nvSpPr>
        <p:spPr bwMode="auto">
          <a:xfrm>
            <a:off x="6477000" y="2743200"/>
            <a:ext cx="381000" cy="457200"/>
          </a:xfrm>
          <a:prstGeom prst="rect">
            <a:avLst/>
          </a:prstGeom>
          <a:solidFill>
            <a:srgbClr val="CC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35442" name="Text Box 50"/>
          <p:cNvSpPr txBox="1">
            <a:spLocks noChangeArrowheads="1"/>
          </p:cNvSpPr>
          <p:nvPr/>
        </p:nvSpPr>
        <p:spPr bwMode="auto">
          <a:xfrm>
            <a:off x="5105400" y="457200"/>
            <a:ext cx="2819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altLang="en-US" b="0">
                <a:solidFill>
                  <a:srgbClr val="FF0000"/>
                </a:solidFill>
              </a:rPr>
              <a:t>19 &lt; 20</a:t>
            </a:r>
          </a:p>
        </p:txBody>
      </p:sp>
      <p:sp>
        <p:nvSpPr>
          <p:cNvPr id="2235443" name="Text Box 51"/>
          <p:cNvSpPr txBox="1">
            <a:spLocks noChangeArrowheads="1"/>
          </p:cNvSpPr>
          <p:nvPr/>
        </p:nvSpPr>
        <p:spPr bwMode="auto">
          <a:xfrm>
            <a:off x="6934200" y="2667000"/>
            <a:ext cx="106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altLang="en-US" b="0"/>
              <a:t>parent</a:t>
            </a:r>
          </a:p>
        </p:txBody>
      </p:sp>
      <p:sp>
        <p:nvSpPr>
          <p:cNvPr id="2235444" name="Line 52"/>
          <p:cNvSpPr>
            <a:spLocks noChangeShapeType="1"/>
          </p:cNvSpPr>
          <p:nvPr/>
        </p:nvSpPr>
        <p:spPr bwMode="auto">
          <a:xfrm flipH="1">
            <a:off x="3581400" y="2971800"/>
            <a:ext cx="3048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235445" name="Group 53"/>
          <p:cNvGrpSpPr>
            <a:grpSpLocks/>
          </p:cNvGrpSpPr>
          <p:nvPr/>
        </p:nvGrpSpPr>
        <p:grpSpPr bwMode="auto">
          <a:xfrm>
            <a:off x="6477000" y="3429000"/>
            <a:ext cx="381000" cy="457200"/>
            <a:chOff x="4080" y="2160"/>
            <a:chExt cx="240" cy="288"/>
          </a:xfrm>
        </p:grpSpPr>
        <p:sp>
          <p:nvSpPr>
            <p:cNvPr id="2235446" name="Rectangle 54"/>
            <p:cNvSpPr>
              <a:spLocks noChangeArrowheads="1"/>
            </p:cNvSpPr>
            <p:nvPr/>
          </p:nvSpPr>
          <p:spPr bwMode="auto">
            <a:xfrm>
              <a:off x="4080" y="2160"/>
              <a:ext cx="240" cy="288"/>
            </a:xfrm>
            <a:prstGeom prst="rect">
              <a:avLst/>
            </a:prstGeom>
            <a:solidFill>
              <a:srgbClr val="CC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35447" name="Line 55"/>
            <p:cNvSpPr>
              <a:spLocks noChangeShapeType="1"/>
            </p:cNvSpPr>
            <p:nvPr/>
          </p:nvSpPr>
          <p:spPr bwMode="auto">
            <a:xfrm flipH="1">
              <a:off x="4080" y="2160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35448" name="Line 56"/>
            <p:cNvSpPr>
              <a:spLocks noChangeShapeType="1"/>
            </p:cNvSpPr>
            <p:nvPr/>
          </p:nvSpPr>
          <p:spPr bwMode="auto">
            <a:xfrm>
              <a:off x="4080" y="2160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235449" name="Line 57"/>
          <p:cNvSpPr>
            <a:spLocks noChangeShapeType="1"/>
          </p:cNvSpPr>
          <p:nvPr/>
        </p:nvSpPr>
        <p:spPr bwMode="auto">
          <a:xfrm flipH="1">
            <a:off x="2590800" y="4114800"/>
            <a:ext cx="304800" cy="6858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35451" name="Text Box 59"/>
          <p:cNvSpPr txBox="1">
            <a:spLocks noChangeArrowheads="1"/>
          </p:cNvSpPr>
          <p:nvPr/>
        </p:nvSpPr>
        <p:spPr bwMode="auto">
          <a:xfrm>
            <a:off x="2514600" y="5791200"/>
            <a:ext cx="434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altLang="en-US" b="0"/>
              <a:t>BST Insert – iterative algorithm</a:t>
            </a:r>
          </a:p>
        </p:txBody>
      </p:sp>
    </p:spTree>
    <p:extLst>
      <p:ext uri="{BB962C8B-B14F-4D97-AF65-F5344CB8AC3E}">
        <p14:creationId xmlns:p14="http://schemas.microsoft.com/office/powerpoint/2010/main" val="9497844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27B669E-AAF1-A44A-A602-F22304FD36D9}" type="slidenum">
              <a:rPr lang="en-US" altLang="en-US"/>
              <a:pPr/>
              <a:t>31</a:t>
            </a:fld>
            <a:endParaRPr lang="en-US" altLang="en-US"/>
          </a:p>
        </p:txBody>
      </p:sp>
      <p:sp>
        <p:nvSpPr>
          <p:cNvPr id="2419714" name="Text Box 2"/>
          <p:cNvSpPr txBox="1">
            <a:spLocks noChangeArrowheads="1"/>
          </p:cNvSpPr>
          <p:nvPr/>
        </p:nvSpPr>
        <p:spPr bwMode="auto">
          <a:xfrm>
            <a:off x="914400" y="222250"/>
            <a:ext cx="6629400" cy="5969000"/>
          </a:xfrm>
          <a:prstGeom prst="rect">
            <a:avLst/>
          </a:prstGeom>
          <a:solidFill>
            <a:srgbClr val="FFFFCC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/>
            <a:r>
              <a:rPr lang="en-US" altLang="en-US" sz="1600">
                <a:solidFill>
                  <a:schemeClr val="hlink"/>
                </a:solidFill>
                <a:latin typeface="Courier New" charset="0"/>
                <a:ea typeface="Times New Roman" charset="0"/>
                <a:cs typeface="Times New Roman" charset="0"/>
              </a:rPr>
              <a:t>// RECURSIVE Insert BST</a:t>
            </a:r>
          </a:p>
          <a:p>
            <a:pPr algn="l"/>
            <a:r>
              <a:rPr lang="en-US" altLang="en-US" sz="1600">
                <a:solidFill>
                  <a:schemeClr val="folHlink"/>
                </a:solidFill>
                <a:latin typeface="Courier New" charset="0"/>
              </a:rPr>
              <a:t>int insert( NODE **root, int data )</a:t>
            </a:r>
          </a:p>
          <a:p>
            <a:pPr algn="l"/>
            <a:r>
              <a:rPr lang="en-US" altLang="en-US" sz="1600">
                <a:solidFill>
                  <a:schemeClr val="folHlink"/>
                </a:solidFill>
                <a:latin typeface="Courier New" charset="0"/>
              </a:rPr>
              <a:t>{</a:t>
            </a:r>
          </a:p>
          <a:p>
            <a:pPr algn="l"/>
            <a:endParaRPr lang="en-US" altLang="en-US" sz="1600">
              <a:solidFill>
                <a:schemeClr val="folHlink"/>
              </a:solidFill>
              <a:latin typeface="Courier New" charset="0"/>
            </a:endParaRPr>
          </a:p>
          <a:p>
            <a:pPr algn="l"/>
            <a:r>
              <a:rPr lang="en-US" altLang="en-US" sz="1600">
                <a:solidFill>
                  <a:schemeClr val="folHlink"/>
                </a:solidFill>
                <a:latin typeface="Courier New" charset="0"/>
              </a:rPr>
              <a:t>   if(!(*root)){ </a:t>
            </a:r>
            <a:r>
              <a:rPr lang="en-US" altLang="en-US" sz="1600">
                <a:solidFill>
                  <a:schemeClr val="hlink"/>
                </a:solidFill>
                <a:latin typeface="Courier New" charset="0"/>
              </a:rPr>
              <a:t>// parent found: insert data</a:t>
            </a:r>
          </a:p>
          <a:p>
            <a:pPr algn="l"/>
            <a:r>
              <a:rPr lang="en-US" altLang="en-US" sz="1600">
                <a:solidFill>
                  <a:schemeClr val="folHlink"/>
                </a:solidFill>
                <a:latin typeface="Courier New" charset="0"/>
              </a:rPr>
              <a:t>      </a:t>
            </a:r>
            <a:r>
              <a:rPr lang="en-US" altLang="en-US" sz="1600">
                <a:solidFill>
                  <a:schemeClr val="hlink"/>
                </a:solidFill>
                <a:latin typeface="Courier New" charset="0"/>
              </a:rPr>
              <a:t>// allocate the new node</a:t>
            </a:r>
          </a:p>
          <a:p>
            <a:pPr algn="l"/>
            <a:r>
              <a:rPr lang="en-US" altLang="en-US" sz="1600">
                <a:solidFill>
                  <a:schemeClr val="folHlink"/>
                </a:solidFill>
                <a:latin typeface="Courier New" charset="0"/>
              </a:rPr>
              <a:t>      if(!(*root = (NODE *) malloc (sizeof(NODE))))</a:t>
            </a:r>
          </a:p>
          <a:p>
            <a:pPr algn="l"/>
            <a:r>
              <a:rPr lang="en-US" altLang="en-US" sz="1600">
                <a:solidFill>
                  <a:schemeClr val="folHlink"/>
                </a:solidFill>
                <a:latin typeface="Courier New" charset="0"/>
              </a:rPr>
              <a:t>         printf( "Fatal malloc error!\n" ), exit(1);</a:t>
            </a:r>
          </a:p>
          <a:p>
            <a:pPr algn="l"/>
            <a:r>
              <a:rPr lang="en-US" altLang="en-US" sz="1600">
                <a:solidFill>
                  <a:schemeClr val="folHlink"/>
                </a:solidFill>
                <a:latin typeface="Courier New" charset="0"/>
              </a:rPr>
              <a:t>      (*root)-&gt;data  = data;</a:t>
            </a:r>
          </a:p>
          <a:p>
            <a:pPr algn="l"/>
            <a:r>
              <a:rPr lang="en-US" altLang="en-US" sz="1600">
                <a:solidFill>
                  <a:schemeClr val="folHlink"/>
                </a:solidFill>
                <a:latin typeface="Courier New" charset="0"/>
              </a:rPr>
              <a:t>      (*root)-&gt;left  = (*root)-&gt;right = NULL;</a:t>
            </a:r>
          </a:p>
          <a:p>
            <a:pPr algn="l"/>
            <a:r>
              <a:rPr lang="en-US" altLang="en-US" sz="1600">
                <a:solidFill>
                  <a:schemeClr val="folHlink"/>
                </a:solidFill>
                <a:latin typeface="Courier New" charset="0"/>
              </a:rPr>
              <a:t>      return 1; </a:t>
            </a:r>
            <a:r>
              <a:rPr lang="en-US" altLang="en-US" sz="1600">
                <a:solidFill>
                  <a:schemeClr val="hlink"/>
                </a:solidFill>
                <a:latin typeface="Courier New" charset="0"/>
              </a:rPr>
              <a:t>// data inserted</a:t>
            </a:r>
          </a:p>
          <a:p>
            <a:pPr algn="l"/>
            <a:r>
              <a:rPr lang="en-US" altLang="en-US" sz="1600">
                <a:solidFill>
                  <a:schemeClr val="folHlink"/>
                </a:solidFill>
                <a:latin typeface="Courier New" charset="0"/>
              </a:rPr>
              <a:t>   }</a:t>
            </a:r>
          </a:p>
          <a:p>
            <a:pPr algn="l"/>
            <a:endParaRPr lang="en-US" altLang="en-US" sz="1600">
              <a:solidFill>
                <a:schemeClr val="folHlink"/>
              </a:solidFill>
              <a:latin typeface="Courier New" charset="0"/>
            </a:endParaRPr>
          </a:p>
          <a:p>
            <a:pPr algn="l"/>
            <a:r>
              <a:rPr lang="en-US" altLang="en-US" sz="1600">
                <a:solidFill>
                  <a:schemeClr val="hlink"/>
                </a:solidFill>
                <a:latin typeface="Courier New" charset="0"/>
              </a:rPr>
              <a:t>   // search</a:t>
            </a:r>
          </a:p>
          <a:p>
            <a:pPr algn="l"/>
            <a:r>
              <a:rPr lang="en-US" altLang="en-US" sz="1600">
                <a:solidFill>
                  <a:schemeClr val="folHlink"/>
                </a:solidFill>
                <a:latin typeface="Courier New" charset="0"/>
              </a:rPr>
              <a:t>   if (data &gt; (*root)-&gt;data)</a:t>
            </a:r>
          </a:p>
          <a:p>
            <a:pPr algn="l"/>
            <a:r>
              <a:rPr lang="en-US" altLang="en-US" sz="1600">
                <a:solidFill>
                  <a:schemeClr val="folHlink"/>
                </a:solidFill>
                <a:latin typeface="Courier New" charset="0"/>
              </a:rPr>
              <a:t>      return insert(&amp;(*root)-&gt;right, data);</a:t>
            </a:r>
          </a:p>
          <a:p>
            <a:pPr algn="l"/>
            <a:r>
              <a:rPr lang="en-US" altLang="en-US" sz="1600">
                <a:solidFill>
                  <a:schemeClr val="folHlink"/>
                </a:solidFill>
                <a:latin typeface="Courier New" charset="0"/>
              </a:rPr>
              <a:t>   else if (data &lt; (*root)-&gt;data)</a:t>
            </a:r>
          </a:p>
          <a:p>
            <a:pPr algn="l"/>
            <a:r>
              <a:rPr lang="en-US" altLang="en-US" sz="1600">
                <a:solidFill>
                  <a:schemeClr val="folHlink"/>
                </a:solidFill>
                <a:latin typeface="Courier New" charset="0"/>
              </a:rPr>
              <a:t>      return insert(&amp;(*root)-&gt;left, data);</a:t>
            </a:r>
          </a:p>
          <a:p>
            <a:pPr algn="l"/>
            <a:r>
              <a:rPr lang="en-US" altLang="en-US" sz="1600">
                <a:solidFill>
                  <a:schemeClr val="folHlink"/>
                </a:solidFill>
                <a:latin typeface="Courier New" charset="0"/>
              </a:rPr>
              <a:t>   else</a:t>
            </a:r>
          </a:p>
          <a:p>
            <a:pPr algn="l"/>
            <a:r>
              <a:rPr lang="en-US" altLang="en-US" sz="1600">
                <a:solidFill>
                  <a:schemeClr val="folHlink"/>
                </a:solidFill>
                <a:latin typeface="Courier New" charset="0"/>
              </a:rPr>
              <a:t>   {</a:t>
            </a:r>
          </a:p>
          <a:p>
            <a:pPr algn="l"/>
            <a:r>
              <a:rPr lang="en-US" altLang="en-US" sz="1600">
                <a:solidFill>
                  <a:schemeClr val="folHlink"/>
                </a:solidFill>
                <a:latin typeface="Courier New" charset="0"/>
              </a:rPr>
              <a:t>       printf("Node already in the tree!\n");</a:t>
            </a:r>
          </a:p>
          <a:p>
            <a:pPr algn="l"/>
            <a:r>
              <a:rPr lang="en-US" altLang="en-US" sz="1600">
                <a:solidFill>
                  <a:schemeClr val="folHlink"/>
                </a:solidFill>
                <a:latin typeface="Courier New" charset="0"/>
              </a:rPr>
              <a:t>       return 0; </a:t>
            </a:r>
            <a:r>
              <a:rPr lang="en-US" altLang="en-US" sz="1600">
                <a:solidFill>
                  <a:schemeClr val="hlink"/>
                </a:solidFill>
                <a:latin typeface="Courier New" charset="0"/>
              </a:rPr>
              <a:t>// duplicate</a:t>
            </a:r>
          </a:p>
          <a:p>
            <a:pPr algn="l"/>
            <a:r>
              <a:rPr lang="en-US" altLang="en-US" sz="1600">
                <a:solidFill>
                  <a:schemeClr val="folHlink"/>
                </a:solidFill>
                <a:latin typeface="Courier New" charset="0"/>
              </a:rPr>
              <a:t>   }</a:t>
            </a:r>
          </a:p>
          <a:p>
            <a:pPr algn="l"/>
            <a:r>
              <a:rPr lang="en-US" altLang="en-US" sz="1600">
                <a:solidFill>
                  <a:schemeClr val="folHlink"/>
                </a:solidFill>
                <a:latin typeface="Courier New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46869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524C9B-A860-D74B-A45E-48FA4B8E8DDB}" type="slidenum">
              <a:rPr lang="en-US" altLang="en-US"/>
              <a:pPr/>
              <a:t>32</a:t>
            </a:fld>
            <a:endParaRPr lang="en-US" altLang="en-US"/>
          </a:p>
        </p:txBody>
      </p:sp>
      <p:sp>
        <p:nvSpPr>
          <p:cNvPr id="2509826" name="Text Box 2"/>
          <p:cNvSpPr txBox="1">
            <a:spLocks noChangeArrowheads="1"/>
          </p:cNvSpPr>
          <p:nvPr/>
        </p:nvSpPr>
        <p:spPr bwMode="auto">
          <a:xfrm>
            <a:off x="517525" y="346075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/>
          </a:p>
        </p:txBody>
      </p:sp>
      <p:sp>
        <p:nvSpPr>
          <p:cNvPr id="2509827" name="Text Box 3"/>
          <p:cNvSpPr txBox="1">
            <a:spLocks noChangeArrowheads="1"/>
          </p:cNvSpPr>
          <p:nvPr/>
        </p:nvSpPr>
        <p:spPr bwMode="auto">
          <a:xfrm>
            <a:off x="152400" y="269875"/>
            <a:ext cx="84677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>
                <a:solidFill>
                  <a:srgbClr val="000000"/>
                </a:solidFill>
                <a:ea typeface="Times New Roman" charset="0"/>
                <a:cs typeface="Times New Roman" charset="0"/>
              </a:rPr>
              <a:t>8.</a:t>
            </a:r>
            <a:r>
              <a:rPr lang="en-US" altLang="en-US" b="0">
                <a:ea typeface="Times New Roman" charset="0"/>
                <a:cs typeface="Times New Roman" charset="0"/>
              </a:rPr>
              <a:t> Write a program fragment that copies a one-dimensional array to </a:t>
            </a:r>
          </a:p>
          <a:p>
            <a:pPr algn="l"/>
            <a:r>
              <a:rPr lang="en-US" altLang="en-US" b="0">
                <a:ea typeface="Times New Roman" charset="0"/>
                <a:cs typeface="Times New Roman" charset="0"/>
              </a:rPr>
              <a:t>a table.</a:t>
            </a:r>
            <a:endParaRPr lang="en-US" altLang="en-US"/>
          </a:p>
        </p:txBody>
      </p:sp>
      <p:graphicFrame>
        <p:nvGraphicFramePr>
          <p:cNvPr id="2509828" name="Group 4"/>
          <p:cNvGraphicFramePr>
            <a:graphicFrameLocks noGrp="1"/>
          </p:cNvGraphicFramePr>
          <p:nvPr/>
        </p:nvGraphicFramePr>
        <p:xfrm>
          <a:off x="304800" y="1397000"/>
          <a:ext cx="4343400" cy="584200"/>
        </p:xfrm>
        <a:graphic>
          <a:graphicData uri="http://schemas.openxmlformats.org/drawingml/2006/table">
            <a:tbl>
              <a:tblPr/>
              <a:tblGrid>
                <a:gridCol w="723900"/>
                <a:gridCol w="723900"/>
                <a:gridCol w="723900"/>
                <a:gridCol w="723900"/>
                <a:gridCol w="723900"/>
                <a:gridCol w="723900"/>
              </a:tblGrid>
              <a:tr h="5842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FDC5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charset="0"/>
                        </a:rPr>
                        <a:t>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FDC5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FDC5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charset="0"/>
                        </a:rPr>
                        <a:t>70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FDC5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charset="0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FDC5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charset="0"/>
                        </a:rPr>
                        <a:t>99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FDC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09844" name="Group 20"/>
          <p:cNvGraphicFramePr>
            <a:graphicFrameLocks noGrp="1"/>
          </p:cNvGraphicFramePr>
          <p:nvPr/>
        </p:nvGraphicFramePr>
        <p:xfrm>
          <a:off x="5829300" y="1371600"/>
          <a:ext cx="2171700" cy="1168400"/>
        </p:xfrm>
        <a:graphic>
          <a:graphicData uri="http://schemas.openxmlformats.org/drawingml/2006/table">
            <a:tbl>
              <a:tblPr/>
              <a:tblGrid>
                <a:gridCol w="723900"/>
                <a:gridCol w="723900"/>
                <a:gridCol w="723900"/>
              </a:tblGrid>
              <a:tr h="5842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FDC5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charset="0"/>
                        </a:rPr>
                        <a:t>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FDC5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FDC5"/>
                    </a:solidFill>
                  </a:tcPr>
                </a:tc>
              </a:tr>
              <a:tr h="5842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charset="0"/>
                        </a:rPr>
                        <a:t>70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FDC5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charset="0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FDC5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charset="0"/>
                        </a:rPr>
                        <a:t>99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FDC5"/>
                    </a:solidFill>
                  </a:tcPr>
                </a:tc>
              </a:tr>
            </a:tbl>
          </a:graphicData>
        </a:graphic>
      </p:graphicFrame>
      <p:sp>
        <p:nvSpPr>
          <p:cNvPr id="2509858" name="Text Box 34"/>
          <p:cNvSpPr txBox="1">
            <a:spLocks noChangeArrowheads="1"/>
          </p:cNvSpPr>
          <p:nvPr/>
        </p:nvSpPr>
        <p:spPr bwMode="auto">
          <a:xfrm>
            <a:off x="304800" y="2514600"/>
            <a:ext cx="5715000" cy="368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/>
            <a:endParaRPr lang="en-US" altLang="en-US" sz="2000">
              <a:latin typeface="Courier New" charset="0"/>
            </a:endParaRPr>
          </a:p>
          <a:p>
            <a:pPr algn="l" eaLnBrk="1" hangingPunct="1"/>
            <a:r>
              <a:rPr lang="en-US" altLang="en-US">
                <a:solidFill>
                  <a:srgbClr val="0000FF"/>
                </a:solidFill>
                <a:latin typeface="Courier New" charset="0"/>
              </a:rPr>
              <a:t>i = 0;</a:t>
            </a:r>
          </a:p>
          <a:p>
            <a:pPr algn="l" eaLnBrk="1" hangingPunct="1"/>
            <a:r>
              <a:rPr lang="en-US" altLang="en-US">
                <a:solidFill>
                  <a:srgbClr val="0000FF"/>
                </a:solidFill>
                <a:latin typeface="Courier New" charset="0"/>
              </a:rPr>
              <a:t>for (r = 0; r &lt; rows; r++)</a:t>
            </a:r>
          </a:p>
          <a:p>
            <a:pPr algn="l" eaLnBrk="1" hangingPunct="1"/>
            <a:r>
              <a:rPr lang="en-US" altLang="en-US">
                <a:solidFill>
                  <a:srgbClr val="0000FF"/>
                </a:solidFill>
                <a:latin typeface="Courier New" charset="0"/>
              </a:rPr>
              <a:t>{</a:t>
            </a:r>
          </a:p>
          <a:p>
            <a:pPr algn="l" eaLnBrk="1" hangingPunct="1"/>
            <a:r>
              <a:rPr lang="en-US" altLang="en-US">
                <a:solidFill>
                  <a:srgbClr val="0000FF"/>
                </a:solidFill>
                <a:latin typeface="Courier New" charset="0"/>
              </a:rPr>
              <a:t>   for (c = 0; c &lt; cols; c++)</a:t>
            </a:r>
          </a:p>
          <a:p>
            <a:pPr algn="l" eaLnBrk="1" hangingPunct="1"/>
            <a:r>
              <a:rPr lang="en-US" altLang="en-US">
                <a:solidFill>
                  <a:srgbClr val="0000FF"/>
                </a:solidFill>
                <a:latin typeface="Courier New" charset="0"/>
              </a:rPr>
              <a:t>   {</a:t>
            </a:r>
          </a:p>
          <a:p>
            <a:pPr algn="l" eaLnBrk="1" hangingPunct="1"/>
            <a:r>
              <a:rPr lang="en-US" altLang="en-US">
                <a:solidFill>
                  <a:srgbClr val="0000FF"/>
                </a:solidFill>
                <a:latin typeface="Courier New" charset="0"/>
              </a:rPr>
              <a:t>       table[r][c] = list[i];</a:t>
            </a:r>
          </a:p>
          <a:p>
            <a:pPr algn="l" eaLnBrk="1" hangingPunct="1"/>
            <a:r>
              <a:rPr lang="en-US" altLang="en-US">
                <a:solidFill>
                  <a:srgbClr val="0000FF"/>
                </a:solidFill>
                <a:latin typeface="Courier New" charset="0"/>
              </a:rPr>
              <a:t>       i++;</a:t>
            </a:r>
          </a:p>
          <a:p>
            <a:pPr algn="l" eaLnBrk="1" hangingPunct="1"/>
            <a:r>
              <a:rPr lang="en-US" altLang="en-US">
                <a:solidFill>
                  <a:srgbClr val="0000FF"/>
                </a:solidFill>
                <a:latin typeface="Courier New" charset="0"/>
              </a:rPr>
              <a:t>   }</a:t>
            </a:r>
          </a:p>
          <a:p>
            <a:pPr algn="l" eaLnBrk="1" hangingPunct="1"/>
            <a:r>
              <a:rPr lang="en-US" altLang="en-US">
                <a:solidFill>
                  <a:srgbClr val="0000FF"/>
                </a:solidFill>
                <a:latin typeface="Courier New" charset="0"/>
              </a:rPr>
              <a:t>}</a:t>
            </a:r>
          </a:p>
        </p:txBody>
      </p:sp>
      <p:sp>
        <p:nvSpPr>
          <p:cNvPr id="2509859" name="Rectangle 35"/>
          <p:cNvSpPr>
            <a:spLocks noChangeArrowheads="1"/>
          </p:cNvSpPr>
          <p:nvPr/>
        </p:nvSpPr>
        <p:spPr bwMode="auto">
          <a:xfrm>
            <a:off x="0" y="6324600"/>
            <a:ext cx="9144000" cy="5334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altLang="en-US" b="0"/>
              <a:t>1</a:t>
            </a:r>
            <a:r>
              <a:rPr lang="en-US" altLang="en-US" b="0" baseline="30000"/>
              <a:t>st</a:t>
            </a:r>
            <a:r>
              <a:rPr lang="en-US" altLang="en-US" b="0"/>
              <a:t> approach: using 2 loops</a:t>
            </a:r>
          </a:p>
        </p:txBody>
      </p:sp>
    </p:spTree>
    <p:extLst>
      <p:ext uri="{BB962C8B-B14F-4D97-AF65-F5344CB8AC3E}">
        <p14:creationId xmlns:p14="http://schemas.microsoft.com/office/powerpoint/2010/main" val="15436781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4DA73B-B003-1E4E-9C29-439D953F411D}" type="slidenum">
              <a:rPr lang="en-US" altLang="en-US"/>
              <a:pPr/>
              <a:t>33</a:t>
            </a:fld>
            <a:endParaRPr lang="en-US" altLang="en-US"/>
          </a:p>
        </p:txBody>
      </p:sp>
      <p:sp>
        <p:nvSpPr>
          <p:cNvPr id="2510850" name="Text Box 2"/>
          <p:cNvSpPr txBox="1">
            <a:spLocks noChangeArrowheads="1"/>
          </p:cNvSpPr>
          <p:nvPr/>
        </p:nvSpPr>
        <p:spPr bwMode="auto">
          <a:xfrm>
            <a:off x="517525" y="346075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/>
          </a:p>
        </p:txBody>
      </p:sp>
      <p:sp>
        <p:nvSpPr>
          <p:cNvPr id="2510851" name="Text Box 3"/>
          <p:cNvSpPr txBox="1">
            <a:spLocks noChangeArrowheads="1"/>
          </p:cNvSpPr>
          <p:nvPr/>
        </p:nvSpPr>
        <p:spPr bwMode="auto">
          <a:xfrm>
            <a:off x="152400" y="269875"/>
            <a:ext cx="84677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>
                <a:solidFill>
                  <a:srgbClr val="000000"/>
                </a:solidFill>
                <a:ea typeface="Times New Roman" charset="0"/>
                <a:cs typeface="Times New Roman" charset="0"/>
              </a:rPr>
              <a:t>8.</a:t>
            </a:r>
            <a:r>
              <a:rPr lang="en-US" altLang="en-US" b="0">
                <a:ea typeface="Times New Roman" charset="0"/>
                <a:cs typeface="Times New Roman" charset="0"/>
              </a:rPr>
              <a:t> Write a program fragment that copies a one-dimensional array to </a:t>
            </a:r>
          </a:p>
          <a:p>
            <a:pPr algn="l"/>
            <a:r>
              <a:rPr lang="en-US" altLang="en-US" b="0">
                <a:ea typeface="Times New Roman" charset="0"/>
                <a:cs typeface="Times New Roman" charset="0"/>
              </a:rPr>
              <a:t>a table.</a:t>
            </a:r>
            <a:endParaRPr lang="en-US" altLang="en-US"/>
          </a:p>
        </p:txBody>
      </p:sp>
      <p:graphicFrame>
        <p:nvGraphicFramePr>
          <p:cNvPr id="2510852" name="Group 4"/>
          <p:cNvGraphicFramePr>
            <a:graphicFrameLocks noGrp="1"/>
          </p:cNvGraphicFramePr>
          <p:nvPr/>
        </p:nvGraphicFramePr>
        <p:xfrm>
          <a:off x="304800" y="1397000"/>
          <a:ext cx="4343400" cy="584200"/>
        </p:xfrm>
        <a:graphic>
          <a:graphicData uri="http://schemas.openxmlformats.org/drawingml/2006/table">
            <a:tbl>
              <a:tblPr/>
              <a:tblGrid>
                <a:gridCol w="723900"/>
                <a:gridCol w="723900"/>
                <a:gridCol w="723900"/>
                <a:gridCol w="723900"/>
                <a:gridCol w="723900"/>
                <a:gridCol w="723900"/>
              </a:tblGrid>
              <a:tr h="5842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FDC5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charset="0"/>
                        </a:rPr>
                        <a:t>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FDC5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FDC5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charset="0"/>
                        </a:rPr>
                        <a:t>70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FDC5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charset="0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FDC5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charset="0"/>
                        </a:rPr>
                        <a:t>99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FDC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10868" name="Group 20"/>
          <p:cNvGraphicFramePr>
            <a:graphicFrameLocks noGrp="1"/>
          </p:cNvGraphicFramePr>
          <p:nvPr/>
        </p:nvGraphicFramePr>
        <p:xfrm>
          <a:off x="5829300" y="1371600"/>
          <a:ext cx="2171700" cy="1168400"/>
        </p:xfrm>
        <a:graphic>
          <a:graphicData uri="http://schemas.openxmlformats.org/drawingml/2006/table">
            <a:tbl>
              <a:tblPr/>
              <a:tblGrid>
                <a:gridCol w="723900"/>
                <a:gridCol w="723900"/>
                <a:gridCol w="723900"/>
              </a:tblGrid>
              <a:tr h="5842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FDC5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charset="0"/>
                        </a:rPr>
                        <a:t>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FDC5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FDC5"/>
                    </a:solidFill>
                  </a:tcPr>
                </a:tc>
              </a:tr>
              <a:tr h="5842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charset="0"/>
                        </a:rPr>
                        <a:t>70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FDC5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charset="0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FDC5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charset="0"/>
                        </a:rPr>
                        <a:t>99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FDC5"/>
                    </a:solidFill>
                  </a:tcPr>
                </a:tc>
              </a:tr>
            </a:tbl>
          </a:graphicData>
        </a:graphic>
      </p:graphicFrame>
      <p:sp>
        <p:nvSpPr>
          <p:cNvPr id="2510882" name="Text Box 34"/>
          <p:cNvSpPr txBox="1">
            <a:spLocks noChangeArrowheads="1"/>
          </p:cNvSpPr>
          <p:nvPr/>
        </p:nvSpPr>
        <p:spPr bwMode="auto">
          <a:xfrm>
            <a:off x="304800" y="2514600"/>
            <a:ext cx="7696200" cy="1127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/>
            <a:endParaRPr lang="en-US" altLang="en-US" sz="2000">
              <a:latin typeface="Courier New" charset="0"/>
            </a:endParaRPr>
          </a:p>
          <a:p>
            <a:pPr algn="l" eaLnBrk="1" hangingPunct="1"/>
            <a:r>
              <a:rPr lang="en-US" altLang="en-US">
                <a:solidFill>
                  <a:srgbClr val="0000FF"/>
                </a:solidFill>
                <a:latin typeface="Courier New" charset="0"/>
              </a:rPr>
              <a:t>for (i = 0; i &lt; n; i++)</a:t>
            </a:r>
          </a:p>
          <a:p>
            <a:pPr algn="l" eaLnBrk="1" hangingPunct="1"/>
            <a:r>
              <a:rPr lang="en-US" altLang="en-US">
                <a:solidFill>
                  <a:srgbClr val="0000FF"/>
                </a:solidFill>
                <a:latin typeface="Courier New" charset="0"/>
              </a:rPr>
              <a:t>    table[</a:t>
            </a:r>
            <a:r>
              <a:rPr lang="en-US" altLang="en-US">
                <a:solidFill>
                  <a:schemeClr val="hlink"/>
                </a:solidFill>
                <a:latin typeface="Courier New" charset="0"/>
              </a:rPr>
              <a:t>i/cols</a:t>
            </a:r>
            <a:r>
              <a:rPr lang="en-US" altLang="en-US">
                <a:solidFill>
                  <a:srgbClr val="0000FF"/>
                </a:solidFill>
                <a:latin typeface="Courier New" charset="0"/>
              </a:rPr>
              <a:t>][</a:t>
            </a:r>
            <a:r>
              <a:rPr lang="en-US" altLang="en-US">
                <a:solidFill>
                  <a:schemeClr val="hlink"/>
                </a:solidFill>
                <a:latin typeface="Courier New" charset="0"/>
              </a:rPr>
              <a:t>i%cols</a:t>
            </a:r>
            <a:r>
              <a:rPr lang="en-US" altLang="en-US">
                <a:solidFill>
                  <a:srgbClr val="0000FF"/>
                </a:solidFill>
                <a:latin typeface="Courier New" charset="0"/>
              </a:rPr>
              <a:t>] = list[i];</a:t>
            </a:r>
          </a:p>
        </p:txBody>
      </p:sp>
      <p:sp>
        <p:nvSpPr>
          <p:cNvPr id="2510883" name="Rectangle 35"/>
          <p:cNvSpPr>
            <a:spLocks noChangeArrowheads="1"/>
          </p:cNvSpPr>
          <p:nvPr/>
        </p:nvSpPr>
        <p:spPr bwMode="auto">
          <a:xfrm>
            <a:off x="0" y="6324600"/>
            <a:ext cx="9144000" cy="5334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altLang="en-US" b="0"/>
              <a:t>2nd approach: using 1 loop</a:t>
            </a:r>
          </a:p>
        </p:txBody>
      </p:sp>
    </p:spTree>
    <p:extLst>
      <p:ext uri="{BB962C8B-B14F-4D97-AF65-F5344CB8AC3E}">
        <p14:creationId xmlns:p14="http://schemas.microsoft.com/office/powerpoint/2010/main" val="18407005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59328D-ACB9-D643-995B-32845724290D}" type="slidenum">
              <a:rPr lang="en-US" altLang="en-US"/>
              <a:pPr/>
              <a:t>34</a:t>
            </a:fld>
            <a:endParaRPr lang="en-US" altLang="en-US"/>
          </a:p>
        </p:txBody>
      </p:sp>
      <p:sp>
        <p:nvSpPr>
          <p:cNvPr id="2511874" name="Text Box 2"/>
          <p:cNvSpPr txBox="1">
            <a:spLocks noChangeArrowheads="1"/>
          </p:cNvSpPr>
          <p:nvPr/>
        </p:nvSpPr>
        <p:spPr bwMode="auto">
          <a:xfrm>
            <a:off x="517525" y="346075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/>
          </a:p>
        </p:txBody>
      </p:sp>
      <p:sp>
        <p:nvSpPr>
          <p:cNvPr id="2511875" name="Text Box 3"/>
          <p:cNvSpPr txBox="1">
            <a:spLocks noChangeArrowheads="1"/>
          </p:cNvSpPr>
          <p:nvPr/>
        </p:nvSpPr>
        <p:spPr bwMode="auto">
          <a:xfrm>
            <a:off x="152400" y="269875"/>
            <a:ext cx="84677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>
                <a:solidFill>
                  <a:srgbClr val="000000"/>
                </a:solidFill>
                <a:ea typeface="Times New Roman" charset="0"/>
                <a:cs typeface="Times New Roman" charset="0"/>
              </a:rPr>
              <a:t>8.</a:t>
            </a:r>
            <a:r>
              <a:rPr lang="en-US" altLang="en-US" b="0">
                <a:ea typeface="Times New Roman" charset="0"/>
                <a:cs typeface="Times New Roman" charset="0"/>
              </a:rPr>
              <a:t> Write a program fragment that copies a one-dimensional array to </a:t>
            </a:r>
          </a:p>
          <a:p>
            <a:pPr algn="l"/>
            <a:r>
              <a:rPr lang="en-US" altLang="en-US" b="0">
                <a:ea typeface="Times New Roman" charset="0"/>
                <a:cs typeface="Times New Roman" charset="0"/>
              </a:rPr>
              <a:t>a table.</a:t>
            </a:r>
            <a:endParaRPr lang="en-US" altLang="en-US"/>
          </a:p>
        </p:txBody>
      </p:sp>
      <p:graphicFrame>
        <p:nvGraphicFramePr>
          <p:cNvPr id="2511876" name="Group 4"/>
          <p:cNvGraphicFramePr>
            <a:graphicFrameLocks noGrp="1"/>
          </p:cNvGraphicFramePr>
          <p:nvPr/>
        </p:nvGraphicFramePr>
        <p:xfrm>
          <a:off x="304800" y="1397000"/>
          <a:ext cx="4343400" cy="584200"/>
        </p:xfrm>
        <a:graphic>
          <a:graphicData uri="http://schemas.openxmlformats.org/drawingml/2006/table">
            <a:tbl>
              <a:tblPr/>
              <a:tblGrid>
                <a:gridCol w="723900"/>
                <a:gridCol w="723900"/>
                <a:gridCol w="723900"/>
                <a:gridCol w="723900"/>
                <a:gridCol w="723900"/>
                <a:gridCol w="723900"/>
              </a:tblGrid>
              <a:tr h="5842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FDC5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charset="0"/>
                        </a:rPr>
                        <a:t>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FDC5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FDC5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charset="0"/>
                        </a:rPr>
                        <a:t>70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FDC5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charset="0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FDC5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charset="0"/>
                        </a:rPr>
                        <a:t>99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FDC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11892" name="Group 20"/>
          <p:cNvGraphicFramePr>
            <a:graphicFrameLocks noGrp="1"/>
          </p:cNvGraphicFramePr>
          <p:nvPr/>
        </p:nvGraphicFramePr>
        <p:xfrm>
          <a:off x="5829300" y="1371600"/>
          <a:ext cx="2171700" cy="1168400"/>
        </p:xfrm>
        <a:graphic>
          <a:graphicData uri="http://schemas.openxmlformats.org/drawingml/2006/table">
            <a:tbl>
              <a:tblPr/>
              <a:tblGrid>
                <a:gridCol w="723900"/>
                <a:gridCol w="723900"/>
                <a:gridCol w="723900"/>
              </a:tblGrid>
              <a:tr h="5842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FDC5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charset="0"/>
                        </a:rPr>
                        <a:t>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FDC5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FDC5"/>
                    </a:solidFill>
                  </a:tcPr>
                </a:tc>
              </a:tr>
              <a:tr h="5842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charset="0"/>
                        </a:rPr>
                        <a:t>70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FDC5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charset="0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FDC5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charset="0"/>
                        </a:rPr>
                        <a:t>99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FDC5"/>
                    </a:solidFill>
                  </a:tcPr>
                </a:tc>
              </a:tr>
            </a:tbl>
          </a:graphicData>
        </a:graphic>
      </p:graphicFrame>
      <p:sp>
        <p:nvSpPr>
          <p:cNvPr id="2511906" name="Text Box 34"/>
          <p:cNvSpPr txBox="1">
            <a:spLocks noChangeArrowheads="1"/>
          </p:cNvSpPr>
          <p:nvPr/>
        </p:nvSpPr>
        <p:spPr bwMode="auto">
          <a:xfrm>
            <a:off x="304800" y="2514600"/>
            <a:ext cx="7696200" cy="2587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/>
            <a:endParaRPr lang="en-US" altLang="en-US" sz="2000">
              <a:latin typeface="Courier New" charset="0"/>
            </a:endParaRPr>
          </a:p>
          <a:p>
            <a:pPr algn="l" eaLnBrk="1" hangingPunct="1"/>
            <a:r>
              <a:rPr lang="en-US" altLang="en-US">
                <a:solidFill>
                  <a:schemeClr val="hlink"/>
                </a:solidFill>
                <a:latin typeface="Courier New" charset="0"/>
              </a:rPr>
              <a:t>if ( n == rows * cols )</a:t>
            </a:r>
          </a:p>
          <a:p>
            <a:pPr algn="l" eaLnBrk="1" hangingPunct="1"/>
            <a:r>
              <a:rPr lang="en-US" altLang="en-US">
                <a:solidFill>
                  <a:srgbClr val="0000FF"/>
                </a:solidFill>
                <a:latin typeface="Courier New" charset="0"/>
              </a:rPr>
              <a:t>    for (i = 0; i &lt; n; i++)</a:t>
            </a:r>
          </a:p>
          <a:p>
            <a:pPr lvl="1" algn="l" eaLnBrk="1" hangingPunct="1"/>
            <a:r>
              <a:rPr lang="en-US" altLang="en-US">
                <a:solidFill>
                  <a:srgbClr val="0000FF"/>
                </a:solidFill>
                <a:latin typeface="Courier New" charset="0"/>
              </a:rPr>
              <a:t>     table[i/cols][i%cols] = list[i];</a:t>
            </a:r>
          </a:p>
          <a:p>
            <a:pPr algn="l" eaLnBrk="1" hangingPunct="1"/>
            <a:r>
              <a:rPr lang="en-US" altLang="en-US">
                <a:solidFill>
                  <a:schemeClr val="hlink"/>
                </a:solidFill>
                <a:latin typeface="Courier New" charset="0"/>
              </a:rPr>
              <a:t>else</a:t>
            </a:r>
          </a:p>
          <a:p>
            <a:pPr algn="l" eaLnBrk="1" hangingPunct="1"/>
            <a:r>
              <a:rPr lang="en-US" altLang="en-US">
                <a:solidFill>
                  <a:schemeClr val="hlink"/>
                </a:solidFill>
                <a:latin typeface="Courier New" charset="0"/>
              </a:rPr>
              <a:t>    printf( "Error!" );</a:t>
            </a:r>
          </a:p>
          <a:p>
            <a:pPr lvl="1" algn="l" eaLnBrk="1" hangingPunct="1"/>
            <a:endParaRPr lang="en-US" altLang="en-US">
              <a:solidFill>
                <a:schemeClr val="hlink"/>
              </a:solidFill>
              <a:latin typeface="Courier New" charset="0"/>
            </a:endParaRPr>
          </a:p>
        </p:txBody>
      </p:sp>
      <p:sp>
        <p:nvSpPr>
          <p:cNvPr id="2511907" name="Rectangle 35"/>
          <p:cNvSpPr>
            <a:spLocks noChangeArrowheads="1"/>
          </p:cNvSpPr>
          <p:nvPr/>
        </p:nvSpPr>
        <p:spPr bwMode="auto">
          <a:xfrm>
            <a:off x="0" y="6324600"/>
            <a:ext cx="9144000" cy="5334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altLang="en-US" b="0"/>
              <a:t>2nd approach: using 1 loop +</a:t>
            </a:r>
            <a:r>
              <a:rPr lang="en-US" altLang="en-US" b="0">
                <a:solidFill>
                  <a:schemeClr val="hlink"/>
                </a:solidFill>
              </a:rPr>
              <a:t> validation!</a:t>
            </a:r>
          </a:p>
        </p:txBody>
      </p:sp>
    </p:spTree>
    <p:extLst>
      <p:ext uri="{BB962C8B-B14F-4D97-AF65-F5344CB8AC3E}">
        <p14:creationId xmlns:p14="http://schemas.microsoft.com/office/powerpoint/2010/main" val="71061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>
              <a:defRPr sz="2400" b="1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r">
              <a:defRPr sz="2400" b="1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33E6287C-9576-1A4D-B579-F78855F3D878}" type="slidenum">
              <a:rPr lang="en-US" altLang="en-US" sz="1000">
                <a:latin typeface="Tahoma" charset="0"/>
              </a:rPr>
              <a:pPr/>
              <a:t>4</a:t>
            </a:fld>
            <a:endParaRPr lang="en-US" altLang="en-US" sz="1000">
              <a:latin typeface="Tahoma" charset="0"/>
            </a:endParaRPr>
          </a:p>
        </p:txBody>
      </p:sp>
      <p:sp>
        <p:nvSpPr>
          <p:cNvPr id="41986" name="Slide Number Placeholder 2"/>
          <p:cNvSpPr txBox="1">
            <a:spLocks noGrp="1"/>
          </p:cNvSpPr>
          <p:nvPr/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r">
              <a:defRPr sz="2400" b="1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r">
              <a:defRPr sz="2400" b="1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674DF633-469A-184F-8173-07FD3D038410}" type="slidenum">
              <a:rPr lang="en-US" altLang="en-US" sz="1000">
                <a:latin typeface="Tahoma" charset="0"/>
              </a:rPr>
              <a:pPr eaLnBrk="1" hangingPunct="1"/>
              <a:t>4</a:t>
            </a:fld>
            <a:endParaRPr lang="en-US" altLang="en-US" sz="1000">
              <a:latin typeface="Tahoma" charset="0"/>
            </a:endParaRPr>
          </a:p>
        </p:txBody>
      </p:sp>
      <p:sp>
        <p:nvSpPr>
          <p:cNvPr id="41987" name="Slide Number Placeholder 2"/>
          <p:cNvSpPr txBox="1">
            <a:spLocks noGrp="1"/>
          </p:cNvSpPr>
          <p:nvPr/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r">
              <a:defRPr sz="2400" b="1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r">
              <a:defRPr sz="2400" b="1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1194100C-D7D2-2446-BD90-D9B71ECC0F81}" type="slidenum">
              <a:rPr lang="en-US" altLang="en-US" sz="1000">
                <a:latin typeface="Tahoma" charset="0"/>
              </a:rPr>
              <a:pPr eaLnBrk="1" hangingPunct="1"/>
              <a:t>4</a:t>
            </a:fld>
            <a:endParaRPr lang="en-US" altLang="en-US" sz="1000">
              <a:latin typeface="Tahoma" charset="0"/>
            </a:endParaRPr>
          </a:p>
        </p:txBody>
      </p:sp>
      <p:sp>
        <p:nvSpPr>
          <p:cNvPr id="41988" name="Text Box 34"/>
          <p:cNvSpPr txBox="1">
            <a:spLocks noChangeArrowheads="1"/>
          </p:cNvSpPr>
          <p:nvPr/>
        </p:nvSpPr>
        <p:spPr bwMode="auto">
          <a:xfrm>
            <a:off x="228600" y="990600"/>
            <a:ext cx="8512175" cy="366713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>
              <a:defRPr sz="2400" b="1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r">
              <a:defRPr sz="2400" b="1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/>
            <a:r>
              <a:rPr lang="en-US" altLang="en-US" sz="1800">
                <a:solidFill>
                  <a:srgbClr val="2133DF"/>
                </a:solidFill>
                <a:latin typeface="Courier New" charset="0"/>
              </a:rPr>
              <a:t>int rename(const char *oldFilename, const char *newFilename);</a:t>
            </a:r>
          </a:p>
        </p:txBody>
      </p:sp>
      <p:sp>
        <p:nvSpPr>
          <p:cNvPr id="41989" name="Text Box 4"/>
          <p:cNvSpPr txBox="1">
            <a:spLocks noChangeArrowheads="1"/>
          </p:cNvSpPr>
          <p:nvPr/>
        </p:nvSpPr>
        <p:spPr bwMode="auto">
          <a:xfrm>
            <a:off x="7543800" y="381000"/>
            <a:ext cx="1371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>
              <a:defRPr sz="2400" b="1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r">
              <a:defRPr sz="2400" b="1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eaLnBrk="1" hangingPunct="1">
              <a:buFont typeface="Arial" charset="0"/>
              <a:buNone/>
            </a:pPr>
            <a:r>
              <a:rPr lang="en-US" altLang="en-US">
                <a:solidFill>
                  <a:schemeClr val="hlink"/>
                </a:solidFill>
                <a:latin typeface="Courier New" charset="0"/>
              </a:rPr>
              <a:t>rename</a:t>
            </a:r>
          </a:p>
        </p:txBody>
      </p:sp>
      <p:sp>
        <p:nvSpPr>
          <p:cNvPr id="41990" name="Text Box 4"/>
          <p:cNvSpPr txBox="1">
            <a:spLocks noChangeArrowheads="1"/>
          </p:cNvSpPr>
          <p:nvPr/>
        </p:nvSpPr>
        <p:spPr bwMode="auto">
          <a:xfrm>
            <a:off x="533400" y="2349500"/>
            <a:ext cx="74676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>
              <a:defRPr sz="2400" b="1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r">
              <a:defRPr sz="2400" b="1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/>
            <a:r>
              <a:rPr lang="en-US" altLang="en-US">
                <a:solidFill>
                  <a:schemeClr val="folHlink"/>
                </a:solidFill>
                <a:latin typeface="Courier New" charset="0"/>
              </a:rPr>
              <a:t>if (rename("input.txt", "input.bak"))</a:t>
            </a:r>
          </a:p>
          <a:p>
            <a:pPr algn="l"/>
            <a:r>
              <a:rPr lang="en-US" altLang="en-US">
                <a:solidFill>
                  <a:schemeClr val="folHlink"/>
                </a:solidFill>
                <a:latin typeface="Courier New" charset="0"/>
              </a:rPr>
              <a:t>   printf("Error: rename failed!\n");</a:t>
            </a:r>
          </a:p>
          <a:p>
            <a:pPr algn="l"/>
            <a:endParaRPr lang="en-US" altLang="en-US">
              <a:solidFill>
                <a:schemeClr val="folHlink"/>
              </a:solidFill>
              <a:latin typeface="Courier New" charset="0"/>
            </a:endParaRPr>
          </a:p>
        </p:txBody>
      </p:sp>
      <p:sp>
        <p:nvSpPr>
          <p:cNvPr id="41991" name="Text Box 4"/>
          <p:cNvSpPr txBox="1">
            <a:spLocks noChangeArrowheads="1"/>
          </p:cNvSpPr>
          <p:nvPr/>
        </p:nvSpPr>
        <p:spPr bwMode="auto">
          <a:xfrm>
            <a:off x="1219200" y="1447800"/>
            <a:ext cx="7467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>
              <a:defRPr sz="2400" b="1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r">
              <a:defRPr sz="2400" b="1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/>
            <a:r>
              <a:rPr lang="en-US" altLang="en-US" b="0"/>
              <a:t>// </a:t>
            </a:r>
            <a:r>
              <a:rPr lang="en-US" altLang="en-US" b="0" i="1"/>
              <a:t>returns 0 if renaming is successful</a:t>
            </a:r>
          </a:p>
        </p:txBody>
      </p:sp>
      <p:sp>
        <p:nvSpPr>
          <p:cNvPr id="9" name="Text Box 34"/>
          <p:cNvSpPr txBox="1">
            <a:spLocks noChangeArrowheads="1"/>
          </p:cNvSpPr>
          <p:nvPr/>
        </p:nvSpPr>
        <p:spPr bwMode="auto">
          <a:xfrm>
            <a:off x="228600" y="3964502"/>
            <a:ext cx="4689475" cy="366713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>
              <a:defRPr sz="2400" b="1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r">
              <a:defRPr sz="2400" b="1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/>
            <a:r>
              <a:rPr lang="en-US" altLang="en-US" sz="1800">
                <a:solidFill>
                  <a:srgbClr val="2133DF"/>
                </a:solidFill>
                <a:latin typeface="Courier New" charset="0"/>
              </a:rPr>
              <a:t>int remove(const char *filename);</a:t>
            </a: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7543800" y="3354902"/>
            <a:ext cx="1371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>
              <a:defRPr sz="2400" b="1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r">
              <a:defRPr sz="2400" b="1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eaLnBrk="1" hangingPunct="1">
              <a:buFont typeface="Arial" charset="0"/>
              <a:buNone/>
            </a:pPr>
            <a:r>
              <a:rPr lang="en-US" altLang="en-US">
                <a:solidFill>
                  <a:schemeClr val="hlink"/>
                </a:solidFill>
                <a:latin typeface="Courier New" charset="0"/>
              </a:rPr>
              <a:t>remove</a:t>
            </a:r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533400" y="5323402"/>
            <a:ext cx="74676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>
              <a:defRPr sz="2400" b="1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r">
              <a:defRPr sz="2400" b="1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/>
            <a:r>
              <a:rPr lang="en-US" altLang="en-US" dirty="0">
                <a:solidFill>
                  <a:schemeClr val="folHlink"/>
                </a:solidFill>
                <a:latin typeface="Courier New" charset="0"/>
              </a:rPr>
              <a:t>if (remove("</a:t>
            </a:r>
            <a:r>
              <a:rPr lang="en-US" altLang="en-US" dirty="0" err="1">
                <a:solidFill>
                  <a:schemeClr val="folHlink"/>
                </a:solidFill>
                <a:latin typeface="Courier New" charset="0"/>
              </a:rPr>
              <a:t>temp.txt</a:t>
            </a:r>
            <a:r>
              <a:rPr lang="en-US" altLang="en-US" dirty="0">
                <a:solidFill>
                  <a:schemeClr val="folHlink"/>
                </a:solidFill>
                <a:latin typeface="Courier New" charset="0"/>
              </a:rPr>
              <a:t>"))</a:t>
            </a:r>
          </a:p>
          <a:p>
            <a:pPr algn="l"/>
            <a:r>
              <a:rPr lang="en-US" altLang="en-US" dirty="0">
                <a:solidFill>
                  <a:schemeClr val="folHlink"/>
                </a:solidFill>
                <a:latin typeface="Courier New" charset="0"/>
              </a:rPr>
              <a:t>   </a:t>
            </a:r>
            <a:r>
              <a:rPr lang="en-US" altLang="en-US" dirty="0" err="1">
                <a:solidFill>
                  <a:schemeClr val="folHlink"/>
                </a:solidFill>
                <a:latin typeface="Courier New" charset="0"/>
              </a:rPr>
              <a:t>printf</a:t>
            </a:r>
            <a:r>
              <a:rPr lang="en-US" altLang="en-US" dirty="0">
                <a:solidFill>
                  <a:schemeClr val="folHlink"/>
                </a:solidFill>
                <a:latin typeface="Courier New" charset="0"/>
              </a:rPr>
              <a:t>("Error: delete failed!\n");</a:t>
            </a:r>
          </a:p>
          <a:p>
            <a:pPr algn="l"/>
            <a:endParaRPr lang="en-US" altLang="en-US" dirty="0">
              <a:solidFill>
                <a:schemeClr val="folHlink"/>
              </a:solidFill>
              <a:latin typeface="Courier New" charset="0"/>
            </a:endParaRPr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1219200" y="4421702"/>
            <a:ext cx="7467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>
              <a:defRPr sz="2400" b="1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r">
              <a:defRPr sz="2400" b="1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/>
            <a:r>
              <a:rPr lang="en-US" altLang="en-US" b="0"/>
              <a:t>// </a:t>
            </a:r>
            <a:r>
              <a:rPr lang="en-US" altLang="en-US" b="0" i="1"/>
              <a:t>returns 0 if deletion is successful</a:t>
            </a:r>
          </a:p>
        </p:txBody>
      </p:sp>
    </p:spTree>
    <p:extLst>
      <p:ext uri="{BB962C8B-B14F-4D97-AF65-F5344CB8AC3E}">
        <p14:creationId xmlns:p14="http://schemas.microsoft.com/office/powerpoint/2010/main" val="114760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>
              <a:defRPr sz="2400" b="1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r">
              <a:defRPr sz="2400" b="1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DCB05517-2A23-B04C-9E11-C605BAAB2D88}" type="slidenum">
              <a:rPr lang="en-US" altLang="en-US" sz="1000">
                <a:latin typeface="Tahoma" charset="0"/>
              </a:rPr>
              <a:pPr/>
              <a:t>5</a:t>
            </a:fld>
            <a:endParaRPr lang="en-US" altLang="en-US" sz="1000">
              <a:latin typeface="Tahoma" charset="0"/>
            </a:endParaRPr>
          </a:p>
        </p:txBody>
      </p:sp>
      <p:sp>
        <p:nvSpPr>
          <p:cNvPr id="54274" name="Slide Number Placeholder 2"/>
          <p:cNvSpPr txBox="1">
            <a:spLocks noGrp="1"/>
          </p:cNvSpPr>
          <p:nvPr/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r">
              <a:defRPr sz="2400" b="1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r">
              <a:defRPr sz="2400" b="1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045AE0C3-17A2-E641-A837-2D64DA3993BB}" type="slidenum">
              <a:rPr lang="en-US" altLang="en-US" sz="1000">
                <a:latin typeface="Tahoma" charset="0"/>
              </a:rPr>
              <a:pPr eaLnBrk="1" hangingPunct="1"/>
              <a:t>5</a:t>
            </a:fld>
            <a:endParaRPr lang="en-US" altLang="en-US" sz="1000">
              <a:latin typeface="Tahoma" charset="0"/>
            </a:endParaRPr>
          </a:p>
        </p:txBody>
      </p:sp>
      <p:sp>
        <p:nvSpPr>
          <p:cNvPr id="54275" name="Slide Number Placeholder 2"/>
          <p:cNvSpPr txBox="1">
            <a:spLocks noGrp="1"/>
          </p:cNvSpPr>
          <p:nvPr/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r">
              <a:defRPr sz="2400" b="1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r">
              <a:defRPr sz="2400" b="1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0CA8A6A6-BBD4-0C4A-BBA2-26C1B4D26BBA}" type="slidenum">
              <a:rPr lang="en-US" altLang="en-US" sz="1000">
                <a:latin typeface="Tahoma" charset="0"/>
              </a:rPr>
              <a:pPr eaLnBrk="1" hangingPunct="1"/>
              <a:t>5</a:t>
            </a:fld>
            <a:endParaRPr lang="en-US" altLang="en-US" sz="1000">
              <a:latin typeface="Tahoma" charset="0"/>
            </a:endParaRPr>
          </a:p>
        </p:txBody>
      </p:sp>
      <p:sp>
        <p:nvSpPr>
          <p:cNvPr id="54276" name="Text Box 34"/>
          <p:cNvSpPr txBox="1">
            <a:spLocks noChangeArrowheads="1"/>
          </p:cNvSpPr>
          <p:nvPr/>
        </p:nvSpPr>
        <p:spPr bwMode="auto">
          <a:xfrm>
            <a:off x="546100" y="533400"/>
            <a:ext cx="3384550" cy="396875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>
              <a:defRPr sz="2400" b="1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r">
              <a:defRPr sz="2400" b="1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/>
            <a:r>
              <a:rPr lang="en-US" altLang="en-US" sz="2000">
                <a:solidFill>
                  <a:srgbClr val="2133DF"/>
                </a:solidFill>
                <a:latin typeface="Courier New" charset="0"/>
              </a:rPr>
              <a:t>long </a:t>
            </a:r>
            <a:r>
              <a:rPr lang="en-US" altLang="en-US" sz="2000">
                <a:solidFill>
                  <a:schemeClr val="folHlink"/>
                </a:solidFill>
                <a:latin typeface="Courier New" charset="0"/>
              </a:rPr>
              <a:t>ftell(</a:t>
            </a:r>
            <a:r>
              <a:rPr lang="en-US" altLang="en-US" sz="2000">
                <a:solidFill>
                  <a:srgbClr val="2133DF"/>
                </a:solidFill>
                <a:latin typeface="Courier New" charset="0"/>
              </a:rPr>
              <a:t>FILE *fp);</a:t>
            </a:r>
          </a:p>
        </p:txBody>
      </p:sp>
      <p:sp>
        <p:nvSpPr>
          <p:cNvPr id="54277" name="Text Box 4"/>
          <p:cNvSpPr txBox="1">
            <a:spLocks noChangeArrowheads="1"/>
          </p:cNvSpPr>
          <p:nvPr/>
        </p:nvSpPr>
        <p:spPr bwMode="auto">
          <a:xfrm>
            <a:off x="7543800" y="381000"/>
            <a:ext cx="1371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>
              <a:defRPr sz="2400" b="1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r">
              <a:defRPr sz="2400" b="1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eaLnBrk="1" hangingPunct="1">
              <a:buFont typeface="Arial" charset="0"/>
              <a:buNone/>
            </a:pPr>
            <a:r>
              <a:rPr lang="en-US" altLang="en-US">
                <a:solidFill>
                  <a:schemeClr val="hlink"/>
                </a:solidFill>
                <a:latin typeface="Courier New" charset="0"/>
              </a:rPr>
              <a:t>ftell</a:t>
            </a:r>
          </a:p>
        </p:txBody>
      </p:sp>
      <p:sp>
        <p:nvSpPr>
          <p:cNvPr id="54278" name="Text Box 17"/>
          <p:cNvSpPr txBox="1">
            <a:spLocks noChangeArrowheads="1"/>
          </p:cNvSpPr>
          <p:nvPr/>
        </p:nvSpPr>
        <p:spPr bwMode="auto">
          <a:xfrm>
            <a:off x="4419600" y="76200"/>
            <a:ext cx="46148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>
              <a:defRPr sz="2400" b="1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r">
              <a:defRPr sz="2400" b="1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/>
            <a:r>
              <a:rPr lang="en-US" altLang="en-US" b="0"/>
              <a:t>Offset from the beginning of the file</a:t>
            </a:r>
          </a:p>
        </p:txBody>
      </p:sp>
      <p:sp>
        <p:nvSpPr>
          <p:cNvPr id="54279" name="Text Box 4"/>
          <p:cNvSpPr txBox="1">
            <a:spLocks noChangeArrowheads="1"/>
          </p:cNvSpPr>
          <p:nvPr/>
        </p:nvSpPr>
        <p:spPr bwMode="auto">
          <a:xfrm>
            <a:off x="76200" y="1174750"/>
            <a:ext cx="89916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>
              <a:defRPr sz="2400" b="1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r">
              <a:defRPr sz="2400" b="1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/>
            <a:r>
              <a:rPr lang="sv-SE" altLang="en-US">
                <a:solidFill>
                  <a:schemeClr val="folHlink"/>
                </a:solidFill>
                <a:latin typeface="Courier New" charset="0"/>
              </a:rPr>
              <a:t>int i[] = {1, 2, 3, 4, 5}, j[5], k;</a:t>
            </a:r>
            <a:endParaRPr lang="en-US" altLang="en-US" sz="2000">
              <a:solidFill>
                <a:schemeClr val="folHlink"/>
              </a:solidFill>
              <a:latin typeface="Courier New" charset="0"/>
            </a:endParaRPr>
          </a:p>
          <a:p>
            <a:pPr algn="l"/>
            <a:endParaRPr lang="en-US" altLang="en-US" sz="2000">
              <a:solidFill>
                <a:schemeClr val="folHlink"/>
              </a:solidFill>
              <a:latin typeface="Courier New" charset="0"/>
            </a:endParaRPr>
          </a:p>
          <a:p>
            <a:pPr algn="l"/>
            <a:r>
              <a:rPr lang="en-US" altLang="en-US" sz="2000">
                <a:solidFill>
                  <a:schemeClr val="folHlink"/>
                </a:solidFill>
                <a:latin typeface="Courier New" charset="0"/>
              </a:rPr>
              <a:t>rewind(fp);</a:t>
            </a:r>
          </a:p>
          <a:p>
            <a:pPr algn="l"/>
            <a:r>
              <a:rPr lang="en-US" altLang="en-US" sz="2000">
                <a:solidFill>
                  <a:schemeClr val="hlink"/>
                </a:solidFill>
                <a:latin typeface="Courier New" charset="0"/>
              </a:rPr>
              <a:t>pos = ftell(fp); </a:t>
            </a:r>
          </a:p>
          <a:p>
            <a:pPr algn="l"/>
            <a:r>
              <a:rPr lang="en-US" altLang="en-US" sz="2000">
                <a:solidFill>
                  <a:schemeClr val="folHlink"/>
                </a:solidFill>
                <a:latin typeface="Courier New" charset="0"/>
              </a:rPr>
              <a:t>printf("%ld bytes from beginning of file.\n", pos); </a:t>
            </a:r>
            <a:r>
              <a:rPr lang="en-US" altLang="en-US" sz="2000">
                <a:solidFill>
                  <a:schemeClr val="hlink"/>
                </a:solidFill>
                <a:latin typeface="Courier New" charset="0"/>
              </a:rPr>
              <a:t>// 0</a:t>
            </a:r>
          </a:p>
          <a:p>
            <a:pPr algn="l"/>
            <a:endParaRPr lang="en-US" altLang="en-US" sz="2000">
              <a:solidFill>
                <a:schemeClr val="folHlink"/>
              </a:solidFill>
              <a:latin typeface="Courier New" charset="0"/>
            </a:endParaRPr>
          </a:p>
          <a:p>
            <a:pPr algn="l"/>
            <a:r>
              <a:rPr lang="en-US" altLang="en-US" sz="2000">
                <a:solidFill>
                  <a:schemeClr val="folHlink"/>
                </a:solidFill>
                <a:latin typeface="Courier New" charset="0"/>
              </a:rPr>
              <a:t>fread(j, sizeof(int), 5, fp);</a:t>
            </a:r>
          </a:p>
          <a:p>
            <a:pPr algn="l"/>
            <a:r>
              <a:rPr lang="en-US" altLang="en-US" sz="2000">
                <a:solidFill>
                  <a:schemeClr val="folHlink"/>
                </a:solidFill>
                <a:latin typeface="Courier New" charset="0"/>
              </a:rPr>
              <a:t>for (k = 0; k &lt; 5; k++ ) </a:t>
            </a:r>
          </a:p>
          <a:p>
            <a:pPr algn="l"/>
            <a:r>
              <a:rPr lang="en-US" altLang="en-US" sz="2000">
                <a:solidFill>
                  <a:schemeClr val="folHlink"/>
                </a:solidFill>
                <a:latin typeface="Courier New" charset="0"/>
              </a:rPr>
              <a:t>    printf("j[%d] = %d  ", k, j[k]);</a:t>
            </a:r>
          </a:p>
          <a:p>
            <a:pPr algn="l"/>
            <a:endParaRPr lang="en-US" altLang="en-US" sz="2000">
              <a:solidFill>
                <a:schemeClr val="folHlink"/>
              </a:solidFill>
              <a:latin typeface="Courier New" charset="0"/>
            </a:endParaRPr>
          </a:p>
          <a:p>
            <a:pPr algn="l"/>
            <a:r>
              <a:rPr lang="en-US" altLang="en-US" sz="2000">
                <a:solidFill>
                  <a:schemeClr val="hlink"/>
                </a:solidFill>
                <a:latin typeface="Courier New" charset="0"/>
              </a:rPr>
              <a:t>pos = ftell(fp); </a:t>
            </a:r>
          </a:p>
          <a:p>
            <a:pPr algn="l"/>
            <a:r>
              <a:rPr lang="en-US" altLang="en-US" sz="2000">
                <a:solidFill>
                  <a:schemeClr val="folHlink"/>
                </a:solidFill>
                <a:latin typeface="Courier New" charset="0"/>
              </a:rPr>
              <a:t>printf("%ld bytes from beginning of file.\n", pos); </a:t>
            </a:r>
            <a:r>
              <a:rPr lang="en-US" altLang="en-US" sz="2000">
                <a:solidFill>
                  <a:schemeClr val="hlink"/>
                </a:solidFill>
                <a:latin typeface="Courier New" charset="0"/>
              </a:rPr>
              <a:t>// 20</a:t>
            </a:r>
          </a:p>
          <a:p>
            <a:pPr algn="l"/>
            <a:endParaRPr lang="en-US" altLang="en-US" sz="2000">
              <a:solidFill>
                <a:schemeClr val="hlink"/>
              </a:solidFill>
              <a:latin typeface="Courier New" charset="0"/>
            </a:endParaRPr>
          </a:p>
          <a:p>
            <a:pPr algn="l"/>
            <a:r>
              <a:rPr lang="en-US" altLang="en-US" sz="2000">
                <a:solidFill>
                  <a:schemeClr val="folHlink"/>
                </a:solidFill>
                <a:latin typeface="Courier New" charset="0"/>
              </a:rPr>
              <a:t>printf("%ld\n", pos / sizeof(int)); </a:t>
            </a:r>
            <a:r>
              <a:rPr lang="en-US" altLang="en-US" sz="2000">
                <a:solidFill>
                  <a:schemeClr val="hlink"/>
                </a:solidFill>
                <a:latin typeface="Courier New" charset="0"/>
              </a:rPr>
              <a:t>// 5</a:t>
            </a:r>
          </a:p>
          <a:p>
            <a:pPr algn="l"/>
            <a:endParaRPr lang="en-US" altLang="en-US" sz="2000">
              <a:solidFill>
                <a:schemeClr val="hlink"/>
              </a:solidFill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0698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>
              <a:defRPr sz="2400" b="1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r">
              <a:defRPr sz="2400" b="1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9E492AF8-BDD6-474E-B705-0981767D9DDD}" type="slidenum">
              <a:rPr lang="en-US" altLang="en-US" sz="1000">
                <a:latin typeface="Tahoma" charset="0"/>
              </a:rPr>
              <a:pPr/>
              <a:t>6</a:t>
            </a:fld>
            <a:endParaRPr lang="en-US" altLang="en-US" sz="1000">
              <a:latin typeface="Tahoma" charset="0"/>
            </a:endParaRPr>
          </a:p>
        </p:txBody>
      </p:sp>
      <p:sp>
        <p:nvSpPr>
          <p:cNvPr id="58370" name="Slide Number Placeholder 2"/>
          <p:cNvSpPr txBox="1">
            <a:spLocks noGrp="1"/>
          </p:cNvSpPr>
          <p:nvPr/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r">
              <a:defRPr sz="2400" b="1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r">
              <a:defRPr sz="2400" b="1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1E2B262A-62D5-CB4B-A254-BA9EEA3183F9}" type="slidenum">
              <a:rPr lang="en-US" altLang="en-US" sz="1000">
                <a:latin typeface="Tahoma" charset="0"/>
              </a:rPr>
              <a:pPr eaLnBrk="1" hangingPunct="1"/>
              <a:t>6</a:t>
            </a:fld>
            <a:endParaRPr lang="en-US" altLang="en-US" sz="1000">
              <a:latin typeface="Tahoma" charset="0"/>
            </a:endParaRPr>
          </a:p>
        </p:txBody>
      </p:sp>
      <p:sp>
        <p:nvSpPr>
          <p:cNvPr id="58371" name="Slide Number Placeholder 2"/>
          <p:cNvSpPr txBox="1">
            <a:spLocks noGrp="1"/>
          </p:cNvSpPr>
          <p:nvPr/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r">
              <a:defRPr sz="2400" b="1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r">
              <a:defRPr sz="2400" b="1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7D8AFC0A-1A91-F04D-AAAA-C78C5631C189}" type="slidenum">
              <a:rPr lang="en-US" altLang="en-US" sz="1000">
                <a:latin typeface="Tahoma" charset="0"/>
              </a:rPr>
              <a:pPr eaLnBrk="1" hangingPunct="1"/>
              <a:t>6</a:t>
            </a:fld>
            <a:endParaRPr lang="en-US" altLang="en-US" sz="1000">
              <a:latin typeface="Tahoma" charset="0"/>
            </a:endParaRPr>
          </a:p>
        </p:txBody>
      </p:sp>
      <p:sp>
        <p:nvSpPr>
          <p:cNvPr id="58372" name="Text Box 34"/>
          <p:cNvSpPr txBox="1">
            <a:spLocks noChangeArrowheads="1"/>
          </p:cNvSpPr>
          <p:nvPr/>
        </p:nvSpPr>
        <p:spPr bwMode="auto">
          <a:xfrm>
            <a:off x="349250" y="822325"/>
            <a:ext cx="6737350" cy="396875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>
              <a:defRPr sz="2400" b="1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r">
              <a:defRPr sz="2400" b="1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/>
            <a:r>
              <a:rPr lang="en-US" altLang="en-US" sz="2000">
                <a:solidFill>
                  <a:srgbClr val="2133DF"/>
                </a:solidFill>
                <a:latin typeface="Courier New" charset="0"/>
              </a:rPr>
              <a:t>int </a:t>
            </a:r>
            <a:r>
              <a:rPr lang="en-US" altLang="en-US" sz="2000">
                <a:solidFill>
                  <a:schemeClr val="folHlink"/>
                </a:solidFill>
                <a:latin typeface="Courier New" charset="0"/>
              </a:rPr>
              <a:t>fseek(</a:t>
            </a:r>
            <a:r>
              <a:rPr lang="en-US" altLang="en-US" sz="2000">
                <a:solidFill>
                  <a:srgbClr val="2133DF"/>
                </a:solidFill>
                <a:latin typeface="Courier New" charset="0"/>
              </a:rPr>
              <a:t>FILE *fp, long offset, int from);</a:t>
            </a:r>
          </a:p>
        </p:txBody>
      </p:sp>
      <p:sp>
        <p:nvSpPr>
          <p:cNvPr id="58373" name="Text Box 4"/>
          <p:cNvSpPr txBox="1">
            <a:spLocks noChangeArrowheads="1"/>
          </p:cNvSpPr>
          <p:nvPr/>
        </p:nvSpPr>
        <p:spPr bwMode="auto">
          <a:xfrm>
            <a:off x="7543800" y="381000"/>
            <a:ext cx="1371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>
              <a:defRPr sz="2400" b="1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r">
              <a:defRPr sz="2400" b="1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eaLnBrk="1" hangingPunct="1">
              <a:buFont typeface="Arial" charset="0"/>
              <a:buNone/>
            </a:pPr>
            <a:r>
              <a:rPr lang="en-US" altLang="en-US">
                <a:solidFill>
                  <a:schemeClr val="hlink"/>
                </a:solidFill>
                <a:latin typeface="Courier New" charset="0"/>
              </a:rPr>
              <a:t>fseek</a:t>
            </a:r>
          </a:p>
        </p:txBody>
      </p:sp>
      <p:sp>
        <p:nvSpPr>
          <p:cNvPr id="58374" name="Text Box 17"/>
          <p:cNvSpPr txBox="1">
            <a:spLocks noChangeArrowheads="1"/>
          </p:cNvSpPr>
          <p:nvPr/>
        </p:nvSpPr>
        <p:spPr bwMode="auto">
          <a:xfrm>
            <a:off x="5326063" y="76200"/>
            <a:ext cx="37417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>
              <a:defRPr sz="2400" b="1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r">
              <a:defRPr sz="2400" b="1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/>
            <a:r>
              <a:rPr lang="en-US" altLang="en-US" b="0" i="1"/>
              <a:t>Set the file-position indicator</a:t>
            </a:r>
          </a:p>
        </p:txBody>
      </p:sp>
      <p:sp>
        <p:nvSpPr>
          <p:cNvPr id="58375" name="Text Box 4"/>
          <p:cNvSpPr txBox="1">
            <a:spLocks noChangeArrowheads="1"/>
          </p:cNvSpPr>
          <p:nvPr/>
        </p:nvSpPr>
        <p:spPr bwMode="auto">
          <a:xfrm>
            <a:off x="5410200" y="1143000"/>
            <a:ext cx="34290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>
              <a:defRPr sz="2400" b="1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r">
              <a:defRPr sz="2400" b="1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/>
            <a:r>
              <a:rPr lang="en-US" altLang="en-US" sz="2000">
                <a:solidFill>
                  <a:schemeClr val="folHlink"/>
                </a:solidFill>
                <a:latin typeface="Courier New" charset="0"/>
              </a:rPr>
              <a:t>SEEK_SET - beginning</a:t>
            </a:r>
          </a:p>
          <a:p>
            <a:pPr algn="l"/>
            <a:r>
              <a:rPr lang="en-US" altLang="en-US" sz="2000">
                <a:solidFill>
                  <a:schemeClr val="folHlink"/>
                </a:solidFill>
                <a:latin typeface="Courier New" charset="0"/>
              </a:rPr>
              <a:t>SEEK_END - end</a:t>
            </a:r>
          </a:p>
          <a:p>
            <a:pPr algn="l"/>
            <a:r>
              <a:rPr lang="en-US" altLang="en-US" sz="2000">
                <a:solidFill>
                  <a:schemeClr val="folHlink"/>
                </a:solidFill>
                <a:latin typeface="Courier New" charset="0"/>
              </a:rPr>
              <a:t>SEEK_CUR - current</a:t>
            </a:r>
          </a:p>
        </p:txBody>
      </p:sp>
      <p:sp>
        <p:nvSpPr>
          <p:cNvPr id="58376" name="Text Box 4"/>
          <p:cNvSpPr txBox="1">
            <a:spLocks noChangeArrowheads="1"/>
          </p:cNvSpPr>
          <p:nvPr/>
        </p:nvSpPr>
        <p:spPr bwMode="auto">
          <a:xfrm>
            <a:off x="304800" y="2286000"/>
            <a:ext cx="86106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>
              <a:defRPr sz="2400" b="1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r">
              <a:defRPr sz="2400" b="1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/>
            <a:r>
              <a:rPr lang="sv-SE" altLang="en-US">
                <a:solidFill>
                  <a:schemeClr val="folHlink"/>
                </a:solidFill>
                <a:latin typeface="Courier New" charset="0"/>
              </a:rPr>
              <a:t>int i[] = {1, 2, 3, 4, 5}, j[5], k;</a:t>
            </a:r>
            <a:endParaRPr lang="en-US" altLang="en-US" sz="2000">
              <a:solidFill>
                <a:schemeClr val="folHlink"/>
              </a:solidFill>
              <a:latin typeface="Courier New" charset="0"/>
            </a:endParaRPr>
          </a:p>
          <a:p>
            <a:pPr algn="l"/>
            <a:endParaRPr lang="en-US" altLang="en-US" sz="2000">
              <a:solidFill>
                <a:schemeClr val="folHlink"/>
              </a:solidFill>
              <a:latin typeface="Courier New" charset="0"/>
            </a:endParaRPr>
          </a:p>
          <a:p>
            <a:pPr algn="l"/>
            <a:r>
              <a:rPr lang="en-US" altLang="en-US" sz="2000">
                <a:solidFill>
                  <a:schemeClr val="folHlink"/>
                </a:solidFill>
                <a:latin typeface="Courier New" charset="0"/>
              </a:rPr>
              <a:t>rewind(fp);</a:t>
            </a:r>
          </a:p>
          <a:p>
            <a:pPr algn="l"/>
            <a:r>
              <a:rPr lang="en-US" altLang="en-US" sz="2000">
                <a:solidFill>
                  <a:schemeClr val="folHlink"/>
                </a:solidFill>
                <a:latin typeface="Courier New" charset="0"/>
              </a:rPr>
              <a:t>fseek(fp,  2 * sizeof (int), SEEK_SET); // points to 3</a:t>
            </a:r>
          </a:p>
          <a:p>
            <a:pPr algn="l"/>
            <a:r>
              <a:rPr lang="en-US" altLang="en-US" sz="2000">
                <a:solidFill>
                  <a:schemeClr val="folHlink"/>
                </a:solidFill>
                <a:latin typeface="Courier New" charset="0"/>
              </a:rPr>
              <a:t>fseek(fp,  2 * sizeof (int), SEEK_CUR); // points to 5</a:t>
            </a:r>
          </a:p>
          <a:p>
            <a:pPr algn="l"/>
            <a:r>
              <a:rPr lang="en-US" altLang="en-US" sz="2000">
                <a:solidFill>
                  <a:schemeClr val="folHlink"/>
                </a:solidFill>
                <a:latin typeface="Courier New" charset="0"/>
              </a:rPr>
              <a:t>fseek(fp, -3 * sizeof (int), SEEK_CUR); // points to 2</a:t>
            </a:r>
          </a:p>
          <a:p>
            <a:pPr algn="l"/>
            <a:r>
              <a:rPr lang="en-US" altLang="en-US" sz="2000">
                <a:solidFill>
                  <a:schemeClr val="folHlink"/>
                </a:solidFill>
                <a:latin typeface="Courier New" charset="0"/>
              </a:rPr>
              <a:t>fseek(fp, -1 * sizeof (int), SEEK_END); // points to 5</a:t>
            </a:r>
          </a:p>
        </p:txBody>
      </p:sp>
    </p:spTree>
    <p:extLst>
      <p:ext uri="{BB962C8B-B14F-4D97-AF65-F5344CB8AC3E}">
        <p14:creationId xmlns:p14="http://schemas.microsoft.com/office/powerpoint/2010/main" val="1155722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>
              <a:defRPr sz="2400" b="1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r">
              <a:defRPr sz="2400" b="1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98530E71-D1F8-4549-88EA-2EBFE1F34399}" type="slidenum">
              <a:rPr lang="en-US" altLang="en-US" sz="1000">
                <a:latin typeface="Tahoma" charset="0"/>
              </a:rPr>
              <a:pPr/>
              <a:t>7</a:t>
            </a:fld>
            <a:endParaRPr lang="en-US" altLang="en-US" sz="1000">
              <a:latin typeface="Tahoma" charset="0"/>
            </a:endParaRPr>
          </a:p>
        </p:txBody>
      </p:sp>
      <p:sp>
        <p:nvSpPr>
          <p:cNvPr id="73730" name="Slide Number Placeholder 2"/>
          <p:cNvSpPr txBox="1">
            <a:spLocks noGrp="1"/>
          </p:cNvSpPr>
          <p:nvPr/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r">
              <a:defRPr sz="2400" b="1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r">
              <a:defRPr sz="2400" b="1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3A0B879E-992C-0E46-918D-C7D949E6C65B}" type="slidenum">
              <a:rPr lang="en-US" altLang="en-US" sz="1000">
                <a:latin typeface="Tahoma" charset="0"/>
              </a:rPr>
              <a:pPr eaLnBrk="1" hangingPunct="1"/>
              <a:t>7</a:t>
            </a:fld>
            <a:endParaRPr lang="en-US" altLang="en-US" sz="1000">
              <a:latin typeface="Tahoma" charset="0"/>
            </a:endParaRPr>
          </a:p>
        </p:txBody>
      </p:sp>
      <p:sp>
        <p:nvSpPr>
          <p:cNvPr id="73731" name="Slide Number Placeholder 2"/>
          <p:cNvSpPr txBox="1">
            <a:spLocks noGrp="1"/>
          </p:cNvSpPr>
          <p:nvPr/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r">
              <a:defRPr sz="2400" b="1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r">
              <a:defRPr sz="2400" b="1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14C09391-2CE4-224A-A693-4E90F65FF617}" type="slidenum">
              <a:rPr lang="en-US" altLang="en-US" sz="1000">
                <a:latin typeface="Tahoma" charset="0"/>
              </a:rPr>
              <a:pPr eaLnBrk="1" hangingPunct="1"/>
              <a:t>7</a:t>
            </a:fld>
            <a:endParaRPr lang="en-US" altLang="en-US" sz="1000">
              <a:latin typeface="Tahoma" charset="0"/>
            </a:endParaRPr>
          </a:p>
        </p:txBody>
      </p:sp>
      <p:sp>
        <p:nvSpPr>
          <p:cNvPr id="73732" name="Text Box 4"/>
          <p:cNvSpPr txBox="1">
            <a:spLocks noChangeArrowheads="1"/>
          </p:cNvSpPr>
          <p:nvPr/>
        </p:nvSpPr>
        <p:spPr bwMode="auto">
          <a:xfrm>
            <a:off x="76200" y="304800"/>
            <a:ext cx="4343400" cy="374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>
              <a:defRPr sz="2400" b="1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r">
              <a:defRPr sz="2400" b="1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/>
            <a:r>
              <a:rPr lang="sv-SE" altLang="en-US" sz="2000">
                <a:solidFill>
                  <a:schemeClr val="folHlink"/>
                </a:solidFill>
                <a:latin typeface="Courier New" charset="0"/>
              </a:rPr>
              <a:t>FILE *fp;</a:t>
            </a:r>
          </a:p>
          <a:p>
            <a:pPr algn="l"/>
            <a:endParaRPr lang="en-US" altLang="en-US" sz="2000">
              <a:solidFill>
                <a:schemeClr val="folHlink"/>
              </a:solidFill>
              <a:latin typeface="Courier New" charset="0"/>
            </a:endParaRPr>
          </a:p>
          <a:p>
            <a:pPr algn="l"/>
            <a:r>
              <a:rPr lang="en-US" altLang="en-US" sz="2000">
                <a:solidFill>
                  <a:schemeClr val="folHlink"/>
                </a:solidFill>
                <a:latin typeface="Courier New" charset="0"/>
              </a:rPr>
              <a:t>fp = fopen(filename, "wb");</a:t>
            </a:r>
          </a:p>
          <a:p>
            <a:pPr algn="l"/>
            <a:r>
              <a:rPr lang="en-US" altLang="en-US" sz="2000">
                <a:solidFill>
                  <a:schemeClr val="folHlink"/>
                </a:solidFill>
                <a:latin typeface="Courier New" charset="0"/>
              </a:rPr>
              <a:t>process(</a:t>
            </a:r>
            <a:r>
              <a:rPr lang="en-US" altLang="en-US" sz="2000">
                <a:solidFill>
                  <a:schemeClr val="hlink"/>
                </a:solidFill>
                <a:latin typeface="Courier New" charset="0"/>
              </a:rPr>
              <a:t>&amp;</a:t>
            </a:r>
            <a:r>
              <a:rPr lang="en-US" altLang="en-US" sz="2000">
                <a:solidFill>
                  <a:schemeClr val="folHlink"/>
                </a:solidFill>
                <a:latin typeface="Courier New" charset="0"/>
              </a:rPr>
              <a:t>fp);</a:t>
            </a:r>
          </a:p>
          <a:p>
            <a:pPr algn="l"/>
            <a:endParaRPr lang="en-US" altLang="en-US" sz="2000">
              <a:solidFill>
                <a:schemeClr val="folHlink"/>
              </a:solidFill>
              <a:latin typeface="Courier New" charset="0"/>
            </a:endParaRPr>
          </a:p>
          <a:p>
            <a:pPr algn="l"/>
            <a:endParaRPr lang="en-US" altLang="en-US" sz="2000">
              <a:solidFill>
                <a:schemeClr val="folHlink"/>
              </a:solidFill>
              <a:latin typeface="Courier New" charset="0"/>
            </a:endParaRPr>
          </a:p>
          <a:p>
            <a:pPr algn="l"/>
            <a:r>
              <a:rPr lang="en-US" altLang="en-US" sz="2000">
                <a:solidFill>
                  <a:schemeClr val="folHlink"/>
                </a:solidFill>
                <a:latin typeface="Courier New" charset="0"/>
              </a:rPr>
              <a:t>void process(FILE *</a:t>
            </a:r>
            <a:r>
              <a:rPr lang="en-US" altLang="en-US" sz="2000">
                <a:solidFill>
                  <a:schemeClr val="hlink"/>
                </a:solidFill>
                <a:latin typeface="Courier New" charset="0"/>
              </a:rPr>
              <a:t>*</a:t>
            </a:r>
            <a:r>
              <a:rPr lang="en-US" altLang="en-US" sz="2000">
                <a:solidFill>
                  <a:schemeClr val="folHlink"/>
                </a:solidFill>
                <a:latin typeface="Courier New" charset="0"/>
              </a:rPr>
              <a:t>fp)</a:t>
            </a:r>
          </a:p>
          <a:p>
            <a:pPr algn="l"/>
            <a:r>
              <a:rPr lang="en-US" altLang="en-US" sz="2000">
                <a:solidFill>
                  <a:schemeClr val="folHlink"/>
                </a:solidFill>
                <a:latin typeface="Courier New" charset="0"/>
              </a:rPr>
              <a:t>{</a:t>
            </a:r>
          </a:p>
          <a:p>
            <a:pPr algn="l"/>
            <a:r>
              <a:rPr lang="en-US" altLang="en-US" sz="2000">
                <a:solidFill>
                  <a:schemeClr val="folHlink"/>
                </a:solidFill>
                <a:latin typeface="Courier New" charset="0"/>
              </a:rPr>
              <a:t>   // . . .</a:t>
            </a:r>
          </a:p>
          <a:p>
            <a:pPr algn="l"/>
            <a:r>
              <a:rPr lang="en-US" altLang="en-US" sz="2000">
                <a:solidFill>
                  <a:schemeClr val="folHlink"/>
                </a:solidFill>
                <a:latin typeface="Courier New" charset="0"/>
              </a:rPr>
              <a:t>   fclose(</a:t>
            </a:r>
            <a:r>
              <a:rPr lang="en-US" altLang="en-US" sz="2000">
                <a:solidFill>
                  <a:schemeClr val="hlink"/>
                </a:solidFill>
                <a:latin typeface="Courier New" charset="0"/>
              </a:rPr>
              <a:t>*</a:t>
            </a:r>
            <a:r>
              <a:rPr lang="en-US" altLang="en-US" sz="2000">
                <a:solidFill>
                  <a:schemeClr val="folHlink"/>
                </a:solidFill>
                <a:latin typeface="Courier New" charset="0"/>
              </a:rPr>
              <a:t>fp);</a:t>
            </a:r>
          </a:p>
          <a:p>
            <a:pPr algn="l"/>
            <a:r>
              <a:rPr lang="en-US" altLang="en-US" sz="2000">
                <a:solidFill>
                  <a:schemeClr val="folHlink"/>
                </a:solidFill>
                <a:latin typeface="Courier New" charset="0"/>
              </a:rPr>
              <a:t>   return;</a:t>
            </a:r>
          </a:p>
          <a:p>
            <a:pPr algn="l"/>
            <a:r>
              <a:rPr lang="en-US" altLang="en-US" sz="2000">
                <a:solidFill>
                  <a:schemeClr val="folHlink"/>
                </a:solidFill>
                <a:latin typeface="Courier New" charset="0"/>
              </a:rPr>
              <a:t>}</a:t>
            </a:r>
          </a:p>
        </p:txBody>
      </p:sp>
      <p:sp>
        <p:nvSpPr>
          <p:cNvPr id="73733" name="Text Box 4"/>
          <p:cNvSpPr txBox="1">
            <a:spLocks noChangeArrowheads="1"/>
          </p:cNvSpPr>
          <p:nvPr/>
        </p:nvSpPr>
        <p:spPr bwMode="auto">
          <a:xfrm>
            <a:off x="4724400" y="304800"/>
            <a:ext cx="4343400" cy="374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>
              <a:defRPr sz="2400" b="1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r">
              <a:defRPr sz="2400" b="1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/>
            <a:r>
              <a:rPr lang="sv-SE" altLang="en-US" sz="2000">
                <a:solidFill>
                  <a:schemeClr val="folHlink"/>
                </a:solidFill>
                <a:latin typeface="Courier New" charset="0"/>
              </a:rPr>
              <a:t>FILE *fp;</a:t>
            </a:r>
          </a:p>
          <a:p>
            <a:pPr algn="l"/>
            <a:endParaRPr lang="en-US" altLang="en-US" sz="2000">
              <a:solidFill>
                <a:schemeClr val="folHlink"/>
              </a:solidFill>
              <a:latin typeface="Courier New" charset="0"/>
            </a:endParaRPr>
          </a:p>
          <a:p>
            <a:pPr algn="l"/>
            <a:r>
              <a:rPr lang="en-US" altLang="en-US" sz="2000">
                <a:solidFill>
                  <a:schemeClr val="hlink"/>
                </a:solidFill>
                <a:latin typeface="Courier New" charset="0"/>
              </a:rPr>
              <a:t>fp = fopen(filename, "wb");</a:t>
            </a:r>
          </a:p>
          <a:p>
            <a:pPr algn="l"/>
            <a:r>
              <a:rPr lang="en-US" altLang="en-US" sz="2000">
                <a:solidFill>
                  <a:schemeClr val="folHlink"/>
                </a:solidFill>
                <a:latin typeface="Courier New" charset="0"/>
              </a:rPr>
              <a:t>process(fp);</a:t>
            </a:r>
          </a:p>
          <a:p>
            <a:pPr algn="l"/>
            <a:r>
              <a:rPr lang="en-US" altLang="en-US" sz="2000">
                <a:solidFill>
                  <a:schemeClr val="hlink"/>
                </a:solidFill>
                <a:latin typeface="Courier New" charset="0"/>
              </a:rPr>
              <a:t>fclose(fp);</a:t>
            </a:r>
          </a:p>
          <a:p>
            <a:pPr algn="l"/>
            <a:endParaRPr lang="en-US" altLang="en-US" sz="2000">
              <a:solidFill>
                <a:schemeClr val="folHlink"/>
              </a:solidFill>
              <a:latin typeface="Courier New" charset="0"/>
            </a:endParaRPr>
          </a:p>
          <a:p>
            <a:pPr algn="l"/>
            <a:r>
              <a:rPr lang="en-US" altLang="en-US" sz="2000">
                <a:solidFill>
                  <a:schemeClr val="folHlink"/>
                </a:solidFill>
                <a:latin typeface="Courier New" charset="0"/>
              </a:rPr>
              <a:t>void process(FILE *fp)</a:t>
            </a:r>
          </a:p>
          <a:p>
            <a:pPr algn="l"/>
            <a:r>
              <a:rPr lang="en-US" altLang="en-US" sz="2000">
                <a:solidFill>
                  <a:schemeClr val="folHlink"/>
                </a:solidFill>
                <a:latin typeface="Courier New" charset="0"/>
              </a:rPr>
              <a:t>{</a:t>
            </a:r>
          </a:p>
          <a:p>
            <a:pPr algn="l"/>
            <a:r>
              <a:rPr lang="en-US" altLang="en-US" sz="2000">
                <a:solidFill>
                  <a:schemeClr val="folHlink"/>
                </a:solidFill>
                <a:latin typeface="Courier New" charset="0"/>
              </a:rPr>
              <a:t>   // . . .</a:t>
            </a:r>
          </a:p>
          <a:p>
            <a:pPr algn="l"/>
            <a:r>
              <a:rPr lang="en-US" altLang="en-US" sz="2000">
                <a:solidFill>
                  <a:schemeClr val="folHlink"/>
                </a:solidFill>
                <a:latin typeface="Courier New" charset="0"/>
              </a:rPr>
              <a:t>   fclose(fp);</a:t>
            </a:r>
          </a:p>
          <a:p>
            <a:pPr algn="l"/>
            <a:r>
              <a:rPr lang="en-US" altLang="en-US" sz="2000">
                <a:solidFill>
                  <a:schemeClr val="folHlink"/>
                </a:solidFill>
                <a:latin typeface="Courier New" charset="0"/>
              </a:rPr>
              <a:t>   return;</a:t>
            </a:r>
          </a:p>
          <a:p>
            <a:pPr algn="l"/>
            <a:r>
              <a:rPr lang="en-US" altLang="en-US" sz="2000">
                <a:solidFill>
                  <a:schemeClr val="folHlink"/>
                </a:solidFill>
                <a:latin typeface="Courier New" charset="0"/>
              </a:rPr>
              <a:t>}</a:t>
            </a:r>
          </a:p>
        </p:txBody>
      </p:sp>
      <p:sp>
        <p:nvSpPr>
          <p:cNvPr id="73734" name="Line 6"/>
          <p:cNvSpPr>
            <a:spLocks noChangeShapeType="1"/>
          </p:cNvSpPr>
          <p:nvPr/>
        </p:nvSpPr>
        <p:spPr bwMode="auto">
          <a:xfrm>
            <a:off x="5181600" y="3276600"/>
            <a:ext cx="1828800" cy="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109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>
              <a:defRPr sz="2400" b="1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r">
              <a:defRPr sz="2400" b="1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2104CFD1-F6A0-0941-B285-510097DC9EFC}" type="slidenum">
              <a:rPr lang="en-US" altLang="en-US" sz="1000">
                <a:latin typeface="Tahoma" charset="0"/>
              </a:rPr>
              <a:pPr/>
              <a:t>8</a:t>
            </a:fld>
            <a:endParaRPr lang="en-US" altLang="en-US" sz="1000">
              <a:latin typeface="Tahoma" charset="0"/>
            </a:endParaRPr>
          </a:p>
        </p:txBody>
      </p:sp>
      <p:sp>
        <p:nvSpPr>
          <p:cNvPr id="80898" name="Slide Number Placeholder 2"/>
          <p:cNvSpPr txBox="1">
            <a:spLocks noGrp="1"/>
          </p:cNvSpPr>
          <p:nvPr/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r">
              <a:defRPr sz="2400" b="1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r">
              <a:defRPr sz="2400" b="1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79194FB0-1B5C-5647-963C-A0F86FE2E7F8}" type="slidenum">
              <a:rPr lang="en-US" altLang="en-US" sz="1000">
                <a:latin typeface="Tahoma" charset="0"/>
              </a:rPr>
              <a:pPr eaLnBrk="1" hangingPunct="1"/>
              <a:t>8</a:t>
            </a:fld>
            <a:endParaRPr lang="en-US" altLang="en-US" sz="1000">
              <a:latin typeface="Tahoma" charset="0"/>
            </a:endParaRPr>
          </a:p>
        </p:txBody>
      </p:sp>
      <p:sp>
        <p:nvSpPr>
          <p:cNvPr id="80899" name="Slide Number Placeholder 2"/>
          <p:cNvSpPr txBox="1">
            <a:spLocks noGrp="1"/>
          </p:cNvSpPr>
          <p:nvPr/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r">
              <a:defRPr sz="2400" b="1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r">
              <a:defRPr sz="2400" b="1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24744C52-E977-3449-9276-9C3DCB6A130F}" type="slidenum">
              <a:rPr lang="en-US" altLang="en-US" sz="1000">
                <a:latin typeface="Tahoma" charset="0"/>
              </a:rPr>
              <a:pPr eaLnBrk="1" hangingPunct="1"/>
              <a:t>8</a:t>
            </a:fld>
            <a:endParaRPr lang="en-US" altLang="en-US" sz="1000">
              <a:latin typeface="Tahoma" charset="0"/>
            </a:endParaRPr>
          </a:p>
        </p:txBody>
      </p:sp>
      <p:sp>
        <p:nvSpPr>
          <p:cNvPr id="80900" name="Text Box 4"/>
          <p:cNvSpPr txBox="1">
            <a:spLocks noChangeArrowheads="1"/>
          </p:cNvSpPr>
          <p:nvPr/>
        </p:nvSpPr>
        <p:spPr bwMode="auto">
          <a:xfrm>
            <a:off x="152400" y="152400"/>
            <a:ext cx="8686800" cy="618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>
              <a:defRPr sz="2400" b="1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r">
              <a:defRPr sz="2400" b="1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/>
            <a:r>
              <a:rPr lang="en-US" altLang="en-US" sz="2000">
                <a:solidFill>
                  <a:schemeClr val="folHlink"/>
                </a:solidFill>
                <a:latin typeface="Courier New" charset="0"/>
              </a:rPr>
              <a:t>struct record</a:t>
            </a:r>
          </a:p>
          <a:p>
            <a:pPr algn="l"/>
            <a:r>
              <a:rPr lang="en-US" altLang="en-US" sz="2000">
                <a:solidFill>
                  <a:schemeClr val="folHlink"/>
                </a:solidFill>
                <a:latin typeface="Courier New" charset="0"/>
              </a:rPr>
              <a:t>{</a:t>
            </a:r>
          </a:p>
          <a:p>
            <a:pPr algn="l"/>
            <a:r>
              <a:rPr lang="en-US" altLang="en-US" sz="2000">
                <a:solidFill>
                  <a:schemeClr val="folHlink"/>
                </a:solidFill>
                <a:latin typeface="Courier New" charset="0"/>
              </a:rPr>
              <a:t>    char key[50]; // a very simple record</a:t>
            </a:r>
          </a:p>
          <a:p>
            <a:pPr algn="l"/>
            <a:r>
              <a:rPr lang="en-US" altLang="en-US" sz="2000">
                <a:solidFill>
                  <a:schemeClr val="folHlink"/>
                </a:solidFill>
                <a:latin typeface="Courier New" charset="0"/>
              </a:rPr>
              <a:t>    int  num;     // a random number</a:t>
            </a:r>
          </a:p>
          <a:p>
            <a:pPr algn="l"/>
            <a:r>
              <a:rPr lang="en-US" altLang="en-US" sz="2000">
                <a:solidFill>
                  <a:schemeClr val="folHlink"/>
                </a:solidFill>
                <a:latin typeface="Courier New" charset="0"/>
              </a:rPr>
              <a:t>};</a:t>
            </a:r>
          </a:p>
          <a:p>
            <a:pPr algn="l"/>
            <a:endParaRPr lang="en-US" altLang="en-US" sz="2000">
              <a:solidFill>
                <a:schemeClr val="folHlink"/>
              </a:solidFill>
              <a:latin typeface="Courier New" charset="0"/>
            </a:endParaRPr>
          </a:p>
          <a:p>
            <a:pPr algn="l"/>
            <a:r>
              <a:rPr lang="en-US" altLang="en-US" sz="2000">
                <a:solidFill>
                  <a:schemeClr val="folHlink"/>
                </a:solidFill>
                <a:latin typeface="Courier New" charset="0"/>
              </a:rPr>
              <a:t>FILE *fp;</a:t>
            </a:r>
          </a:p>
          <a:p>
            <a:pPr algn="l"/>
            <a:r>
              <a:rPr lang="en-US" altLang="en-US" sz="2000">
                <a:solidFill>
                  <a:schemeClr val="folHlink"/>
                </a:solidFill>
                <a:latin typeface="Courier New" charset="0"/>
              </a:rPr>
              <a:t>struct record hashtable[100] = {""}; </a:t>
            </a:r>
            <a:r>
              <a:rPr lang="en-US" altLang="en-US" sz="2000">
                <a:solidFill>
                  <a:schemeClr val="hlink"/>
                </a:solidFill>
                <a:latin typeface="Courier New" charset="0"/>
              </a:rPr>
              <a:t>// </a:t>
            </a:r>
            <a:r>
              <a:rPr lang="en-US" altLang="en-US" sz="2000" b="0" i="1">
                <a:solidFill>
                  <a:schemeClr val="hlink"/>
                </a:solidFill>
              </a:rPr>
              <a:t>all bytes set to 0!</a:t>
            </a:r>
          </a:p>
          <a:p>
            <a:pPr algn="l"/>
            <a:r>
              <a:rPr lang="en-US" altLang="en-US" sz="2000">
                <a:solidFill>
                  <a:schemeClr val="folHlink"/>
                </a:solidFill>
                <a:latin typeface="Courier New" charset="0"/>
              </a:rPr>
              <a:t>char target[50];</a:t>
            </a:r>
            <a:endParaRPr lang="en-US" altLang="en-US" sz="2000" b="0" i="1">
              <a:solidFill>
                <a:schemeClr val="hlink"/>
              </a:solidFill>
              <a:latin typeface="Courier New" charset="0"/>
            </a:endParaRPr>
          </a:p>
          <a:p>
            <a:pPr algn="l"/>
            <a:endParaRPr lang="en-US" altLang="en-US" sz="2000" b="0" i="1">
              <a:solidFill>
                <a:schemeClr val="hlink"/>
              </a:solidFill>
            </a:endParaRPr>
          </a:p>
          <a:p>
            <a:pPr algn="l"/>
            <a:r>
              <a:rPr lang="en-US" altLang="en-US" sz="2000">
                <a:solidFill>
                  <a:schemeClr val="hlink"/>
                </a:solidFill>
                <a:latin typeface="Courier New" charset="0"/>
              </a:rPr>
              <a:t>// </a:t>
            </a:r>
            <a:r>
              <a:rPr lang="en-US" altLang="en-US" sz="2000" b="0" i="1">
                <a:solidFill>
                  <a:schemeClr val="hlink"/>
                </a:solidFill>
              </a:rPr>
              <a:t>load the hash table</a:t>
            </a:r>
          </a:p>
          <a:p>
            <a:pPr algn="l"/>
            <a:endParaRPr lang="en-US" altLang="en-US" sz="2000" b="0" i="1">
              <a:solidFill>
                <a:schemeClr val="hlink"/>
              </a:solidFill>
            </a:endParaRPr>
          </a:p>
          <a:p>
            <a:pPr algn="l"/>
            <a:r>
              <a:rPr lang="en-US" altLang="en-US" sz="2000">
                <a:solidFill>
                  <a:schemeClr val="hlink"/>
                </a:solidFill>
                <a:latin typeface="Courier New" charset="0"/>
              </a:rPr>
              <a:t>// </a:t>
            </a:r>
            <a:r>
              <a:rPr lang="en-US" altLang="en-US" sz="2000" b="0" i="1">
                <a:solidFill>
                  <a:schemeClr val="hlink"/>
                </a:solidFill>
              </a:rPr>
              <a:t>Write entire hash table to disk</a:t>
            </a:r>
          </a:p>
          <a:p>
            <a:pPr algn="l"/>
            <a:r>
              <a:rPr lang="en-US" altLang="en-US" sz="2000">
                <a:solidFill>
                  <a:schemeClr val="folHlink"/>
                </a:solidFill>
                <a:latin typeface="Courier New" charset="0"/>
              </a:rPr>
              <a:t>fp = fopen(FILENAME, "w+b");</a:t>
            </a:r>
          </a:p>
          <a:p>
            <a:pPr algn="l"/>
            <a:r>
              <a:rPr lang="en-US" altLang="en-US" sz="2000">
                <a:solidFill>
                  <a:schemeClr val="folHlink"/>
                </a:solidFill>
                <a:latin typeface="Courier New" charset="0"/>
              </a:rPr>
              <a:t>fwrite(hashtable, sizeof(struct record), 100, fp);</a:t>
            </a:r>
          </a:p>
          <a:p>
            <a:pPr algn="l"/>
            <a:endParaRPr lang="en-US" altLang="en-US" sz="2000">
              <a:solidFill>
                <a:schemeClr val="folHlink"/>
              </a:solidFill>
              <a:latin typeface="Courier New" charset="0"/>
            </a:endParaRPr>
          </a:p>
          <a:p>
            <a:pPr algn="l"/>
            <a:r>
              <a:rPr lang="en-US" altLang="en-US" sz="2000">
                <a:solidFill>
                  <a:schemeClr val="hlink"/>
                </a:solidFill>
                <a:latin typeface="Courier New" charset="0"/>
              </a:rPr>
              <a:t>// </a:t>
            </a:r>
            <a:r>
              <a:rPr lang="en-US" altLang="en-US" sz="2000" b="0" i="1">
                <a:solidFill>
                  <a:schemeClr val="hlink"/>
                </a:solidFill>
              </a:rPr>
              <a:t>Search</a:t>
            </a:r>
            <a:r>
              <a:rPr lang="en-US" altLang="en-US" sz="2000">
                <a:solidFill>
                  <a:schemeClr val="hlink"/>
                </a:solidFill>
                <a:latin typeface="Courier New" charset="0"/>
              </a:rPr>
              <a:t> </a:t>
            </a:r>
          </a:p>
          <a:p>
            <a:pPr algn="l"/>
            <a:r>
              <a:rPr lang="en-US" altLang="en-US" sz="2000">
                <a:solidFill>
                  <a:schemeClr val="folHlink"/>
                </a:solidFill>
                <a:latin typeface="Courier New" charset="0"/>
              </a:rPr>
              <a:t>address = hash(target, 100);</a:t>
            </a:r>
          </a:p>
          <a:p>
            <a:pPr algn="l"/>
            <a:r>
              <a:rPr lang="en-US" altLang="en-US" sz="2000">
                <a:solidFill>
                  <a:schemeClr val="folHlink"/>
                </a:solidFill>
                <a:latin typeface="Courier New" charset="0"/>
              </a:rPr>
              <a:t>fseek(fp, </a:t>
            </a:r>
            <a:r>
              <a:rPr lang="en-US" altLang="en-US" sz="2000">
                <a:solidFill>
                  <a:schemeClr val="hlink"/>
                </a:solidFill>
                <a:latin typeface="Courier New" charset="0"/>
              </a:rPr>
              <a:t>address * sizeof (struct record)</a:t>
            </a:r>
            <a:r>
              <a:rPr lang="en-US" altLang="en-US" sz="2000">
                <a:solidFill>
                  <a:schemeClr val="folHlink"/>
                </a:solidFill>
                <a:latin typeface="Courier New" charset="0"/>
              </a:rPr>
              <a:t>, SEEK_SET);</a:t>
            </a:r>
          </a:p>
          <a:p>
            <a:pPr algn="l"/>
            <a:r>
              <a:rPr lang="en-US" altLang="en-US" sz="2000">
                <a:solidFill>
                  <a:schemeClr val="folHlink"/>
                </a:solidFill>
                <a:latin typeface="Courier New" charset="0"/>
              </a:rPr>
              <a:t>fread(&amp;temprec, sizeof (struct record), 1, fp); </a:t>
            </a:r>
          </a:p>
        </p:txBody>
      </p:sp>
    </p:spTree>
    <p:extLst>
      <p:ext uri="{BB962C8B-B14F-4D97-AF65-F5344CB8AC3E}">
        <p14:creationId xmlns:p14="http://schemas.microsoft.com/office/powerpoint/2010/main" val="1510080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1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>
              <a:defRPr sz="2400" b="1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r">
              <a:defRPr sz="2400" b="1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4CBBEA25-6249-BB48-8977-20388F9A241A}" type="slidenum">
              <a:rPr lang="en-US" altLang="en-US" sz="1000">
                <a:latin typeface="Tahoma" charset="0"/>
              </a:rPr>
              <a:pPr/>
              <a:t>9</a:t>
            </a:fld>
            <a:endParaRPr lang="en-US" altLang="en-US" sz="1000">
              <a:latin typeface="Tahoma" charset="0"/>
            </a:endParaRPr>
          </a:p>
        </p:txBody>
      </p:sp>
      <p:sp>
        <p:nvSpPr>
          <p:cNvPr id="128002" name="Text Box 2"/>
          <p:cNvSpPr txBox="1">
            <a:spLocks noChangeArrowheads="1"/>
          </p:cNvSpPr>
          <p:nvPr/>
        </p:nvSpPr>
        <p:spPr bwMode="auto">
          <a:xfrm>
            <a:off x="838200" y="304800"/>
            <a:ext cx="7239000" cy="581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>
              <a:defRPr sz="2400" b="1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r">
              <a:defRPr sz="2400" b="1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eaLnBrk="1" hangingPunct="1"/>
            <a:r>
              <a:rPr lang="en-US" altLang="en-US">
                <a:solidFill>
                  <a:srgbClr val="0000FF"/>
                </a:solidFill>
                <a:latin typeface="Courier New" charset="0"/>
                <a:ea typeface="Courier New" charset="0"/>
                <a:cs typeface="Courier New" charset="0"/>
              </a:rPr>
              <a:t>float x = 12.68f;</a:t>
            </a:r>
          </a:p>
          <a:p>
            <a:pPr algn="l" eaLnBrk="1" hangingPunct="1"/>
            <a:r>
              <a:rPr lang="en-US" altLang="en-US">
                <a:solidFill>
                  <a:srgbClr val="0000FF"/>
                </a:solidFill>
                <a:latin typeface="Courier New" charset="0"/>
                <a:ea typeface="Courier New" charset="0"/>
                <a:cs typeface="Courier New" charset="0"/>
              </a:rPr>
              <a:t>int i = 9, d = 2;</a:t>
            </a:r>
          </a:p>
          <a:p>
            <a:pPr algn="l" eaLnBrk="1" hangingPunct="1"/>
            <a:endParaRPr lang="en-US" altLang="en-US">
              <a:solidFill>
                <a:srgbClr val="0000FF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algn="l"/>
            <a:r>
              <a:rPr lang="pt-BR" altLang="en-US" sz="2000">
                <a:solidFill>
                  <a:srgbClr val="0000FF"/>
                </a:solidFill>
                <a:latin typeface="Courier New" charset="0"/>
              </a:rPr>
              <a:t>printf("</a:t>
            </a:r>
            <a:r>
              <a:rPr lang="pt-BR" altLang="en-US" sz="2000">
                <a:solidFill>
                  <a:schemeClr val="hlink"/>
                </a:solidFill>
                <a:latin typeface="Courier New" charset="0"/>
              </a:rPr>
              <a:t>%f</a:t>
            </a:r>
            <a:r>
              <a:rPr lang="pt-BR" altLang="en-US" sz="2000">
                <a:solidFill>
                  <a:srgbClr val="0000FF"/>
                </a:solidFill>
                <a:latin typeface="Courier New" charset="0"/>
              </a:rPr>
              <a:t>\n", x);		//12.680000</a:t>
            </a:r>
          </a:p>
          <a:p>
            <a:pPr algn="l"/>
            <a:r>
              <a:rPr lang="pt-BR" altLang="en-US" sz="2000">
                <a:solidFill>
                  <a:srgbClr val="0000FF"/>
                </a:solidFill>
                <a:latin typeface="Courier New" charset="0"/>
              </a:rPr>
              <a:t>printf("</a:t>
            </a:r>
            <a:r>
              <a:rPr lang="pt-BR" altLang="en-US" sz="2000">
                <a:solidFill>
                  <a:schemeClr val="hlink"/>
                </a:solidFill>
                <a:latin typeface="Courier New" charset="0"/>
              </a:rPr>
              <a:t>%.3f</a:t>
            </a:r>
            <a:r>
              <a:rPr lang="pt-BR" altLang="en-US" sz="2000">
                <a:solidFill>
                  <a:srgbClr val="0000FF"/>
                </a:solidFill>
                <a:latin typeface="Courier New" charset="0"/>
              </a:rPr>
              <a:t>", x);		//12.680</a:t>
            </a:r>
          </a:p>
          <a:p>
            <a:pPr algn="l"/>
            <a:r>
              <a:rPr lang="pt-BR" altLang="en-US" sz="2000">
                <a:solidFill>
                  <a:srgbClr val="0000FF"/>
                </a:solidFill>
                <a:latin typeface="Courier New" charset="0"/>
              </a:rPr>
              <a:t>printf("</a:t>
            </a:r>
            <a:r>
              <a:rPr lang="pt-BR" altLang="en-US" sz="2000">
                <a:solidFill>
                  <a:schemeClr val="hlink"/>
                </a:solidFill>
                <a:latin typeface="Courier New" charset="0"/>
              </a:rPr>
              <a:t>%.2f</a:t>
            </a:r>
            <a:r>
              <a:rPr lang="pt-BR" altLang="en-US" sz="2000">
                <a:solidFill>
                  <a:srgbClr val="0000FF"/>
                </a:solidFill>
                <a:latin typeface="Courier New" charset="0"/>
              </a:rPr>
              <a:t>", x);		//12.68</a:t>
            </a:r>
          </a:p>
          <a:p>
            <a:pPr algn="l"/>
            <a:r>
              <a:rPr lang="pt-BR" altLang="en-US" sz="2000">
                <a:solidFill>
                  <a:srgbClr val="0000FF"/>
                </a:solidFill>
                <a:latin typeface="Courier New" charset="0"/>
              </a:rPr>
              <a:t>printf("</a:t>
            </a:r>
            <a:r>
              <a:rPr lang="pt-BR" altLang="en-US" sz="2000">
                <a:solidFill>
                  <a:schemeClr val="hlink"/>
                </a:solidFill>
                <a:latin typeface="Courier New" charset="0"/>
              </a:rPr>
              <a:t>%.1f</a:t>
            </a:r>
            <a:r>
              <a:rPr lang="pt-BR" altLang="en-US" sz="2000">
                <a:solidFill>
                  <a:srgbClr val="0000FF"/>
                </a:solidFill>
                <a:latin typeface="Courier New" charset="0"/>
              </a:rPr>
              <a:t>", x);		//12.7</a:t>
            </a:r>
          </a:p>
          <a:p>
            <a:pPr algn="l"/>
            <a:r>
              <a:rPr lang="pt-BR" altLang="en-US" sz="2000">
                <a:solidFill>
                  <a:srgbClr val="0000FF"/>
                </a:solidFill>
                <a:latin typeface="Courier New" charset="0"/>
              </a:rPr>
              <a:t>printf("</a:t>
            </a:r>
            <a:r>
              <a:rPr lang="pt-BR" altLang="en-US" sz="2000">
                <a:solidFill>
                  <a:schemeClr val="hlink"/>
                </a:solidFill>
                <a:latin typeface="Courier New" charset="0"/>
              </a:rPr>
              <a:t>%.0f</a:t>
            </a:r>
            <a:r>
              <a:rPr lang="pt-BR" altLang="en-US" sz="2000">
                <a:solidFill>
                  <a:srgbClr val="0000FF"/>
                </a:solidFill>
                <a:latin typeface="Courier New" charset="0"/>
              </a:rPr>
              <a:t>", x);		//13</a:t>
            </a:r>
          </a:p>
          <a:p>
            <a:pPr algn="l"/>
            <a:endParaRPr lang="pt-BR" altLang="en-US" sz="2000">
              <a:solidFill>
                <a:srgbClr val="0000FF"/>
              </a:solidFill>
              <a:latin typeface="Courier New" charset="0"/>
            </a:endParaRPr>
          </a:p>
          <a:p>
            <a:pPr algn="l"/>
            <a:r>
              <a:rPr lang="pt-BR" altLang="en-US" sz="2000">
                <a:solidFill>
                  <a:srgbClr val="0000FF"/>
                </a:solidFill>
                <a:latin typeface="Courier New" charset="0"/>
              </a:rPr>
              <a:t>printf("</a:t>
            </a:r>
            <a:r>
              <a:rPr lang="pt-BR" altLang="en-US" sz="2000">
                <a:solidFill>
                  <a:schemeClr val="hlink"/>
                </a:solidFill>
                <a:latin typeface="Courier New" charset="0"/>
              </a:rPr>
              <a:t>%+f</a:t>
            </a:r>
            <a:r>
              <a:rPr lang="pt-BR" altLang="en-US" sz="2000">
                <a:solidFill>
                  <a:srgbClr val="0000FF"/>
                </a:solidFill>
                <a:latin typeface="Courier New" charset="0"/>
              </a:rPr>
              <a:t>\n", x);		//+12.680000</a:t>
            </a:r>
          </a:p>
          <a:p>
            <a:pPr algn="l"/>
            <a:r>
              <a:rPr lang="pt-BR" altLang="en-US" sz="2000">
                <a:solidFill>
                  <a:srgbClr val="0000FF"/>
                </a:solidFill>
                <a:latin typeface="Courier New" charset="0"/>
              </a:rPr>
              <a:t>printf("</a:t>
            </a:r>
            <a:r>
              <a:rPr lang="pt-BR" altLang="en-US" sz="2000">
                <a:solidFill>
                  <a:schemeClr val="hlink"/>
                </a:solidFill>
                <a:latin typeface="Courier New" charset="0"/>
              </a:rPr>
              <a:t>%7.2f</a:t>
            </a:r>
            <a:r>
              <a:rPr lang="pt-BR" altLang="en-US" sz="2000">
                <a:solidFill>
                  <a:srgbClr val="0000FF"/>
                </a:solidFill>
                <a:latin typeface="Courier New" charset="0"/>
              </a:rPr>
              <a:t>", x);		//  12.68</a:t>
            </a:r>
          </a:p>
          <a:p>
            <a:pPr algn="l"/>
            <a:r>
              <a:rPr lang="pt-BR" altLang="en-US" sz="2000">
                <a:solidFill>
                  <a:srgbClr val="0000FF"/>
                </a:solidFill>
                <a:latin typeface="Courier New" charset="0"/>
              </a:rPr>
              <a:t>printf("%</a:t>
            </a:r>
            <a:r>
              <a:rPr lang="pt-BR" altLang="en-US" sz="2000">
                <a:solidFill>
                  <a:schemeClr val="hlink"/>
                </a:solidFill>
                <a:latin typeface="Courier New" charset="0"/>
              </a:rPr>
              <a:t>5.2f</a:t>
            </a:r>
            <a:r>
              <a:rPr lang="pt-BR" altLang="en-US" sz="2000">
                <a:solidFill>
                  <a:srgbClr val="0000FF"/>
                </a:solidFill>
                <a:latin typeface="Courier New" charset="0"/>
              </a:rPr>
              <a:t>\n", x);		//12.68</a:t>
            </a:r>
          </a:p>
          <a:p>
            <a:pPr algn="l"/>
            <a:r>
              <a:rPr lang="pt-BR" altLang="en-US" sz="2000">
                <a:solidFill>
                  <a:srgbClr val="0000FF"/>
                </a:solidFill>
                <a:latin typeface="Courier New" charset="0"/>
              </a:rPr>
              <a:t>printf("%</a:t>
            </a:r>
            <a:r>
              <a:rPr lang="pt-BR" altLang="en-US" sz="2000">
                <a:solidFill>
                  <a:schemeClr val="hlink"/>
                </a:solidFill>
                <a:latin typeface="Courier New" charset="0"/>
              </a:rPr>
              <a:t>2.2f</a:t>
            </a:r>
            <a:r>
              <a:rPr lang="pt-BR" altLang="en-US" sz="2000">
                <a:solidFill>
                  <a:srgbClr val="0000FF"/>
                </a:solidFill>
                <a:latin typeface="Courier New" charset="0"/>
              </a:rPr>
              <a:t>\n", x);		//12.68</a:t>
            </a:r>
          </a:p>
          <a:p>
            <a:pPr algn="l"/>
            <a:r>
              <a:rPr lang="pt-BR" altLang="en-US" sz="2000">
                <a:solidFill>
                  <a:srgbClr val="0000FF"/>
                </a:solidFill>
                <a:latin typeface="Courier New" charset="0"/>
              </a:rPr>
              <a:t>printf("%</a:t>
            </a:r>
            <a:r>
              <a:rPr lang="pt-BR" altLang="en-US" sz="2000">
                <a:solidFill>
                  <a:schemeClr val="hlink"/>
                </a:solidFill>
                <a:latin typeface="Courier New" charset="0"/>
              </a:rPr>
              <a:t>-7.2f%-7.2f</a:t>
            </a:r>
            <a:r>
              <a:rPr lang="pt-BR" altLang="en-US" sz="2000">
                <a:solidFill>
                  <a:srgbClr val="0000FF"/>
                </a:solidFill>
                <a:latin typeface="Courier New" charset="0"/>
              </a:rPr>
              <a:t>\n", 	//12.68  12.68</a:t>
            </a:r>
          </a:p>
          <a:p>
            <a:pPr algn="l"/>
            <a:r>
              <a:rPr lang="pt-BR" altLang="en-US" sz="2000">
                <a:solidFill>
                  <a:srgbClr val="0000FF"/>
                </a:solidFill>
                <a:latin typeface="Courier New" charset="0"/>
              </a:rPr>
              <a:t>        x, x);</a:t>
            </a:r>
          </a:p>
          <a:p>
            <a:pPr algn="l"/>
            <a:r>
              <a:rPr lang="pt-BR" altLang="en-US" sz="2000">
                <a:solidFill>
                  <a:srgbClr val="0000FF"/>
                </a:solidFill>
                <a:latin typeface="Courier New" charset="0"/>
              </a:rPr>
              <a:t>printf("%</a:t>
            </a:r>
            <a:r>
              <a:rPr lang="pt-BR" altLang="en-US" sz="2000">
                <a:solidFill>
                  <a:schemeClr val="hlink"/>
                </a:solidFill>
                <a:latin typeface="Courier New" charset="0"/>
              </a:rPr>
              <a:t>07.2f</a:t>
            </a:r>
            <a:r>
              <a:rPr lang="pt-BR" altLang="en-US" sz="2000">
                <a:solidFill>
                  <a:srgbClr val="0000FF"/>
                </a:solidFill>
                <a:latin typeface="Courier New" charset="0"/>
              </a:rPr>
              <a:t>\n", x);		//0012.68</a:t>
            </a:r>
          </a:p>
          <a:p>
            <a:pPr algn="l"/>
            <a:r>
              <a:rPr lang="pt-BR" altLang="en-US" sz="2000">
                <a:solidFill>
                  <a:srgbClr val="0000FF"/>
                </a:solidFill>
                <a:latin typeface="Courier New" charset="0"/>
              </a:rPr>
              <a:t>printf("%</a:t>
            </a:r>
            <a:r>
              <a:rPr lang="pt-BR" altLang="en-US" sz="2000">
                <a:solidFill>
                  <a:schemeClr val="hlink"/>
                </a:solidFill>
                <a:latin typeface="Courier New" charset="0"/>
              </a:rPr>
              <a:t>9.2f</a:t>
            </a:r>
            <a:r>
              <a:rPr lang="pt-BR" altLang="en-US" sz="2000">
                <a:solidFill>
                  <a:srgbClr val="0000FF"/>
                </a:solidFill>
                <a:latin typeface="Courier New" charset="0"/>
              </a:rPr>
              <a:t>\n",  x);        //    12.68</a:t>
            </a:r>
          </a:p>
          <a:p>
            <a:pPr algn="l"/>
            <a:r>
              <a:rPr lang="pt-BR" altLang="en-US" sz="2000">
                <a:solidFill>
                  <a:srgbClr val="0000FF"/>
                </a:solidFill>
                <a:latin typeface="Courier New" charset="0"/>
              </a:rPr>
              <a:t>printf("%</a:t>
            </a:r>
            <a:r>
              <a:rPr lang="pt-BR" altLang="en-US" sz="2000">
                <a:solidFill>
                  <a:schemeClr val="hlink"/>
                </a:solidFill>
                <a:latin typeface="Courier New" charset="0"/>
              </a:rPr>
              <a:t>*.*f</a:t>
            </a:r>
            <a:r>
              <a:rPr lang="pt-BR" altLang="en-US" sz="2000">
                <a:solidFill>
                  <a:srgbClr val="0000FF"/>
                </a:solidFill>
                <a:latin typeface="Courier New" charset="0"/>
              </a:rPr>
              <a:t>\n", i, d, x);   //    12.68</a:t>
            </a:r>
            <a:endParaRPr lang="en-US" altLang="en-US" sz="2000">
              <a:solidFill>
                <a:srgbClr val="0000FF"/>
              </a:solidFill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13592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252</TotalTime>
  <Words>3363</Words>
  <Application>Microsoft Macintosh PowerPoint</Application>
  <PresentationFormat>On-screen Show (4:3)</PresentationFormat>
  <Paragraphs>1491</Paragraphs>
  <Slides>34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3" baseType="lpstr">
      <vt:lpstr>Calibri</vt:lpstr>
      <vt:lpstr>Calibri Light</vt:lpstr>
      <vt:lpstr>ＭＳ Ｐゴシック</vt:lpstr>
      <vt:lpstr>Arial</vt:lpstr>
      <vt:lpstr>Courier New</vt:lpstr>
      <vt:lpstr>Tahoma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14</cp:revision>
  <dcterms:created xsi:type="dcterms:W3CDTF">2016-03-02T02:31:41Z</dcterms:created>
  <dcterms:modified xsi:type="dcterms:W3CDTF">2016-03-02T06:44:41Z</dcterms:modified>
</cp:coreProperties>
</file>