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BECB-8003-B344-D07D-8AEB3D55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3ED4A-5F3C-0D93-81B6-641382E37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FCEEE-DE7B-DAD3-B1D3-D3847C9A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CE62-F7E9-6764-6CA3-0D48E10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15017-4AC9-E838-32FC-3DAF1AF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017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48B65-5F58-ABA6-C5E3-CD512B7E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CC77F-E7C3-045C-7F85-D732F942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F91CD-AB3F-ADA1-6447-E590474C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DA95A-2504-1712-E231-9D73C85D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9ADD9-2D41-3FB4-320D-DEB284E4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87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0F4F3-0C25-BFF4-8BE9-131CAD695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D5433-E23F-20E3-2FA0-2ACC22CB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37AB2-4ED2-FD5C-F039-EDDC31F8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6129E-788C-024F-5B7C-4A85E72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67D12-0406-B333-146D-D1F750D2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AABA-B534-ECEB-6C7E-017BFEDC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A8A69-1B57-A678-BD9C-26BC05ED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1E484-29AE-C780-34F9-10FD9A3D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79A80-BD48-DD61-475D-F8277560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5C33D-EA2F-0579-F50C-B794DB5A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32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B449E-7277-76E6-077B-A7B25A36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31056-9D28-42E3-5065-DE41087E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CE5A1-5FCD-55EB-4BD5-01491F81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0B63A-569B-2BB8-2C5B-35E43A9E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D4AE-2A97-45ED-DE25-B1132F6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355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E2C85-2C4F-5204-9CE8-68CD8691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0C39A-0760-5745-4663-074C65B1F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86999-1B74-3838-4C4C-7838EE99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710AD-04D5-7AAA-1A3D-162C7C22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1E3E2-FD3E-5B37-6B31-F2D752FD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857AC-7535-EF63-BC8A-1BDD5026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61805-29F3-4053-F9CC-FDC8DFDC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85BF8-9DC3-4E7A-3DFC-D5D5405B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5847A-D549-826C-A9EC-A855303C9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A2750E-190C-7105-F1EC-2FAF0FF7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819719-00B5-D8AB-8B9C-D31B79D15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0D677-ACA3-98B1-D449-29EF7898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FA3AD8-BB50-EC22-A3A5-5EF567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8BC175-F36F-08D1-368C-34DB484A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15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3D0D-7FEE-9457-B91C-F5BA5251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F1003C-F9B3-B80C-53CF-F223434E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973AE-B9DD-65D8-3618-1034805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08556F-9B86-3A32-6B4A-DF850E4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29F7DB-DDE1-2653-B282-A2A80A19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C52D4-607E-0801-3200-65670629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DCD82-7E20-9113-D2D8-01EEC9F9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173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8F6A-AA9C-3EC2-9A90-02E67FC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9B3AF-74E0-3CC0-666B-C06E1249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396CE-CCE8-5E1A-9FEA-6F3ACB61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984DE-4D75-0419-F6B2-33AC3554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27F39-7569-6061-F90F-C6052F0A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3779B-901D-A9AD-408C-34ED410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F677-142C-17FC-613B-7D60F0BC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E8AD0-E923-603F-5520-0211AF3AD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71187-B3C0-3134-14D4-DCA55ADC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2711A-42A5-95BE-CE4A-0BAD0940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BA58F-170A-23DC-91CE-D62D2BAC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3DCFE-D400-FAF2-8B43-FC9D3305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513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2168C-0C7A-B68D-7043-4EF32E68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F9A1C-8794-B65C-6043-28366CB9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353EB-A462-8833-99CC-B7C07A431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53A6-316B-4B46-81E5-6B1485C1C07F}" type="datetimeFigureOut">
              <a:rPr kumimoji="1" lang="ko-Kore-KR" altLang="en-US" smtClean="0"/>
              <a:t>2023. 7. 21.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AB483-D788-D5EC-D378-10BC805DB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D7F36-0330-4F68-4AF2-B120CFBA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5227-BABF-ED4F-9588-578F3D20A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53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fekorea.go.kr/idsiSFK/neo/sfk/cs/csc/bbs_conf.jsp?bbs_no=7&amp;emgPage=Y&amp;menuSeq=679&amp;categoryId=43&amp;categoryDepth=2" TargetMode="External"/><Relationship Id="rId13" Type="http://schemas.openxmlformats.org/officeDocument/2006/relationships/hyperlink" Target="https://developer.apple.com/documentation/usernotifications" TargetMode="External"/><Relationship Id="rId3" Type="http://schemas.openxmlformats.org/officeDocument/2006/relationships/hyperlink" Target="https://tmapapi.sktelecom.com/main.html#webservice/docs/tmapRoutePedestrian" TargetMode="External"/><Relationship Id="rId7" Type="http://schemas.openxmlformats.org/officeDocument/2006/relationships/hyperlink" Target="https://developer.apple.com/documentation/avfaudio/avspeechsynthesizer" TargetMode="External"/><Relationship Id="rId12" Type="http://schemas.openxmlformats.org/officeDocument/2006/relationships/hyperlink" Target="https://developer.android.com/reference/android/app/Notification" TargetMode="External"/><Relationship Id="rId2" Type="http://schemas.openxmlformats.org/officeDocument/2006/relationships/hyperlink" Target="https://tmapapi.sktelecom.com/main.html#webservice/docs/tmapPoi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speech/tts/TextToSpeech" TargetMode="External"/><Relationship Id="rId11" Type="http://schemas.openxmlformats.org/officeDocument/2006/relationships/hyperlink" Target="https://www.humanrights.go.kr/site/program/board/basicboard/view?menuid=001008001001&amp;pagesize=10&amp;boardtypeid=16&amp;boardid=7629259" TargetMode="External"/><Relationship Id="rId5" Type="http://schemas.openxmlformats.org/officeDocument/2006/relationships/hyperlink" Target="http://data.molit.go.kr/portal/cmmn/file/fileDown.do?menuNo=600011&amp;atchFileId=FILE_000000000011439&amp;fileSn=1" TargetMode="External"/><Relationship Id="rId10" Type="http://schemas.openxmlformats.org/officeDocument/2006/relationships/hyperlink" Target="http://www.roadplus.co.kr/main.do" TargetMode="External"/><Relationship Id="rId4" Type="http://schemas.openxmlformats.org/officeDocument/2006/relationships/hyperlink" Target="http://data.seoul.go.kr/dataList/OA-12913/S/1/datasetView.do" TargetMode="External"/><Relationship Id="rId9" Type="http://schemas.openxmlformats.org/officeDocument/2006/relationships/hyperlink" Target="https://www.police.go.kr/www/open/publice/publice2016.jsp" TargetMode="External"/><Relationship Id="rId14" Type="http://schemas.openxmlformats.org/officeDocument/2006/relationships/hyperlink" Target="https://www.data.go.kr/data/15057682/openapi.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EEF8-77C8-B9BE-AEC6-513D2463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보행약자를 위한</a:t>
            </a:r>
            <a:b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VOICES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45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2E4D-0D7C-7D13-064B-3BB76CAB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갖춰야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할 기능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FA94D-427A-C6D8-924C-9483B2A4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21"/>
            <a:ext cx="10515600" cy="3972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경로안내를 위한 목적지 검색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목적지를 입력하면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앱은 최적의 경로를 계산하고 이를 사용자에게 안내해야 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보행전용 </a:t>
            </a:r>
            <a:r>
              <a:rPr lang="ko-KR" altLang="en-US" sz="15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경로찾기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앱은 보행자를 위한 것이므로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자동차용 경로 대신 보행자용 경로를 찾아 제공해야 합니다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가능하다면 대중교통을 이용하는 경로도 제공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보행자작동신호기</a:t>
            </a: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위치 및 잔여시간 안내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보행 중일 때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주변의 </a:t>
            </a:r>
            <a:r>
              <a:rPr lang="ko-KR" altLang="en-US" sz="15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보행자작동신호기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위치를 알려주고 신호 변경까지 남은 시간을 알려줄 수 있어야 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시각장애인용 음성안내 시스템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시각장애인 사용자를 위해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앱의 모든 기능은 음성으로 지원될 수 있어야 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안전한 경로 제안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앱은 사용자의 안전을 최우선으로 생각해야 하므로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지역의 치안 상황이나 교통 상황 등을 고려한 안전한 경로를 </a:t>
            </a:r>
            <a:r>
              <a:rPr lang="ko-KR" altLang="en-US" sz="15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제안해야함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장애물 및 위험 경고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사용자의 경로에 장애물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공사 중인 도로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파손된 보도블록 등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이나 위험 요소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미끄러운 도로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 단차 등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있을 경우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 미리 알려주어야 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접근성 정보 제공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 내의 건물이나 상점 등의 접근성 정보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장애인 전용 주차장 유무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경사로 유무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엘리베이터 유무 등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5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제공해야함</a:t>
            </a:r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-US" altLang="ko-KR" sz="15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비상시 용이한 소리 및 진동 알림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위급한 상황에 처했을 때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즉시 도움을 청하거나 경보를 울릴 수 있어야 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커뮤니티 기능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사용자들이 서로 정보를 공유하고 </a:t>
            </a:r>
            <a:r>
              <a:rPr lang="ko-KR" altLang="en-US" sz="15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서포트할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 있는 공간을 제공해야 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날씨 정보 제공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 현재 위치의 날씨 정보를 얻을 수 있도록 해야 함</a:t>
            </a:r>
            <a:r>
              <a:rPr lang="en-US" altLang="ko-KR" sz="1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5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ko-Kore-KR" altLang="en-US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0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3C5D8-9B9B-B708-75CF-6198DAFE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각각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기능들에 필요한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C9B12-3A79-08A6-DB44-F70724B8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9472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경로안내를 위한 목적지 검색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T Map API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의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POI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검색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이용하면 사용자가 입력한 키워드에 따른 장소를 검색할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보행전용 </a:t>
            </a:r>
            <a:r>
              <a:rPr lang="ko-KR" altLang="en-US" sz="13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경로찾기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T Map API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의 보행자 경로안내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기능을 이용하면 보행자 전용 경로를 찾을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4"/>
              </a:rPr>
              <a:t>대중교통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4"/>
              </a:rPr>
              <a:t>API</a:t>
            </a:r>
            <a:r>
              <a:rPr lang="ko-KR" altLang="en-US" sz="13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이용하면 대중교통 이용 경로도 찾을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보행자작동신호기</a:t>
            </a: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위치 및 잔여시간 안내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국토교통부의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5"/>
              </a:rPr>
              <a:t>교통신호 정보 서비스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또는 해당 지역 자치단체의 </a:t>
            </a:r>
            <a:r>
              <a:rPr lang="en-US" altLang="ko-Kore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Open API</a:t>
            </a:r>
            <a:r>
              <a:rPr lang="ko-KR" altLang="en-US" sz="13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활용하면 가능할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시각장애인용 음성안내 시스템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클라이언트 사이드에서 처리할 수 있으며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Android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6"/>
              </a:rPr>
              <a:t>TextToSpeech</a:t>
            </a:r>
            <a:r>
              <a:rPr lang="en-US" altLang="ko-Kore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</a:t>
            </a:r>
            <a:r>
              <a:rPr lang="en-US" altLang="ko-Kore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7"/>
              </a:rPr>
              <a:t>AVSpeechSynthesizer</a:t>
            </a:r>
            <a:r>
              <a:rPr lang="ko-KR" altLang="en-US" sz="13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이용하면 됩니다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안전한 경로 제안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안전한 경로를 제안하기 위해선 국가지질정보원의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8"/>
              </a:rPr>
              <a:t>지질약점지역 정보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또는 경찰청의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9"/>
              </a:rPr>
              <a:t>치안지표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등을 활용할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장애물 및 위험 경고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장애물이나 위험 요소를 알려주기 위해선 국토교통부의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10"/>
              </a:rPr>
              <a:t>도로공사 정보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 각 지자체에서 제공하는 관련 정보를 활용할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접근성 정보 제공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건물이나 상점 등의 접근성 정보를 제공하기 위해선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11"/>
              </a:rPr>
              <a:t>장애인권익위원회의 장애인 편의시설 정보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 각 지자체에서 제공하는 접근성 정보를 활용할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비상시 용이한 소리 및 진동 알림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비상 알림 기능은 클라이언트 사이드에서 처리되며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Android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12"/>
              </a:rPr>
              <a:t>Notification API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 </a:t>
            </a:r>
            <a:r>
              <a:rPr lang="en-US" altLang="ko-Kore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lang="en-US" altLang="ko-Kore-KR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13"/>
              </a:rPr>
              <a:t>UserNotifications</a:t>
            </a:r>
            <a:r>
              <a:rPr lang="ko-KR" altLang="en-US" sz="13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사용하면 됩니다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커뮤니티 기능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기능은 별도의 서버를 운영하거나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클라우드 기반 </a:t>
            </a:r>
            <a:r>
              <a:rPr lang="ko-KR" altLang="en-US" sz="13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서비스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ore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Firebase, AWS Amplify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3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이용하여 구현해야 합니다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날씨 정보 제공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기상청의 </a:t>
            </a:r>
            <a:r>
              <a:rPr lang="ko-KR" altLang="en-US" sz="1300" u="sng" dirty="0">
                <a:solidFill>
                  <a:srgbClr val="DCA10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hlinkClick r:id="rId14"/>
              </a:rPr>
              <a:t>동네예보 조회서비스</a:t>
            </a:r>
            <a:r>
              <a:rPr lang="ko-KR" altLang="en-US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이용하면 사용자의 현재 위치에 대한 날씨 정보를 얻을 수 있습니다</a:t>
            </a:r>
            <a:r>
              <a:rPr lang="en-US" altLang="ko-KR" sz="13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3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kumimoji="1" lang="ko-Kore-KR" altLang="en-US" sz="1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5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466</Words>
  <Application>Microsoft Macintosh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Apple SD Gothic Neo</vt:lpstr>
      <vt:lpstr>Arial</vt:lpstr>
      <vt:lpstr>Calibri</vt:lpstr>
      <vt:lpstr>Calibri Light</vt:lpstr>
      <vt:lpstr>Office 테마</vt:lpstr>
      <vt:lpstr>보행약자를 위한 VOICES</vt:lpstr>
      <vt:lpstr>갖춰야 할 기능</vt:lpstr>
      <vt:lpstr>각각 기능들에 필요한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보행약자를 위한 VOICES</dc:title>
  <dc:creator>김민오</dc:creator>
  <cp:lastModifiedBy>김민오</cp:lastModifiedBy>
  <cp:revision>1</cp:revision>
  <dcterms:created xsi:type="dcterms:W3CDTF">2023-07-21T03:52:48Z</dcterms:created>
  <dcterms:modified xsi:type="dcterms:W3CDTF">2023-07-21T04:00:41Z</dcterms:modified>
</cp:coreProperties>
</file>