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" initials="sa" lastIdx="2" clrIdx="0">
    <p:extLst>
      <p:ext uri="{19B8F6BF-5375-455C-9EA6-DF929625EA0E}">
        <p15:presenceInfo xmlns:p15="http://schemas.microsoft.com/office/powerpoint/2012/main" userId="b2a807622ab71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39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7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0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8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66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7851-FC96-4ECE-805F-5E2052AA7784}" type="datetimeFigureOut">
              <a:rPr kumimoji="1" lang="ja-JP" altLang="en-US" smtClean="0"/>
              <a:t>2016/4/4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1129" r="5803" b="15852"/>
          <a:stretch/>
        </p:blipFill>
        <p:spPr>
          <a:xfrm>
            <a:off x="3799269" y="1468192"/>
            <a:ext cx="4572000" cy="3683358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4481564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846173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846173" y="2583654"/>
            <a:ext cx="635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846173" y="224379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(90)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rot="5400000">
            <a:off x="4485080" y="1624152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5400000">
            <a:off x="4485081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485081" y="1744397"/>
            <a:ext cx="0" cy="8440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481563" y="1756793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(120)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4481564" y="3451274"/>
            <a:ext cx="196847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450037" y="333102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97976" y="333102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481563" y="3426599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(280)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5484082" y="2583654"/>
            <a:ext cx="0" cy="16858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5484081" y="2468210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5484080" y="4137462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459964" y="2561281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(240)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9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11480" r="5423" b="15634"/>
          <a:stretch/>
        </p:blipFill>
        <p:spPr>
          <a:xfrm>
            <a:off x="3810001" y="1485899"/>
            <a:ext cx="4591050" cy="367665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4481564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846173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846173" y="2583654"/>
            <a:ext cx="635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846173" y="224379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x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rot="5400000">
            <a:off x="4485080" y="1624152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5400000">
            <a:off x="4485081" y="2463409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485081" y="1744397"/>
            <a:ext cx="0" cy="8440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481563" y="1756793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4481564" y="3451274"/>
            <a:ext cx="196847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450037" y="333102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97976" y="333102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481563" y="3426599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w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5484082" y="2583654"/>
            <a:ext cx="0" cy="16858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5484081" y="2468210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5484080" y="4137462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459964" y="2561281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h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4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4923" r="4831" b="6736"/>
          <a:stretch/>
        </p:blipFill>
        <p:spPr>
          <a:xfrm>
            <a:off x="4076701" y="1666875"/>
            <a:ext cx="4057650" cy="324802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2750798" y="2767744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750798" y="2887989"/>
            <a:ext cx="635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481564" y="272951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x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rot="5400000">
            <a:off x="5526923" y="1792274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526924" y="1912519"/>
            <a:ext cx="0" cy="118633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9063" y="1560080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4111528" y="3098848"/>
            <a:ext cx="141539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586964" y="309884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111528" y="2978603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038759" y="3917851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w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819794" y="1604243"/>
            <a:ext cx="240492" cy="1685891"/>
            <a:chOff x="5363834" y="2583654"/>
            <a:chExt cx="240492" cy="1685891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ボックス 44"/>
          <p:cNvSpPr txBox="1"/>
          <p:nvPr/>
        </p:nvSpPr>
        <p:spPr>
          <a:xfrm>
            <a:off x="5526923" y="2095182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36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 a</dc:creator>
  <cp:lastModifiedBy>s a</cp:lastModifiedBy>
  <cp:revision>9</cp:revision>
  <dcterms:created xsi:type="dcterms:W3CDTF">2016-04-02T14:04:42Z</dcterms:created>
  <dcterms:modified xsi:type="dcterms:W3CDTF">2016-04-04T11:53:09Z</dcterms:modified>
</cp:coreProperties>
</file>