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 a" initials="sa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>
        <p:scale>
          <a:sx n="181" d="100"/>
          <a:sy n="181" d="100"/>
        </p:scale>
        <p:origin x="-2920" y="-1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7851-FC96-4ECE-805F-5E2052AA7784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1493-6C28-4DFE-A074-5C9BBCA51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09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7851-FC96-4ECE-805F-5E2052AA7784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1493-6C28-4DFE-A074-5C9BBCA51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94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7851-FC96-4ECE-805F-5E2052AA7784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1493-6C28-4DFE-A074-5C9BBCA51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03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7851-FC96-4ECE-805F-5E2052AA7784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1493-6C28-4DFE-A074-5C9BBCA51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75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7851-FC96-4ECE-805F-5E2052AA7784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1493-6C28-4DFE-A074-5C9BBCA51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39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7851-FC96-4ECE-805F-5E2052AA7784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1493-6C28-4DFE-A074-5C9BBCA51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79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7851-FC96-4ECE-805F-5E2052AA7784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1493-6C28-4DFE-A074-5C9BBCA51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80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7851-FC96-4ECE-805F-5E2052AA7784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1493-6C28-4DFE-A074-5C9BBCA51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8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7851-FC96-4ECE-805F-5E2052AA7784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1493-6C28-4DFE-A074-5C9BBCA51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7851-FC96-4ECE-805F-5E2052AA7784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1493-6C28-4DFE-A074-5C9BBCA51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477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7851-FC96-4ECE-805F-5E2052AA7784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1493-6C28-4DFE-A074-5C9BBCA51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66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7851-FC96-4ECE-805F-5E2052AA7784}" type="datetimeFigureOut">
              <a:rPr kumimoji="1" lang="ja-JP" altLang="en-US" smtClean="0"/>
              <a:t>2016/4/5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11493-6C28-4DFE-A074-5C9BBCA517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99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形グループ 1"/>
          <p:cNvGrpSpPr/>
          <p:nvPr/>
        </p:nvGrpSpPr>
        <p:grpSpPr>
          <a:xfrm>
            <a:off x="3799269" y="1468192"/>
            <a:ext cx="4643046" cy="3683358"/>
            <a:chOff x="3799269" y="1468192"/>
            <a:chExt cx="4643046" cy="3683358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86" t="11129" r="5803" b="15852"/>
            <a:stretch/>
          </p:blipFill>
          <p:spPr>
            <a:xfrm>
              <a:off x="3799269" y="1468192"/>
              <a:ext cx="4572000" cy="3683358"/>
            </a:xfrm>
            <a:prstGeom prst="rect">
              <a:avLst/>
            </a:prstGeom>
          </p:spPr>
        </p:pic>
        <p:cxnSp>
          <p:nvCxnSpPr>
            <p:cNvPr id="10" name="直線コネクタ 9"/>
            <p:cNvCxnSpPr/>
            <p:nvPr/>
          </p:nvCxnSpPr>
          <p:spPr>
            <a:xfrm>
              <a:off x="3846173" y="2463409"/>
              <a:ext cx="0" cy="24049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/>
            <p:cNvSpPr txBox="1"/>
            <p:nvPr/>
          </p:nvSpPr>
          <p:spPr>
            <a:xfrm>
              <a:off x="3846173" y="2243798"/>
              <a:ext cx="2982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(90)</a:t>
              </a:r>
              <a:endParaRPr kumimoji="1" lang="ja-JP" altLang="en-US" dirty="0"/>
            </a:p>
          </p:txBody>
        </p:sp>
        <p:cxnSp>
          <p:nvCxnSpPr>
            <p:cNvPr id="14" name="直線コネクタ 13"/>
            <p:cNvCxnSpPr/>
            <p:nvPr/>
          </p:nvCxnSpPr>
          <p:spPr>
            <a:xfrm>
              <a:off x="3846173" y="2581555"/>
              <a:ext cx="635391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 rot="5400000">
              <a:off x="4485080" y="1624152"/>
              <a:ext cx="0" cy="24049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4492115" y="1744397"/>
              <a:ext cx="0" cy="84405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/>
            <p:cNvSpPr txBox="1"/>
            <p:nvPr/>
          </p:nvSpPr>
          <p:spPr>
            <a:xfrm>
              <a:off x="4481563" y="1756793"/>
              <a:ext cx="2982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(120)</a:t>
              </a:r>
              <a:endParaRPr kumimoji="1" lang="ja-JP" altLang="en-US" dirty="0"/>
            </a:p>
          </p:txBody>
        </p:sp>
        <p:cxnSp>
          <p:nvCxnSpPr>
            <p:cNvPr id="35" name="直線コネクタ 34"/>
            <p:cNvCxnSpPr/>
            <p:nvPr/>
          </p:nvCxnSpPr>
          <p:spPr>
            <a:xfrm>
              <a:off x="4481564" y="3451274"/>
              <a:ext cx="1968473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>
              <a:off x="6450037" y="3331028"/>
              <a:ext cx="0" cy="24049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4497976" y="3331028"/>
              <a:ext cx="0" cy="24049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テキスト ボックス 39"/>
            <p:cNvSpPr txBox="1"/>
            <p:nvPr/>
          </p:nvSpPr>
          <p:spPr>
            <a:xfrm>
              <a:off x="4481563" y="3426599"/>
              <a:ext cx="2982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(280)</a:t>
              </a:r>
              <a:endParaRPr kumimoji="1" lang="ja-JP" altLang="en-US" dirty="0"/>
            </a:p>
          </p:txBody>
        </p:sp>
        <p:cxnSp>
          <p:nvCxnSpPr>
            <p:cNvPr id="41" name="直線コネクタ 40"/>
            <p:cNvCxnSpPr/>
            <p:nvPr/>
          </p:nvCxnSpPr>
          <p:spPr>
            <a:xfrm>
              <a:off x="5484082" y="2583654"/>
              <a:ext cx="0" cy="168589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 rot="5400000">
              <a:off x="5484081" y="2468210"/>
              <a:ext cx="0" cy="24049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 rot="5400000">
              <a:off x="5484080" y="4137462"/>
              <a:ext cx="0" cy="24049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/>
            <p:cNvSpPr txBox="1"/>
            <p:nvPr/>
          </p:nvSpPr>
          <p:spPr>
            <a:xfrm>
              <a:off x="5459964" y="2561281"/>
              <a:ext cx="2982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(240)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698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図形グループ 2"/>
          <p:cNvGrpSpPr/>
          <p:nvPr/>
        </p:nvGrpSpPr>
        <p:grpSpPr>
          <a:xfrm>
            <a:off x="3810001" y="1485899"/>
            <a:ext cx="4632314" cy="3676651"/>
            <a:chOff x="3810001" y="1485899"/>
            <a:chExt cx="4632314" cy="3676651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92" t="11480" r="5423" b="15634"/>
            <a:stretch/>
          </p:blipFill>
          <p:spPr>
            <a:xfrm>
              <a:off x="3810001" y="1485899"/>
              <a:ext cx="4591050" cy="3676651"/>
            </a:xfrm>
            <a:prstGeom prst="rect">
              <a:avLst/>
            </a:prstGeom>
          </p:spPr>
        </p:pic>
        <p:cxnSp>
          <p:nvCxnSpPr>
            <p:cNvPr id="10" name="直線コネクタ 9"/>
            <p:cNvCxnSpPr/>
            <p:nvPr/>
          </p:nvCxnSpPr>
          <p:spPr>
            <a:xfrm>
              <a:off x="3846173" y="2463409"/>
              <a:ext cx="0" cy="24049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/>
            <p:cNvSpPr txBox="1"/>
            <p:nvPr/>
          </p:nvSpPr>
          <p:spPr>
            <a:xfrm>
              <a:off x="3846173" y="2243798"/>
              <a:ext cx="2982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(</a:t>
              </a:r>
              <a:r>
                <a:rPr lang="en-US" altLang="ja-JP" dirty="0"/>
                <a:t>x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  <p:cxnSp>
          <p:nvCxnSpPr>
            <p:cNvPr id="14" name="直線コネクタ 13"/>
            <p:cNvCxnSpPr/>
            <p:nvPr/>
          </p:nvCxnSpPr>
          <p:spPr>
            <a:xfrm>
              <a:off x="3846173" y="2577598"/>
              <a:ext cx="635391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 rot="5400000">
              <a:off x="4485080" y="1624152"/>
              <a:ext cx="0" cy="24049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4485081" y="1744397"/>
              <a:ext cx="0" cy="84405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/>
            <p:cNvSpPr txBox="1"/>
            <p:nvPr/>
          </p:nvSpPr>
          <p:spPr>
            <a:xfrm>
              <a:off x="4481563" y="1756793"/>
              <a:ext cx="2982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(</a:t>
              </a:r>
              <a:r>
                <a:rPr lang="en-US" altLang="ja-JP" dirty="0"/>
                <a:t>y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  <p:cxnSp>
          <p:nvCxnSpPr>
            <p:cNvPr id="35" name="直線コネクタ 34"/>
            <p:cNvCxnSpPr/>
            <p:nvPr/>
          </p:nvCxnSpPr>
          <p:spPr>
            <a:xfrm>
              <a:off x="4481564" y="3451274"/>
              <a:ext cx="1968473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>
              <a:off x="6450037" y="3331028"/>
              <a:ext cx="0" cy="24049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4497976" y="3331028"/>
              <a:ext cx="0" cy="24049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テキスト ボックス 39"/>
            <p:cNvSpPr txBox="1"/>
            <p:nvPr/>
          </p:nvSpPr>
          <p:spPr>
            <a:xfrm>
              <a:off x="4481563" y="3426599"/>
              <a:ext cx="2982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(</a:t>
              </a:r>
              <a:r>
                <a:rPr lang="en-US" altLang="ja-JP" dirty="0"/>
                <a:t>w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  <p:cxnSp>
          <p:nvCxnSpPr>
            <p:cNvPr id="41" name="直線コネクタ 40"/>
            <p:cNvCxnSpPr/>
            <p:nvPr/>
          </p:nvCxnSpPr>
          <p:spPr>
            <a:xfrm>
              <a:off x="5484082" y="2583654"/>
              <a:ext cx="0" cy="168589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 rot="5400000">
              <a:off x="5484081" y="2468210"/>
              <a:ext cx="0" cy="24049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 rot="5400000">
              <a:off x="5484080" y="4137462"/>
              <a:ext cx="0" cy="24049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/>
            <p:cNvSpPr txBox="1"/>
            <p:nvPr/>
          </p:nvSpPr>
          <p:spPr>
            <a:xfrm>
              <a:off x="5459964" y="2561281"/>
              <a:ext cx="2982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(</a:t>
              </a:r>
              <a:r>
                <a:rPr lang="en-US" altLang="ja-JP" dirty="0"/>
                <a:t>h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342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" t="4923" r="4831" b="6736"/>
          <a:stretch/>
        </p:blipFill>
        <p:spPr>
          <a:xfrm>
            <a:off x="4076701" y="1666875"/>
            <a:ext cx="4057650" cy="3248025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>
            <a:off x="2750798" y="2767744"/>
            <a:ext cx="0" cy="24049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750798" y="2887989"/>
            <a:ext cx="63539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481564" y="2729518"/>
            <a:ext cx="29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lang="en-US" altLang="ja-JP" dirty="0"/>
              <a:t>x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/>
        </p:nvCxnSpPr>
        <p:spPr>
          <a:xfrm rot="5400000">
            <a:off x="5526923" y="1792274"/>
            <a:ext cx="0" cy="24049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5526924" y="1912519"/>
            <a:ext cx="0" cy="118633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7339063" y="1560080"/>
            <a:ext cx="29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lang="en-US" altLang="ja-JP" dirty="0"/>
              <a:t>y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35" name="直線コネクタ 34"/>
          <p:cNvCxnSpPr/>
          <p:nvPr/>
        </p:nvCxnSpPr>
        <p:spPr>
          <a:xfrm>
            <a:off x="4111528" y="3098848"/>
            <a:ext cx="1415396" cy="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2586964" y="3098848"/>
            <a:ext cx="0" cy="24049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4111528" y="2978603"/>
            <a:ext cx="0" cy="24049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2038759" y="3917851"/>
            <a:ext cx="29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lang="en-US" altLang="ja-JP" dirty="0"/>
              <a:t>w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1819794" y="1604243"/>
            <a:ext cx="240492" cy="1685891"/>
            <a:chOff x="5363834" y="2583654"/>
            <a:chExt cx="240492" cy="1685891"/>
          </a:xfrm>
        </p:grpSpPr>
        <p:cxnSp>
          <p:nvCxnSpPr>
            <p:cNvPr id="41" name="直線コネクタ 40"/>
            <p:cNvCxnSpPr/>
            <p:nvPr/>
          </p:nvCxnSpPr>
          <p:spPr>
            <a:xfrm>
              <a:off x="5484082" y="2583654"/>
              <a:ext cx="0" cy="168589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 rot="5400000">
              <a:off x="5484081" y="2468210"/>
              <a:ext cx="0" cy="24049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 rot="5400000">
              <a:off x="5484080" y="4137462"/>
              <a:ext cx="0" cy="24049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ボックス 44"/>
          <p:cNvSpPr txBox="1"/>
          <p:nvPr/>
        </p:nvSpPr>
        <p:spPr>
          <a:xfrm>
            <a:off x="5526923" y="2095182"/>
            <a:ext cx="29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714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36</Words>
  <Application>Microsoft Macintosh PowerPoint</Application>
  <PresentationFormat>ワイド画面</PresentationFormat>
  <Paragraphs>12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ＭＳ Ｐゴシック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 a</dc:creator>
  <cp:lastModifiedBy>内藤　峻</cp:lastModifiedBy>
  <cp:revision>14</cp:revision>
  <dcterms:created xsi:type="dcterms:W3CDTF">2016-04-02T14:04:42Z</dcterms:created>
  <dcterms:modified xsi:type="dcterms:W3CDTF">2016-04-05T04:37:01Z</dcterms:modified>
</cp:coreProperties>
</file>