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792913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2"/>
    <p:restoredTop sz="94595"/>
  </p:normalViewPr>
  <p:slideViewPr>
    <p:cSldViewPr snapToGrid="0" snapToObjects="1">
      <p:cViewPr>
        <p:scale>
          <a:sx n="38" d="100"/>
          <a:sy n="38" d="100"/>
        </p:scale>
        <p:origin x="1992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469" y="1122363"/>
            <a:ext cx="5773976" cy="2387600"/>
          </a:xfrm>
        </p:spPr>
        <p:txBody>
          <a:bodyPr anchor="b"/>
          <a:lstStyle>
            <a:lvl1pPr algn="ctr">
              <a:defRPr sz="445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114" y="3602038"/>
            <a:ext cx="5094685" cy="1655762"/>
          </a:xfrm>
        </p:spPr>
        <p:txBody>
          <a:bodyPr/>
          <a:lstStyle>
            <a:lvl1pPr marL="0" indent="0" algn="ctr">
              <a:buNone/>
              <a:defRPr sz="1783"/>
            </a:lvl1pPr>
            <a:lvl2pPr marL="339654" indent="0" algn="ctr">
              <a:buNone/>
              <a:defRPr sz="1486"/>
            </a:lvl2pPr>
            <a:lvl3pPr marL="679308" indent="0" algn="ctr">
              <a:buNone/>
              <a:defRPr sz="1337"/>
            </a:lvl3pPr>
            <a:lvl4pPr marL="1018962" indent="0" algn="ctr">
              <a:buNone/>
              <a:defRPr sz="1189"/>
            </a:lvl4pPr>
            <a:lvl5pPr marL="1358616" indent="0" algn="ctr">
              <a:buNone/>
              <a:defRPr sz="1189"/>
            </a:lvl5pPr>
            <a:lvl6pPr marL="1698269" indent="0" algn="ctr">
              <a:buNone/>
              <a:defRPr sz="1189"/>
            </a:lvl6pPr>
            <a:lvl7pPr marL="2037923" indent="0" algn="ctr">
              <a:buNone/>
              <a:defRPr sz="1189"/>
            </a:lvl7pPr>
            <a:lvl8pPr marL="2377577" indent="0" algn="ctr">
              <a:buNone/>
              <a:defRPr sz="1189"/>
            </a:lvl8pPr>
            <a:lvl9pPr marL="2717231" indent="0" algn="ctr">
              <a:buNone/>
              <a:defRPr sz="1189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931F-A3A5-7045-8215-B592E3DEEE51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12B6-ADBC-EB4F-B115-EB1222433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47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931F-A3A5-7045-8215-B592E3DEEE51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12B6-ADBC-EB4F-B115-EB1222433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51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1179" y="365125"/>
            <a:ext cx="1464722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013" y="365125"/>
            <a:ext cx="4309254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931F-A3A5-7045-8215-B592E3DEEE51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12B6-ADBC-EB4F-B115-EB1222433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84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931F-A3A5-7045-8215-B592E3DEEE51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12B6-ADBC-EB4F-B115-EB1222433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13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475" y="1709740"/>
            <a:ext cx="5858887" cy="2852737"/>
          </a:xfrm>
        </p:spPr>
        <p:txBody>
          <a:bodyPr anchor="b"/>
          <a:lstStyle>
            <a:lvl1pPr>
              <a:defRPr sz="445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475" y="4589465"/>
            <a:ext cx="5858887" cy="1500187"/>
          </a:xfrm>
        </p:spPr>
        <p:txBody>
          <a:bodyPr/>
          <a:lstStyle>
            <a:lvl1pPr marL="0" indent="0">
              <a:buNone/>
              <a:defRPr sz="1783">
                <a:solidFill>
                  <a:schemeClr val="tx1"/>
                </a:solidFill>
              </a:defRPr>
            </a:lvl1pPr>
            <a:lvl2pPr marL="339654" indent="0">
              <a:buNone/>
              <a:defRPr sz="1486">
                <a:solidFill>
                  <a:schemeClr val="tx1">
                    <a:tint val="75000"/>
                  </a:schemeClr>
                </a:solidFill>
              </a:defRPr>
            </a:lvl2pPr>
            <a:lvl3pPr marL="679308" indent="0">
              <a:buNone/>
              <a:defRPr sz="1337">
                <a:solidFill>
                  <a:schemeClr val="tx1">
                    <a:tint val="75000"/>
                  </a:schemeClr>
                </a:solidFill>
              </a:defRPr>
            </a:lvl3pPr>
            <a:lvl4pPr marL="1018962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4pPr>
            <a:lvl5pPr marL="1358616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5pPr>
            <a:lvl6pPr marL="1698269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6pPr>
            <a:lvl7pPr marL="2037923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7pPr>
            <a:lvl8pPr marL="237757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8pPr>
            <a:lvl9pPr marL="2717231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931F-A3A5-7045-8215-B592E3DEEE51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12B6-ADBC-EB4F-B115-EB1222433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58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013" y="1825625"/>
            <a:ext cx="2886988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8912" y="1825625"/>
            <a:ext cx="2886988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931F-A3A5-7045-8215-B592E3DEEE51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12B6-ADBC-EB4F-B115-EB1222433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48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98" y="365127"/>
            <a:ext cx="5858887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898" y="1681163"/>
            <a:ext cx="2873720" cy="823912"/>
          </a:xfrm>
        </p:spPr>
        <p:txBody>
          <a:bodyPr anchor="b"/>
          <a:lstStyle>
            <a:lvl1pPr marL="0" indent="0">
              <a:buNone/>
              <a:defRPr sz="1783" b="1"/>
            </a:lvl1pPr>
            <a:lvl2pPr marL="339654" indent="0">
              <a:buNone/>
              <a:defRPr sz="1486" b="1"/>
            </a:lvl2pPr>
            <a:lvl3pPr marL="679308" indent="0">
              <a:buNone/>
              <a:defRPr sz="1337" b="1"/>
            </a:lvl3pPr>
            <a:lvl4pPr marL="1018962" indent="0">
              <a:buNone/>
              <a:defRPr sz="1189" b="1"/>
            </a:lvl4pPr>
            <a:lvl5pPr marL="1358616" indent="0">
              <a:buNone/>
              <a:defRPr sz="1189" b="1"/>
            </a:lvl5pPr>
            <a:lvl6pPr marL="1698269" indent="0">
              <a:buNone/>
              <a:defRPr sz="1189" b="1"/>
            </a:lvl6pPr>
            <a:lvl7pPr marL="2037923" indent="0">
              <a:buNone/>
              <a:defRPr sz="1189" b="1"/>
            </a:lvl7pPr>
            <a:lvl8pPr marL="2377577" indent="0">
              <a:buNone/>
              <a:defRPr sz="1189" b="1"/>
            </a:lvl8pPr>
            <a:lvl9pPr marL="2717231" indent="0">
              <a:buNone/>
              <a:defRPr sz="1189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98" y="2505075"/>
            <a:ext cx="287372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8912" y="1681163"/>
            <a:ext cx="2887873" cy="823912"/>
          </a:xfrm>
        </p:spPr>
        <p:txBody>
          <a:bodyPr anchor="b"/>
          <a:lstStyle>
            <a:lvl1pPr marL="0" indent="0">
              <a:buNone/>
              <a:defRPr sz="1783" b="1"/>
            </a:lvl1pPr>
            <a:lvl2pPr marL="339654" indent="0">
              <a:buNone/>
              <a:defRPr sz="1486" b="1"/>
            </a:lvl2pPr>
            <a:lvl3pPr marL="679308" indent="0">
              <a:buNone/>
              <a:defRPr sz="1337" b="1"/>
            </a:lvl3pPr>
            <a:lvl4pPr marL="1018962" indent="0">
              <a:buNone/>
              <a:defRPr sz="1189" b="1"/>
            </a:lvl4pPr>
            <a:lvl5pPr marL="1358616" indent="0">
              <a:buNone/>
              <a:defRPr sz="1189" b="1"/>
            </a:lvl5pPr>
            <a:lvl6pPr marL="1698269" indent="0">
              <a:buNone/>
              <a:defRPr sz="1189" b="1"/>
            </a:lvl6pPr>
            <a:lvl7pPr marL="2037923" indent="0">
              <a:buNone/>
              <a:defRPr sz="1189" b="1"/>
            </a:lvl7pPr>
            <a:lvl8pPr marL="2377577" indent="0">
              <a:buNone/>
              <a:defRPr sz="1189" b="1"/>
            </a:lvl8pPr>
            <a:lvl9pPr marL="2717231" indent="0">
              <a:buNone/>
              <a:defRPr sz="1189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38912" y="2505075"/>
            <a:ext cx="2887873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931F-A3A5-7045-8215-B592E3DEEE51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12B6-ADBC-EB4F-B115-EB1222433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59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931F-A3A5-7045-8215-B592E3DEEE51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12B6-ADBC-EB4F-B115-EB1222433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54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931F-A3A5-7045-8215-B592E3DEEE51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12B6-ADBC-EB4F-B115-EB1222433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95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98" y="457200"/>
            <a:ext cx="2190891" cy="1600200"/>
          </a:xfrm>
        </p:spPr>
        <p:txBody>
          <a:bodyPr anchor="b"/>
          <a:lstStyle>
            <a:lvl1pPr>
              <a:defRPr sz="237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873" y="987427"/>
            <a:ext cx="3438912" cy="4873625"/>
          </a:xfrm>
        </p:spPr>
        <p:txBody>
          <a:bodyPr/>
          <a:lstStyle>
            <a:lvl1pPr>
              <a:defRPr sz="2377"/>
            </a:lvl1pPr>
            <a:lvl2pPr>
              <a:defRPr sz="2080"/>
            </a:lvl2pPr>
            <a:lvl3pPr>
              <a:defRPr sz="1783"/>
            </a:lvl3pPr>
            <a:lvl4pPr>
              <a:defRPr sz="1486"/>
            </a:lvl4pPr>
            <a:lvl5pPr>
              <a:defRPr sz="1486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898" y="2057400"/>
            <a:ext cx="2190891" cy="3811588"/>
          </a:xfrm>
        </p:spPr>
        <p:txBody>
          <a:bodyPr/>
          <a:lstStyle>
            <a:lvl1pPr marL="0" indent="0">
              <a:buNone/>
              <a:defRPr sz="1189"/>
            </a:lvl1pPr>
            <a:lvl2pPr marL="339654" indent="0">
              <a:buNone/>
              <a:defRPr sz="1040"/>
            </a:lvl2pPr>
            <a:lvl3pPr marL="679308" indent="0">
              <a:buNone/>
              <a:defRPr sz="891"/>
            </a:lvl3pPr>
            <a:lvl4pPr marL="1018962" indent="0">
              <a:buNone/>
              <a:defRPr sz="743"/>
            </a:lvl4pPr>
            <a:lvl5pPr marL="1358616" indent="0">
              <a:buNone/>
              <a:defRPr sz="743"/>
            </a:lvl5pPr>
            <a:lvl6pPr marL="1698269" indent="0">
              <a:buNone/>
              <a:defRPr sz="743"/>
            </a:lvl6pPr>
            <a:lvl7pPr marL="2037923" indent="0">
              <a:buNone/>
              <a:defRPr sz="743"/>
            </a:lvl7pPr>
            <a:lvl8pPr marL="2377577" indent="0">
              <a:buNone/>
              <a:defRPr sz="743"/>
            </a:lvl8pPr>
            <a:lvl9pPr marL="2717231" indent="0">
              <a:buNone/>
              <a:defRPr sz="74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931F-A3A5-7045-8215-B592E3DEEE51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12B6-ADBC-EB4F-B115-EB1222433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55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98" y="457200"/>
            <a:ext cx="2190891" cy="1600200"/>
          </a:xfrm>
        </p:spPr>
        <p:txBody>
          <a:bodyPr anchor="b"/>
          <a:lstStyle>
            <a:lvl1pPr>
              <a:defRPr sz="237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87873" y="987427"/>
            <a:ext cx="3438912" cy="4873625"/>
          </a:xfrm>
        </p:spPr>
        <p:txBody>
          <a:bodyPr anchor="t"/>
          <a:lstStyle>
            <a:lvl1pPr marL="0" indent="0">
              <a:buNone/>
              <a:defRPr sz="2377"/>
            </a:lvl1pPr>
            <a:lvl2pPr marL="339654" indent="0">
              <a:buNone/>
              <a:defRPr sz="2080"/>
            </a:lvl2pPr>
            <a:lvl3pPr marL="679308" indent="0">
              <a:buNone/>
              <a:defRPr sz="1783"/>
            </a:lvl3pPr>
            <a:lvl4pPr marL="1018962" indent="0">
              <a:buNone/>
              <a:defRPr sz="1486"/>
            </a:lvl4pPr>
            <a:lvl5pPr marL="1358616" indent="0">
              <a:buNone/>
              <a:defRPr sz="1486"/>
            </a:lvl5pPr>
            <a:lvl6pPr marL="1698269" indent="0">
              <a:buNone/>
              <a:defRPr sz="1486"/>
            </a:lvl6pPr>
            <a:lvl7pPr marL="2037923" indent="0">
              <a:buNone/>
              <a:defRPr sz="1486"/>
            </a:lvl7pPr>
            <a:lvl8pPr marL="2377577" indent="0">
              <a:buNone/>
              <a:defRPr sz="1486"/>
            </a:lvl8pPr>
            <a:lvl9pPr marL="2717231" indent="0">
              <a:buNone/>
              <a:defRPr sz="1486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898" y="2057400"/>
            <a:ext cx="2190891" cy="3811588"/>
          </a:xfrm>
        </p:spPr>
        <p:txBody>
          <a:bodyPr/>
          <a:lstStyle>
            <a:lvl1pPr marL="0" indent="0">
              <a:buNone/>
              <a:defRPr sz="1189"/>
            </a:lvl1pPr>
            <a:lvl2pPr marL="339654" indent="0">
              <a:buNone/>
              <a:defRPr sz="1040"/>
            </a:lvl2pPr>
            <a:lvl3pPr marL="679308" indent="0">
              <a:buNone/>
              <a:defRPr sz="891"/>
            </a:lvl3pPr>
            <a:lvl4pPr marL="1018962" indent="0">
              <a:buNone/>
              <a:defRPr sz="743"/>
            </a:lvl4pPr>
            <a:lvl5pPr marL="1358616" indent="0">
              <a:buNone/>
              <a:defRPr sz="743"/>
            </a:lvl5pPr>
            <a:lvl6pPr marL="1698269" indent="0">
              <a:buNone/>
              <a:defRPr sz="743"/>
            </a:lvl6pPr>
            <a:lvl7pPr marL="2037923" indent="0">
              <a:buNone/>
              <a:defRPr sz="743"/>
            </a:lvl7pPr>
            <a:lvl8pPr marL="2377577" indent="0">
              <a:buNone/>
              <a:defRPr sz="743"/>
            </a:lvl8pPr>
            <a:lvl9pPr marL="2717231" indent="0">
              <a:buNone/>
              <a:defRPr sz="74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931F-A3A5-7045-8215-B592E3DEEE51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12B6-ADBC-EB4F-B115-EB1222433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1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013" y="365127"/>
            <a:ext cx="58588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013" y="1825625"/>
            <a:ext cx="58588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013" y="6356352"/>
            <a:ext cx="1528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931F-A3A5-7045-8215-B592E3DEEE51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0153" y="6356352"/>
            <a:ext cx="229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7495" y="6356352"/>
            <a:ext cx="1528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312B6-ADBC-EB4F-B115-EB1222433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00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9308" rtl="0" eaLnBrk="1" latinLnBrk="0" hangingPunct="1">
        <a:lnSpc>
          <a:spcPct val="90000"/>
        </a:lnSpc>
        <a:spcBef>
          <a:spcPct val="0"/>
        </a:spcBef>
        <a:buNone/>
        <a:defRPr kumimoji="1" sz="32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27" indent="-169827" algn="l" defTabSz="679308" rtl="0" eaLnBrk="1" latinLnBrk="0" hangingPunct="1">
        <a:lnSpc>
          <a:spcPct val="90000"/>
        </a:lnSpc>
        <a:spcBef>
          <a:spcPts val="743"/>
        </a:spcBef>
        <a:buFont typeface="Arial" panose="020B0604020202020204" pitchFamily="34" charset="0"/>
        <a:buChar char="•"/>
        <a:defRPr kumimoji="1" sz="2080" kern="1200">
          <a:solidFill>
            <a:schemeClr val="tx1"/>
          </a:solidFill>
          <a:latin typeface="+mn-lt"/>
          <a:ea typeface="+mn-ea"/>
          <a:cs typeface="+mn-cs"/>
        </a:defRPr>
      </a:lvl1pPr>
      <a:lvl2pPr marL="509481" indent="-169827" algn="l" defTabSz="679308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kumimoji="1" sz="1783" kern="1200">
          <a:solidFill>
            <a:schemeClr val="tx1"/>
          </a:solidFill>
          <a:latin typeface="+mn-lt"/>
          <a:ea typeface="+mn-ea"/>
          <a:cs typeface="+mn-cs"/>
        </a:defRPr>
      </a:lvl2pPr>
      <a:lvl3pPr marL="849135" indent="-169827" algn="l" defTabSz="679308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kumimoji="1" sz="1486" kern="1200">
          <a:solidFill>
            <a:schemeClr val="tx1"/>
          </a:solidFill>
          <a:latin typeface="+mn-lt"/>
          <a:ea typeface="+mn-ea"/>
          <a:cs typeface="+mn-cs"/>
        </a:defRPr>
      </a:lvl3pPr>
      <a:lvl4pPr marL="1188789" indent="-169827" algn="l" defTabSz="679308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kumimoji="1" sz="1337" kern="1200">
          <a:solidFill>
            <a:schemeClr val="tx1"/>
          </a:solidFill>
          <a:latin typeface="+mn-lt"/>
          <a:ea typeface="+mn-ea"/>
          <a:cs typeface="+mn-cs"/>
        </a:defRPr>
      </a:lvl4pPr>
      <a:lvl5pPr marL="1528442" indent="-169827" algn="l" defTabSz="679308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kumimoji="1" sz="1337" kern="1200">
          <a:solidFill>
            <a:schemeClr val="tx1"/>
          </a:solidFill>
          <a:latin typeface="+mn-lt"/>
          <a:ea typeface="+mn-ea"/>
          <a:cs typeface="+mn-cs"/>
        </a:defRPr>
      </a:lvl5pPr>
      <a:lvl6pPr marL="1868096" indent="-169827" algn="l" defTabSz="679308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kumimoji="1" sz="1337" kern="1200">
          <a:solidFill>
            <a:schemeClr val="tx1"/>
          </a:solidFill>
          <a:latin typeface="+mn-lt"/>
          <a:ea typeface="+mn-ea"/>
          <a:cs typeface="+mn-cs"/>
        </a:defRPr>
      </a:lvl6pPr>
      <a:lvl7pPr marL="2207750" indent="-169827" algn="l" defTabSz="679308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kumimoji="1" sz="1337" kern="1200">
          <a:solidFill>
            <a:schemeClr val="tx1"/>
          </a:solidFill>
          <a:latin typeface="+mn-lt"/>
          <a:ea typeface="+mn-ea"/>
          <a:cs typeface="+mn-cs"/>
        </a:defRPr>
      </a:lvl7pPr>
      <a:lvl8pPr marL="2547404" indent="-169827" algn="l" defTabSz="679308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kumimoji="1" sz="1337" kern="1200">
          <a:solidFill>
            <a:schemeClr val="tx1"/>
          </a:solidFill>
          <a:latin typeface="+mn-lt"/>
          <a:ea typeface="+mn-ea"/>
          <a:cs typeface="+mn-cs"/>
        </a:defRPr>
      </a:lvl8pPr>
      <a:lvl9pPr marL="2887058" indent="-169827" algn="l" defTabSz="679308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kumimoji="1" sz="1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308" rtl="0" eaLnBrk="1" latinLnBrk="0" hangingPunct="1">
        <a:defRPr kumimoji="1" sz="1337" kern="1200">
          <a:solidFill>
            <a:schemeClr val="tx1"/>
          </a:solidFill>
          <a:latin typeface="+mn-lt"/>
          <a:ea typeface="+mn-ea"/>
          <a:cs typeface="+mn-cs"/>
        </a:defRPr>
      </a:lvl1pPr>
      <a:lvl2pPr marL="339654" algn="l" defTabSz="679308" rtl="0" eaLnBrk="1" latinLnBrk="0" hangingPunct="1">
        <a:defRPr kumimoji="1" sz="1337" kern="1200">
          <a:solidFill>
            <a:schemeClr val="tx1"/>
          </a:solidFill>
          <a:latin typeface="+mn-lt"/>
          <a:ea typeface="+mn-ea"/>
          <a:cs typeface="+mn-cs"/>
        </a:defRPr>
      </a:lvl2pPr>
      <a:lvl3pPr marL="679308" algn="l" defTabSz="679308" rtl="0" eaLnBrk="1" latinLnBrk="0" hangingPunct="1">
        <a:defRPr kumimoji="1" sz="1337" kern="1200">
          <a:solidFill>
            <a:schemeClr val="tx1"/>
          </a:solidFill>
          <a:latin typeface="+mn-lt"/>
          <a:ea typeface="+mn-ea"/>
          <a:cs typeface="+mn-cs"/>
        </a:defRPr>
      </a:lvl3pPr>
      <a:lvl4pPr marL="1018962" algn="l" defTabSz="679308" rtl="0" eaLnBrk="1" latinLnBrk="0" hangingPunct="1">
        <a:defRPr kumimoji="1" sz="1337" kern="1200">
          <a:solidFill>
            <a:schemeClr val="tx1"/>
          </a:solidFill>
          <a:latin typeface="+mn-lt"/>
          <a:ea typeface="+mn-ea"/>
          <a:cs typeface="+mn-cs"/>
        </a:defRPr>
      </a:lvl4pPr>
      <a:lvl5pPr marL="1358616" algn="l" defTabSz="679308" rtl="0" eaLnBrk="1" latinLnBrk="0" hangingPunct="1">
        <a:defRPr kumimoji="1" sz="1337" kern="1200">
          <a:solidFill>
            <a:schemeClr val="tx1"/>
          </a:solidFill>
          <a:latin typeface="+mn-lt"/>
          <a:ea typeface="+mn-ea"/>
          <a:cs typeface="+mn-cs"/>
        </a:defRPr>
      </a:lvl5pPr>
      <a:lvl6pPr marL="1698269" algn="l" defTabSz="679308" rtl="0" eaLnBrk="1" latinLnBrk="0" hangingPunct="1">
        <a:defRPr kumimoji="1" sz="1337" kern="1200">
          <a:solidFill>
            <a:schemeClr val="tx1"/>
          </a:solidFill>
          <a:latin typeface="+mn-lt"/>
          <a:ea typeface="+mn-ea"/>
          <a:cs typeface="+mn-cs"/>
        </a:defRPr>
      </a:lvl6pPr>
      <a:lvl7pPr marL="2037923" algn="l" defTabSz="679308" rtl="0" eaLnBrk="1" latinLnBrk="0" hangingPunct="1">
        <a:defRPr kumimoji="1" sz="1337" kern="1200">
          <a:solidFill>
            <a:schemeClr val="tx1"/>
          </a:solidFill>
          <a:latin typeface="+mn-lt"/>
          <a:ea typeface="+mn-ea"/>
          <a:cs typeface="+mn-cs"/>
        </a:defRPr>
      </a:lvl7pPr>
      <a:lvl8pPr marL="2377577" algn="l" defTabSz="679308" rtl="0" eaLnBrk="1" latinLnBrk="0" hangingPunct="1">
        <a:defRPr kumimoji="1" sz="1337" kern="1200">
          <a:solidFill>
            <a:schemeClr val="tx1"/>
          </a:solidFill>
          <a:latin typeface="+mn-lt"/>
          <a:ea typeface="+mn-ea"/>
          <a:cs typeface="+mn-cs"/>
        </a:defRPr>
      </a:lvl8pPr>
      <a:lvl9pPr marL="2717231" algn="l" defTabSz="679308" rtl="0" eaLnBrk="1" latinLnBrk="0" hangingPunct="1">
        <a:defRPr kumimoji="1" sz="1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図形グループ 28"/>
          <p:cNvGrpSpPr/>
          <p:nvPr/>
        </p:nvGrpSpPr>
        <p:grpSpPr>
          <a:xfrm>
            <a:off x="156488" y="237068"/>
            <a:ext cx="6805760" cy="7143130"/>
            <a:chOff x="2225938" y="1218244"/>
            <a:chExt cx="6805760" cy="7143130"/>
          </a:xfrm>
        </p:grpSpPr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900" y="1503374"/>
              <a:ext cx="5894798" cy="6858000"/>
            </a:xfrm>
            <a:prstGeom prst="rect">
              <a:avLst/>
            </a:prstGeom>
          </p:spPr>
        </p:pic>
        <p:sp>
          <p:nvSpPr>
            <p:cNvPr id="31" name="四角形吹き出し 30"/>
            <p:cNvSpPr/>
            <p:nvPr/>
          </p:nvSpPr>
          <p:spPr>
            <a:xfrm>
              <a:off x="2225938" y="1218244"/>
              <a:ext cx="2046514" cy="506091"/>
            </a:xfrm>
            <a:prstGeom prst="wedgeRectCallout">
              <a:avLst>
                <a:gd name="adj1" fmla="val 43632"/>
                <a:gd name="adj2" fmla="val 122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</a:rPr>
                <a:t>プログラムの実行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四角形吹き出し 31"/>
            <p:cNvSpPr/>
            <p:nvPr/>
          </p:nvSpPr>
          <p:spPr>
            <a:xfrm>
              <a:off x="4466962" y="1218244"/>
              <a:ext cx="2046514" cy="508000"/>
            </a:xfrm>
            <a:prstGeom prst="wedgeRectCallout">
              <a:avLst>
                <a:gd name="adj1" fmla="val -42595"/>
                <a:gd name="adj2" fmla="val 11347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</a:rPr>
                <a:t>プログラムの停止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四角形吹き出し 32"/>
            <p:cNvSpPr/>
            <p:nvPr/>
          </p:nvSpPr>
          <p:spPr>
            <a:xfrm>
              <a:off x="5490219" y="2117559"/>
              <a:ext cx="2725509" cy="545432"/>
            </a:xfrm>
            <a:prstGeom prst="wedgeRectCallout">
              <a:avLst>
                <a:gd name="adj1" fmla="val -59680"/>
                <a:gd name="adj2" fmla="val 4191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</a:rPr>
                <a:t>現在開いているファイル名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4272452" y="2885682"/>
              <a:ext cx="2486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ここにプログラムを書く</a:t>
              </a:r>
              <a:endParaRPr kumimoji="1" lang="ja-JP" altLang="en-US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846762" y="6667417"/>
              <a:ext cx="2805174" cy="510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</a:rPr>
                <a:t>エラーログ　</a:t>
              </a:r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print</a:t>
              </a:r>
              <a:r>
                <a:rPr kumimoji="1" lang="ja-JP" altLang="en-US" dirty="0" smtClean="0">
                  <a:solidFill>
                    <a:sysClr val="windowText" lastClr="000000"/>
                  </a:solidFill>
                </a:rPr>
                <a:t>文の出力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59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16</Words>
  <Application>Microsoft Macintosh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内藤　峻</dc:creator>
  <cp:lastModifiedBy>内藤　峻</cp:lastModifiedBy>
  <cp:revision>6</cp:revision>
  <dcterms:created xsi:type="dcterms:W3CDTF">2016-04-05T09:27:31Z</dcterms:created>
  <dcterms:modified xsi:type="dcterms:W3CDTF">2016-04-05T09:53:29Z</dcterms:modified>
</cp:coreProperties>
</file>