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9" r:id="rId7"/>
    <p:sldId id="258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99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0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93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6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36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74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03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5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19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22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26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6FCC-A495-2744-A00B-FA4FFC66D7A0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F9F6-260E-0A45-854A-3C37EAA4B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828000" y="2990335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828000" y="3340384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/>
          <p:nvPr/>
        </p:nvCxnSpPr>
        <p:spPr>
          <a:xfrm flipV="1">
            <a:off x="828000" y="1210962"/>
            <a:ext cx="0" cy="177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/>
          <p:nvPr/>
        </p:nvCxnSpPr>
        <p:spPr>
          <a:xfrm>
            <a:off x="828000" y="1210962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 flipH="1">
            <a:off x="4584357" y="1210962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1322270" y="2805669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5V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1322270" y="3175001"/>
            <a:ext cx="75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  <a:p>
            <a:endParaRPr kumimoji="1" lang="en-US" altLang="ja-JP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78000B7-C5DC-7845-BBCC-D3149C0A1AC3}"/>
              </a:ext>
            </a:extLst>
          </p:cNvPr>
          <p:cNvGrpSpPr/>
          <p:nvPr/>
        </p:nvGrpSpPr>
        <p:grpSpPr>
          <a:xfrm>
            <a:off x="4595424" y="1909396"/>
            <a:ext cx="269524" cy="654908"/>
            <a:chOff x="3992142" y="3247572"/>
            <a:chExt cx="579858" cy="1408978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87AD71A-E2D0-1743-95EA-795504EAB7ED}"/>
                </a:ext>
              </a:extLst>
            </p:cNvPr>
            <p:cNvGrpSpPr/>
            <p:nvPr/>
          </p:nvGrpSpPr>
          <p:grpSpPr>
            <a:xfrm>
              <a:off x="3992143" y="3247572"/>
              <a:ext cx="579857" cy="361428"/>
              <a:chOff x="3992143" y="3247572"/>
              <a:chExt cx="579857" cy="361428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6A04D3C2-B2CB-C64A-946D-25C02EFD7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CDEF1BF-AEB3-6E4C-A971-AEA7F3C378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0D49881B-DE88-5042-91E3-9862871F35BC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DA8AD3E-C7CB-4346-954E-2A30C08B8DAE}"/>
                </a:ext>
              </a:extLst>
            </p:cNvPr>
            <p:cNvGrpSpPr/>
            <p:nvPr/>
          </p:nvGrpSpPr>
          <p:grpSpPr>
            <a:xfrm rot="10800000">
              <a:off x="3992142" y="4295122"/>
              <a:ext cx="579857" cy="361428"/>
              <a:chOff x="3992143" y="3247572"/>
              <a:chExt cx="579857" cy="361428"/>
            </a:xfrm>
          </p:grpSpPr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ED5C65C8-C95D-7B42-918D-D76364F22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F001AE85-788B-3540-82B4-05A8FDF3F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F0C255F-423C-0C4B-A7D3-E07E865F67AA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2E8FDD1-7D57-7A47-95A6-D8B923683D03}"/>
                </a:ext>
              </a:extLst>
            </p:cNvPr>
            <p:cNvCxnSpPr/>
            <p:nvPr/>
          </p:nvCxnSpPr>
          <p:spPr>
            <a:xfrm>
              <a:off x="4278702" y="3607572"/>
              <a:ext cx="0" cy="1449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C858F62-6E38-1E44-9D3E-3BFE13CB4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31" y="3722173"/>
              <a:ext cx="99203" cy="57600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9DDCA2C-340D-9C44-96C5-629F8B0CB1CD}"/>
              </a:ext>
            </a:extLst>
          </p:cNvPr>
          <p:cNvCxnSpPr>
            <a:cxnSpLocks/>
          </p:cNvCxnSpPr>
          <p:nvPr/>
        </p:nvCxnSpPr>
        <p:spPr>
          <a:xfrm>
            <a:off x="4584357" y="2532468"/>
            <a:ext cx="0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B9ABC5E-310E-B241-9A04-8FA6B25117AC}"/>
              </a:ext>
            </a:extLst>
          </p:cNvPr>
          <p:cNvGrpSpPr/>
          <p:nvPr/>
        </p:nvGrpSpPr>
        <p:grpSpPr>
          <a:xfrm flipH="1">
            <a:off x="4533851" y="2898769"/>
            <a:ext cx="123145" cy="1008243"/>
            <a:chOff x="4761185" y="1592317"/>
            <a:chExt cx="252249" cy="206528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2D51753-33D4-9F40-B506-DCF6915D9D8C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1D577D1-A045-754D-89D0-64F0D875BD4E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99B542-57BC-B84B-A269-B10B84C8C899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F32E5E1-A6DD-FC4F-B596-DE8EC801ABF4}"/>
              </a:ext>
            </a:extLst>
          </p:cNvPr>
          <p:cNvGrpSpPr/>
          <p:nvPr/>
        </p:nvGrpSpPr>
        <p:grpSpPr>
          <a:xfrm rot="5400000">
            <a:off x="4373659" y="4253003"/>
            <a:ext cx="566672" cy="365847"/>
            <a:chOff x="2150772" y="3235001"/>
            <a:chExt cx="1133341" cy="731692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070C24D-1961-404F-8FF6-55059E6C338F}"/>
                </a:ext>
              </a:extLst>
            </p:cNvPr>
            <p:cNvCxnSpPr/>
            <p:nvPr/>
          </p:nvCxnSpPr>
          <p:spPr>
            <a:xfrm>
              <a:off x="2150772" y="3721994"/>
              <a:ext cx="113334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894FCDE-F38D-E144-A107-2BD9E47B5BE7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89" y="3500906"/>
              <a:ext cx="0" cy="4657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三角形 41">
              <a:extLst>
                <a:ext uri="{FF2B5EF4-FFF2-40B4-BE49-F238E27FC236}">
                  <a16:creationId xmlns:a16="http://schemas.microsoft.com/office/drawing/2014/main" id="{501A1691-4D87-054B-A3C7-136C7CFC466D}"/>
                </a:ext>
              </a:extLst>
            </p:cNvPr>
            <p:cNvSpPr/>
            <p:nvPr/>
          </p:nvSpPr>
          <p:spPr>
            <a:xfrm rot="5400000">
              <a:off x="2680672" y="3548665"/>
              <a:ext cx="342922" cy="34451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D34BD53B-B043-A543-8686-C502FE9AFDBC}"/>
                </a:ext>
              </a:extLst>
            </p:cNvPr>
            <p:cNvCxnSpPr/>
            <p:nvPr/>
          </p:nvCxnSpPr>
          <p:spPr>
            <a:xfrm flipV="1">
              <a:off x="2852133" y="3284113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41C25105-6E74-1847-A1FC-04DF80533010}"/>
                </a:ext>
              </a:extLst>
            </p:cNvPr>
            <p:cNvCxnSpPr/>
            <p:nvPr/>
          </p:nvCxnSpPr>
          <p:spPr>
            <a:xfrm flipV="1">
              <a:off x="2741410" y="3235001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4AB9A50-9FDE-0341-873D-3D9ABA2937A4}"/>
              </a:ext>
            </a:extLst>
          </p:cNvPr>
          <p:cNvCxnSpPr>
            <a:cxnSpLocks/>
          </p:cNvCxnSpPr>
          <p:nvPr/>
        </p:nvCxnSpPr>
        <p:spPr>
          <a:xfrm>
            <a:off x="4580464" y="389718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 flipH="1">
            <a:off x="4582010" y="4650589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/>
          <p:nvPr/>
        </p:nvCxnSpPr>
        <p:spPr>
          <a:xfrm>
            <a:off x="824107" y="5372336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/>
          <p:nvPr/>
        </p:nvCxnSpPr>
        <p:spPr>
          <a:xfrm>
            <a:off x="824107" y="3340384"/>
            <a:ext cx="0" cy="20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B9C8F5-6AC6-2040-9EA1-4EA0E9ACA1DC}"/>
              </a:ext>
            </a:extLst>
          </p:cNvPr>
          <p:cNvSpPr txBox="1"/>
          <p:nvPr/>
        </p:nvSpPr>
        <p:spPr>
          <a:xfrm>
            <a:off x="5020211" y="2078493"/>
            <a:ext cx="91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スイッチ</a:t>
            </a:r>
            <a:endParaRPr kumimoji="1" lang="en-US" altLang="ja-JP" sz="14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651F923-ACDE-1C41-AF01-4576C74F39D6}"/>
              </a:ext>
            </a:extLst>
          </p:cNvPr>
          <p:cNvSpPr txBox="1"/>
          <p:nvPr/>
        </p:nvSpPr>
        <p:spPr>
          <a:xfrm>
            <a:off x="4815363" y="3265949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抵抗</a:t>
            </a:r>
            <a:r>
              <a:rPr lang="en-US" altLang="ja-JP" sz="1400" b="1" dirty="0"/>
              <a:t>(330Ω)</a:t>
            </a:r>
            <a:endParaRPr kumimoji="1" lang="en-US" altLang="ja-JP" sz="14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3EAC8A-08A4-6A4E-957B-17AE435F90F5}"/>
              </a:ext>
            </a:extLst>
          </p:cNvPr>
          <p:cNvSpPr txBox="1"/>
          <p:nvPr/>
        </p:nvSpPr>
        <p:spPr>
          <a:xfrm>
            <a:off x="4864196" y="4370185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844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3240000" y="2939799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3240000" y="3308390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>
            <a:cxnSpLocks/>
          </p:cNvCxnSpPr>
          <p:nvPr/>
        </p:nvCxnSpPr>
        <p:spPr>
          <a:xfrm flipV="1">
            <a:off x="3731626" y="1210962"/>
            <a:ext cx="0" cy="172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>
            <a:cxnSpLocks/>
          </p:cNvCxnSpPr>
          <p:nvPr/>
        </p:nvCxnSpPr>
        <p:spPr>
          <a:xfrm>
            <a:off x="3727946" y="1210962"/>
            <a:ext cx="856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 flipH="1">
            <a:off x="4584357" y="1210962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2778489" y="3123724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2681694" y="2767490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9DDCA2C-340D-9C44-96C5-629F8B0CB1CD}"/>
              </a:ext>
            </a:extLst>
          </p:cNvPr>
          <p:cNvCxnSpPr>
            <a:cxnSpLocks/>
          </p:cNvCxnSpPr>
          <p:nvPr/>
        </p:nvCxnSpPr>
        <p:spPr>
          <a:xfrm>
            <a:off x="4584357" y="2837265"/>
            <a:ext cx="0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B9ABC5E-310E-B241-9A04-8FA6B25117AC}"/>
              </a:ext>
            </a:extLst>
          </p:cNvPr>
          <p:cNvGrpSpPr/>
          <p:nvPr/>
        </p:nvGrpSpPr>
        <p:grpSpPr>
          <a:xfrm flipH="1">
            <a:off x="4516912" y="1908752"/>
            <a:ext cx="123145" cy="1008243"/>
            <a:chOff x="4761185" y="1592317"/>
            <a:chExt cx="252249" cy="206528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2D51753-33D4-9F40-B506-DCF6915D9D8C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1D577D1-A045-754D-89D0-64F0D875BD4E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99B542-57BC-B84B-A269-B10B84C8C899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F32E5E1-A6DD-FC4F-B596-DE8EC801ABF4}"/>
              </a:ext>
            </a:extLst>
          </p:cNvPr>
          <p:cNvGrpSpPr/>
          <p:nvPr/>
        </p:nvGrpSpPr>
        <p:grpSpPr>
          <a:xfrm rot="16200000">
            <a:off x="4248090" y="3345749"/>
            <a:ext cx="566672" cy="365847"/>
            <a:chOff x="2150772" y="3235001"/>
            <a:chExt cx="1133341" cy="731692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070C24D-1961-404F-8FF6-55059E6C338F}"/>
                </a:ext>
              </a:extLst>
            </p:cNvPr>
            <p:cNvCxnSpPr/>
            <p:nvPr/>
          </p:nvCxnSpPr>
          <p:spPr>
            <a:xfrm>
              <a:off x="2150772" y="3721994"/>
              <a:ext cx="113334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894FCDE-F38D-E144-A107-2BD9E47B5BE7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89" y="3500906"/>
              <a:ext cx="0" cy="4657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三角形 41">
              <a:extLst>
                <a:ext uri="{FF2B5EF4-FFF2-40B4-BE49-F238E27FC236}">
                  <a16:creationId xmlns:a16="http://schemas.microsoft.com/office/drawing/2014/main" id="{501A1691-4D87-054B-A3C7-136C7CFC466D}"/>
                </a:ext>
              </a:extLst>
            </p:cNvPr>
            <p:cNvSpPr/>
            <p:nvPr/>
          </p:nvSpPr>
          <p:spPr>
            <a:xfrm rot="5400000">
              <a:off x="2680672" y="3548665"/>
              <a:ext cx="342922" cy="34451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D34BD53B-B043-A543-8686-C502FE9AFDBC}"/>
                </a:ext>
              </a:extLst>
            </p:cNvPr>
            <p:cNvCxnSpPr/>
            <p:nvPr/>
          </p:nvCxnSpPr>
          <p:spPr>
            <a:xfrm flipV="1">
              <a:off x="2852133" y="3284113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41C25105-6E74-1847-A1FC-04DF80533010}"/>
                </a:ext>
              </a:extLst>
            </p:cNvPr>
            <p:cNvCxnSpPr/>
            <p:nvPr/>
          </p:nvCxnSpPr>
          <p:spPr>
            <a:xfrm flipV="1">
              <a:off x="2741410" y="3235001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 flipH="1">
            <a:off x="4582010" y="3803109"/>
            <a:ext cx="0" cy="156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>
            <a:cxnSpLocks/>
          </p:cNvCxnSpPr>
          <p:nvPr/>
        </p:nvCxnSpPr>
        <p:spPr>
          <a:xfrm>
            <a:off x="3727946" y="5372336"/>
            <a:ext cx="852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>
            <a:cxnSpLocks/>
          </p:cNvCxnSpPr>
          <p:nvPr/>
        </p:nvCxnSpPr>
        <p:spPr>
          <a:xfrm>
            <a:off x="3727946" y="3308390"/>
            <a:ext cx="0" cy="20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651F923-ACDE-1C41-AF01-4576C74F39D6}"/>
              </a:ext>
            </a:extLst>
          </p:cNvPr>
          <p:cNvSpPr txBox="1"/>
          <p:nvPr/>
        </p:nvSpPr>
        <p:spPr>
          <a:xfrm>
            <a:off x="4821447" y="2296837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抵抗</a:t>
            </a:r>
            <a:r>
              <a:rPr lang="en-US" altLang="ja-JP" sz="1400" b="1" dirty="0"/>
              <a:t>(330Ω)</a:t>
            </a:r>
            <a:endParaRPr kumimoji="1" lang="en-US" altLang="ja-JP" sz="14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3EAC8A-08A4-6A4E-957B-17AE435F90F5}"/>
              </a:ext>
            </a:extLst>
          </p:cNvPr>
          <p:cNvSpPr txBox="1"/>
          <p:nvPr/>
        </p:nvSpPr>
        <p:spPr>
          <a:xfrm>
            <a:off x="4959299" y="3504232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17056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828000" y="2990335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828000" y="3340384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/>
          <p:nvPr/>
        </p:nvCxnSpPr>
        <p:spPr>
          <a:xfrm flipV="1">
            <a:off x="828000" y="1210962"/>
            <a:ext cx="0" cy="177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/>
          <p:nvPr/>
        </p:nvCxnSpPr>
        <p:spPr>
          <a:xfrm>
            <a:off x="828000" y="1210962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 flipH="1">
            <a:off x="4584357" y="1210962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1322270" y="2805669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5V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1322270" y="3175001"/>
            <a:ext cx="75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  <a:p>
            <a:endParaRPr kumimoji="1" lang="en-US" altLang="ja-JP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78000B7-C5DC-7845-BBCC-D3149C0A1AC3}"/>
              </a:ext>
            </a:extLst>
          </p:cNvPr>
          <p:cNvGrpSpPr/>
          <p:nvPr/>
        </p:nvGrpSpPr>
        <p:grpSpPr>
          <a:xfrm>
            <a:off x="4586188" y="1909396"/>
            <a:ext cx="269524" cy="654908"/>
            <a:chOff x="3992142" y="3247572"/>
            <a:chExt cx="579858" cy="1408978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87AD71A-E2D0-1743-95EA-795504EAB7ED}"/>
                </a:ext>
              </a:extLst>
            </p:cNvPr>
            <p:cNvGrpSpPr/>
            <p:nvPr/>
          </p:nvGrpSpPr>
          <p:grpSpPr>
            <a:xfrm>
              <a:off x="3992143" y="3247572"/>
              <a:ext cx="579857" cy="361428"/>
              <a:chOff x="3992143" y="3247572"/>
              <a:chExt cx="579857" cy="361428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6A04D3C2-B2CB-C64A-946D-25C02EFD7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CDEF1BF-AEB3-6E4C-A971-AEA7F3C378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0D49881B-DE88-5042-91E3-9862871F35BC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DA8AD3E-C7CB-4346-954E-2A30C08B8DAE}"/>
                </a:ext>
              </a:extLst>
            </p:cNvPr>
            <p:cNvGrpSpPr/>
            <p:nvPr/>
          </p:nvGrpSpPr>
          <p:grpSpPr>
            <a:xfrm rot="10800000">
              <a:off x="3992142" y="4295122"/>
              <a:ext cx="579857" cy="361428"/>
              <a:chOff x="3992143" y="3247572"/>
              <a:chExt cx="579857" cy="361428"/>
            </a:xfrm>
          </p:grpSpPr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ED5C65C8-C95D-7B42-918D-D76364F22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F001AE85-788B-3540-82B4-05A8FDF3F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F0C255F-423C-0C4B-A7D3-E07E865F67AA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2E8FDD1-7D57-7A47-95A6-D8B923683D03}"/>
                </a:ext>
              </a:extLst>
            </p:cNvPr>
            <p:cNvCxnSpPr/>
            <p:nvPr/>
          </p:nvCxnSpPr>
          <p:spPr>
            <a:xfrm>
              <a:off x="4278702" y="3607572"/>
              <a:ext cx="0" cy="1449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C858F62-6E38-1E44-9D3E-3BFE13CB4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31" y="3722173"/>
              <a:ext cx="99203" cy="57600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B9ABC5E-310E-B241-9A04-8FA6B25117AC}"/>
              </a:ext>
            </a:extLst>
          </p:cNvPr>
          <p:cNvGrpSpPr/>
          <p:nvPr/>
        </p:nvGrpSpPr>
        <p:grpSpPr>
          <a:xfrm flipH="1">
            <a:off x="4524615" y="4053312"/>
            <a:ext cx="123145" cy="1008243"/>
            <a:chOff x="4761185" y="1592317"/>
            <a:chExt cx="252249" cy="206528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2D51753-33D4-9F40-B506-DCF6915D9D8C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1D577D1-A045-754D-89D0-64F0D875BD4E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99B542-57BC-B84B-A269-B10B84C8C899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4AB9A50-9FDE-0341-873D-3D9ABA2937A4}"/>
              </a:ext>
            </a:extLst>
          </p:cNvPr>
          <p:cNvCxnSpPr>
            <a:cxnSpLocks/>
          </p:cNvCxnSpPr>
          <p:nvPr/>
        </p:nvCxnSpPr>
        <p:spPr>
          <a:xfrm>
            <a:off x="4580464" y="2479918"/>
            <a:ext cx="1" cy="170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>
            <a:off x="4580464" y="5029200"/>
            <a:ext cx="1546" cy="34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/>
          <p:nvPr/>
        </p:nvCxnSpPr>
        <p:spPr>
          <a:xfrm>
            <a:off x="824107" y="5372336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/>
          <p:nvPr/>
        </p:nvCxnSpPr>
        <p:spPr>
          <a:xfrm>
            <a:off x="824107" y="3340384"/>
            <a:ext cx="0" cy="20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B9C8F5-6AC6-2040-9EA1-4EA0E9ACA1DC}"/>
              </a:ext>
            </a:extLst>
          </p:cNvPr>
          <p:cNvSpPr txBox="1"/>
          <p:nvPr/>
        </p:nvSpPr>
        <p:spPr>
          <a:xfrm>
            <a:off x="5020211" y="2078493"/>
            <a:ext cx="91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スイッチ</a:t>
            </a:r>
            <a:endParaRPr kumimoji="1" lang="en-US" altLang="ja-JP" sz="14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651F923-ACDE-1C41-AF01-4576C74F39D6}"/>
              </a:ext>
            </a:extLst>
          </p:cNvPr>
          <p:cNvSpPr txBox="1"/>
          <p:nvPr/>
        </p:nvSpPr>
        <p:spPr>
          <a:xfrm>
            <a:off x="4770282" y="4419152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抵抗</a:t>
            </a:r>
            <a:r>
              <a:rPr lang="en-US" altLang="ja-JP" sz="1400" b="1" dirty="0"/>
              <a:t>(10kΩ)</a:t>
            </a:r>
            <a:endParaRPr kumimoji="1" lang="en-US" altLang="ja-JP" sz="1400" b="1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264EA1-C2C1-E447-8663-D9AA9D23BBEF}"/>
              </a:ext>
            </a:extLst>
          </p:cNvPr>
          <p:cNvCxnSpPr>
            <a:cxnSpLocks/>
          </p:cNvCxnSpPr>
          <p:nvPr/>
        </p:nvCxnSpPr>
        <p:spPr>
          <a:xfrm>
            <a:off x="3251779" y="3340384"/>
            <a:ext cx="1328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901F8A1-F0E4-B547-AA04-110CD3404093}"/>
              </a:ext>
            </a:extLst>
          </p:cNvPr>
          <p:cNvSpPr txBox="1"/>
          <p:nvPr/>
        </p:nvSpPr>
        <p:spPr>
          <a:xfrm>
            <a:off x="2942435" y="3175001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4723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674210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08C113-10CF-B84C-BD52-109F114F445A}"/>
              </a:ext>
            </a:extLst>
          </p:cNvPr>
          <p:cNvCxnSpPr>
            <a:cxnSpLocks/>
          </p:cNvCxnSpPr>
          <p:nvPr/>
        </p:nvCxnSpPr>
        <p:spPr>
          <a:xfrm flipH="1">
            <a:off x="828000" y="2990335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B30149-9473-9040-9F49-A455574AACEA}"/>
              </a:ext>
            </a:extLst>
          </p:cNvPr>
          <p:cNvCxnSpPr>
            <a:cxnSpLocks/>
          </p:cNvCxnSpPr>
          <p:nvPr/>
        </p:nvCxnSpPr>
        <p:spPr>
          <a:xfrm flipH="1">
            <a:off x="828000" y="3340384"/>
            <a:ext cx="49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9378F-14D2-DF47-97DB-B652647A76BA}"/>
              </a:ext>
            </a:extLst>
          </p:cNvPr>
          <p:cNvCxnSpPr/>
          <p:nvPr/>
        </p:nvCxnSpPr>
        <p:spPr>
          <a:xfrm flipV="1">
            <a:off x="828000" y="1210962"/>
            <a:ext cx="0" cy="177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4718B7-FFF4-934D-A339-A39C81E47053}"/>
              </a:ext>
            </a:extLst>
          </p:cNvPr>
          <p:cNvCxnSpPr/>
          <p:nvPr/>
        </p:nvCxnSpPr>
        <p:spPr>
          <a:xfrm>
            <a:off x="828000" y="1210962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4E2CD-FD34-DD4F-A2EE-EB58CD4053FF}"/>
              </a:ext>
            </a:extLst>
          </p:cNvPr>
          <p:cNvCxnSpPr>
            <a:cxnSpLocks/>
          </p:cNvCxnSpPr>
          <p:nvPr/>
        </p:nvCxnSpPr>
        <p:spPr>
          <a:xfrm flipH="1">
            <a:off x="4584357" y="1210962"/>
            <a:ext cx="0" cy="7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A37B9-CC5F-6945-B6BE-CF7B0E5A7F75}"/>
              </a:ext>
            </a:extLst>
          </p:cNvPr>
          <p:cNvSpPr txBox="1"/>
          <p:nvPr/>
        </p:nvSpPr>
        <p:spPr>
          <a:xfrm>
            <a:off x="1322270" y="2805669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5V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2CA2F-497B-3642-852C-74916E726DC6}"/>
              </a:ext>
            </a:extLst>
          </p:cNvPr>
          <p:cNvSpPr txBox="1"/>
          <p:nvPr/>
        </p:nvSpPr>
        <p:spPr>
          <a:xfrm>
            <a:off x="1322270" y="3175001"/>
            <a:ext cx="75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GN</a:t>
            </a:r>
            <a:r>
              <a:rPr lang="en-US" altLang="ja-JP" dirty="0"/>
              <a:t>D</a:t>
            </a:r>
          </a:p>
          <a:p>
            <a:endParaRPr kumimoji="1" lang="en-US" altLang="ja-JP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78000B7-C5DC-7845-BBCC-D3149C0A1AC3}"/>
              </a:ext>
            </a:extLst>
          </p:cNvPr>
          <p:cNvGrpSpPr/>
          <p:nvPr/>
        </p:nvGrpSpPr>
        <p:grpSpPr>
          <a:xfrm>
            <a:off x="4584855" y="4123852"/>
            <a:ext cx="269524" cy="654908"/>
            <a:chOff x="3992142" y="3247572"/>
            <a:chExt cx="579858" cy="1408978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87AD71A-E2D0-1743-95EA-795504EAB7ED}"/>
                </a:ext>
              </a:extLst>
            </p:cNvPr>
            <p:cNvGrpSpPr/>
            <p:nvPr/>
          </p:nvGrpSpPr>
          <p:grpSpPr>
            <a:xfrm>
              <a:off x="3992143" y="3247572"/>
              <a:ext cx="579857" cy="361428"/>
              <a:chOff x="3992143" y="3247572"/>
              <a:chExt cx="579857" cy="361428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6A04D3C2-B2CB-C64A-946D-25C02EFD7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CDEF1BF-AEB3-6E4C-A971-AEA7F3C378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0D49881B-DE88-5042-91E3-9862871F35BC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DA8AD3E-C7CB-4346-954E-2A30C08B8DAE}"/>
                </a:ext>
              </a:extLst>
            </p:cNvPr>
            <p:cNvGrpSpPr/>
            <p:nvPr/>
          </p:nvGrpSpPr>
          <p:grpSpPr>
            <a:xfrm rot="10800000">
              <a:off x="3992142" y="4295122"/>
              <a:ext cx="579857" cy="361428"/>
              <a:chOff x="3992143" y="3247572"/>
              <a:chExt cx="579857" cy="361428"/>
            </a:xfrm>
          </p:grpSpPr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ED5C65C8-C95D-7B42-918D-D76364F22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F001AE85-788B-3540-82B4-05A8FDF3F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F0C255F-423C-0C4B-A7D3-E07E865F67AA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2E8FDD1-7D57-7A47-95A6-D8B923683D03}"/>
                </a:ext>
              </a:extLst>
            </p:cNvPr>
            <p:cNvCxnSpPr/>
            <p:nvPr/>
          </p:nvCxnSpPr>
          <p:spPr>
            <a:xfrm>
              <a:off x="4278702" y="3607572"/>
              <a:ext cx="0" cy="1449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C858F62-6E38-1E44-9D3E-3BFE13CB4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31" y="3722173"/>
              <a:ext cx="99203" cy="57600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B9ABC5E-310E-B241-9A04-8FA6B25117AC}"/>
              </a:ext>
            </a:extLst>
          </p:cNvPr>
          <p:cNvGrpSpPr/>
          <p:nvPr/>
        </p:nvGrpSpPr>
        <p:grpSpPr>
          <a:xfrm flipH="1">
            <a:off x="4528127" y="1918436"/>
            <a:ext cx="123145" cy="1008243"/>
            <a:chOff x="4761185" y="1592317"/>
            <a:chExt cx="252249" cy="2065283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2D51753-33D4-9F40-B506-DCF6915D9D8C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1D577D1-A045-754D-89D0-64F0D875BD4E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99B542-57BC-B84B-A269-B10B84C8C899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4AB9A50-9FDE-0341-873D-3D9ABA2937A4}"/>
              </a:ext>
            </a:extLst>
          </p:cNvPr>
          <p:cNvCxnSpPr>
            <a:cxnSpLocks/>
          </p:cNvCxnSpPr>
          <p:nvPr/>
        </p:nvCxnSpPr>
        <p:spPr>
          <a:xfrm>
            <a:off x="4580464" y="2799890"/>
            <a:ext cx="1" cy="138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DC45AF5-86AF-FB46-9BEF-62A6CAC8E772}"/>
              </a:ext>
            </a:extLst>
          </p:cNvPr>
          <p:cNvCxnSpPr>
            <a:cxnSpLocks/>
          </p:cNvCxnSpPr>
          <p:nvPr/>
        </p:nvCxnSpPr>
        <p:spPr>
          <a:xfrm>
            <a:off x="4582010" y="4746028"/>
            <a:ext cx="0" cy="62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93EBDF-E201-7540-B650-CD38D288E00E}"/>
              </a:ext>
            </a:extLst>
          </p:cNvPr>
          <p:cNvCxnSpPr/>
          <p:nvPr/>
        </p:nvCxnSpPr>
        <p:spPr>
          <a:xfrm>
            <a:off x="824107" y="5372336"/>
            <a:ext cx="3756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59BCCF-8FB7-964F-B119-FB9660277A05}"/>
              </a:ext>
            </a:extLst>
          </p:cNvPr>
          <p:cNvCxnSpPr/>
          <p:nvPr/>
        </p:nvCxnSpPr>
        <p:spPr>
          <a:xfrm>
            <a:off x="824107" y="3340384"/>
            <a:ext cx="0" cy="20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B9C8F5-6AC6-2040-9EA1-4EA0E9ACA1DC}"/>
              </a:ext>
            </a:extLst>
          </p:cNvPr>
          <p:cNvSpPr txBox="1"/>
          <p:nvPr/>
        </p:nvSpPr>
        <p:spPr>
          <a:xfrm>
            <a:off x="5029236" y="4324864"/>
            <a:ext cx="91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スイッチ</a:t>
            </a:r>
            <a:endParaRPr kumimoji="1" lang="en-US" altLang="ja-JP" sz="14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651F923-ACDE-1C41-AF01-4576C74F39D6}"/>
              </a:ext>
            </a:extLst>
          </p:cNvPr>
          <p:cNvSpPr txBox="1"/>
          <p:nvPr/>
        </p:nvSpPr>
        <p:spPr>
          <a:xfrm>
            <a:off x="4854378" y="2268668"/>
            <a:ext cx="111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抵抗</a:t>
            </a:r>
            <a:r>
              <a:rPr lang="en-US" altLang="ja-JP" sz="1400" b="1" dirty="0"/>
              <a:t>(10kΩ)</a:t>
            </a:r>
            <a:endParaRPr kumimoji="1" lang="en-US" altLang="ja-JP" sz="1400" b="1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264EA1-C2C1-E447-8663-D9AA9D23BBEF}"/>
              </a:ext>
            </a:extLst>
          </p:cNvPr>
          <p:cNvCxnSpPr>
            <a:cxnSpLocks/>
          </p:cNvCxnSpPr>
          <p:nvPr/>
        </p:nvCxnSpPr>
        <p:spPr>
          <a:xfrm>
            <a:off x="3251779" y="3340384"/>
            <a:ext cx="1328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901F8A1-F0E4-B547-AA04-110CD3404093}"/>
              </a:ext>
            </a:extLst>
          </p:cNvPr>
          <p:cNvSpPr txBox="1"/>
          <p:nvPr/>
        </p:nvSpPr>
        <p:spPr>
          <a:xfrm>
            <a:off x="2942435" y="3175001"/>
            <a:ext cx="75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8362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D8D02F-5A27-4740-8F60-D30FA12CF4A5}"/>
              </a:ext>
            </a:extLst>
          </p:cNvPr>
          <p:cNvSpPr/>
          <p:nvPr/>
        </p:nvSpPr>
        <p:spPr>
          <a:xfrm>
            <a:off x="1186249" y="2174789"/>
            <a:ext cx="2187146" cy="2854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B641AE-1AC3-1E48-8A10-ABF6B28CD83B}"/>
              </a:ext>
            </a:extLst>
          </p:cNvPr>
          <p:cNvSpPr txBox="1"/>
          <p:nvPr/>
        </p:nvSpPr>
        <p:spPr>
          <a:xfrm>
            <a:off x="1604060" y="3340384"/>
            <a:ext cx="1351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Arduino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4E8C1-9B09-914A-BA73-DECB59C131A7}"/>
              </a:ext>
            </a:extLst>
          </p:cNvPr>
          <p:cNvSpPr/>
          <p:nvPr/>
        </p:nvSpPr>
        <p:spPr>
          <a:xfrm>
            <a:off x="2570205" y="1742303"/>
            <a:ext cx="494271" cy="708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60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0DDDD5E-2E0C-8B43-9BBB-F265F76B2E55}"/>
              </a:ext>
            </a:extLst>
          </p:cNvPr>
          <p:cNvGrpSpPr/>
          <p:nvPr/>
        </p:nvGrpSpPr>
        <p:grpSpPr>
          <a:xfrm>
            <a:off x="3992142" y="3247572"/>
            <a:ext cx="579858" cy="1408978"/>
            <a:chOff x="3992142" y="3247572"/>
            <a:chExt cx="579858" cy="1408978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ED4CFEA-7726-C04E-B0D9-17AF86AB00E9}"/>
                </a:ext>
              </a:extLst>
            </p:cNvPr>
            <p:cNvGrpSpPr/>
            <p:nvPr/>
          </p:nvGrpSpPr>
          <p:grpSpPr>
            <a:xfrm>
              <a:off x="3992143" y="3247572"/>
              <a:ext cx="579857" cy="361428"/>
              <a:chOff x="3992143" y="3247572"/>
              <a:chExt cx="579857" cy="36142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E71E3A68-0B48-0D48-A623-FBAB79036F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E48B82D0-1368-934B-A5A8-DFEFCBEFF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E8823F4B-169B-9E45-A1CF-CCFD7E26E5B8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E29DE5E-F6E5-7543-87A6-C4BCA066BB0A}"/>
                </a:ext>
              </a:extLst>
            </p:cNvPr>
            <p:cNvGrpSpPr/>
            <p:nvPr/>
          </p:nvGrpSpPr>
          <p:grpSpPr>
            <a:xfrm rot="10800000">
              <a:off x="3992142" y="4295122"/>
              <a:ext cx="579857" cy="361428"/>
              <a:chOff x="3992143" y="3247572"/>
              <a:chExt cx="579857" cy="361428"/>
            </a:xfrm>
          </p:grpSpPr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5273647-5243-3D46-9E01-678C313C4B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247572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65E45357-F5C7-E944-ACF1-6DEAA8C55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2143" y="3249000"/>
                <a:ext cx="0" cy="36000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C719D2AD-6D2B-8947-985E-FA550731F266}"/>
                  </a:ext>
                </a:extLst>
              </p:cNvPr>
              <p:cNvCxnSpPr/>
              <p:nvPr/>
            </p:nvCxnSpPr>
            <p:spPr>
              <a:xfrm>
                <a:off x="3992143" y="3607572"/>
                <a:ext cx="57985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4C596ED-3AC7-564C-8319-B96BC7B0DBDE}"/>
                </a:ext>
              </a:extLst>
            </p:cNvPr>
            <p:cNvCxnSpPr/>
            <p:nvPr/>
          </p:nvCxnSpPr>
          <p:spPr>
            <a:xfrm>
              <a:off x="4278702" y="3607572"/>
              <a:ext cx="0" cy="1449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C4F8F8C6-3C81-104C-A05A-0DB01B714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31" y="3722173"/>
              <a:ext cx="99203" cy="57600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569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D89032-9670-664A-B4EA-FBE60568529B}"/>
              </a:ext>
            </a:extLst>
          </p:cNvPr>
          <p:cNvGrpSpPr/>
          <p:nvPr/>
        </p:nvGrpSpPr>
        <p:grpSpPr>
          <a:xfrm>
            <a:off x="4578305" y="2653021"/>
            <a:ext cx="252249" cy="2065283"/>
            <a:chOff x="4761185" y="1592317"/>
            <a:chExt cx="252249" cy="2065283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22E22E74-1469-5940-A8F6-2BB46EB1D3CB}"/>
                </a:ext>
              </a:extLst>
            </p:cNvPr>
            <p:cNvCxnSpPr/>
            <p:nvPr/>
          </p:nvCxnSpPr>
          <p:spPr>
            <a:xfrm>
              <a:off x="4887310" y="1592317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D429750-1221-7448-BA3B-E0FF58A28B7F}"/>
                </a:ext>
              </a:extLst>
            </p:cNvPr>
            <p:cNvSpPr/>
            <p:nvPr/>
          </p:nvSpPr>
          <p:spPr>
            <a:xfrm>
              <a:off x="4761185" y="2017986"/>
              <a:ext cx="252249" cy="12139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957E243E-21C7-9C48-8CD2-07CD40A5E2B8}"/>
                </a:ext>
              </a:extLst>
            </p:cNvPr>
            <p:cNvCxnSpPr/>
            <p:nvPr/>
          </p:nvCxnSpPr>
          <p:spPr>
            <a:xfrm>
              <a:off x="4887310" y="3231931"/>
              <a:ext cx="0" cy="425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34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67FB8D3-DDDC-0541-AB2F-A15F46399291}"/>
              </a:ext>
            </a:extLst>
          </p:cNvPr>
          <p:cNvGrpSpPr/>
          <p:nvPr/>
        </p:nvGrpSpPr>
        <p:grpSpPr>
          <a:xfrm>
            <a:off x="2150772" y="3235001"/>
            <a:ext cx="1133341" cy="731692"/>
            <a:chOff x="2150772" y="3235001"/>
            <a:chExt cx="1133341" cy="731692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79857E82-A6D4-A942-990F-97ACC33EA40B}"/>
                </a:ext>
              </a:extLst>
            </p:cNvPr>
            <p:cNvCxnSpPr/>
            <p:nvPr/>
          </p:nvCxnSpPr>
          <p:spPr>
            <a:xfrm>
              <a:off x="2150772" y="3721994"/>
              <a:ext cx="113334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2C490DC-80F1-8943-AE3A-551FFA027CF4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89" y="3500906"/>
              <a:ext cx="0" cy="4657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97A33555-09F3-0C4D-B4A9-1C1477D0DE99}"/>
                </a:ext>
              </a:extLst>
            </p:cNvPr>
            <p:cNvSpPr/>
            <p:nvPr/>
          </p:nvSpPr>
          <p:spPr>
            <a:xfrm rot="5400000">
              <a:off x="2680672" y="3548665"/>
              <a:ext cx="342922" cy="34451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4027A4EE-9107-0B4C-853A-550717BB36DF}"/>
                </a:ext>
              </a:extLst>
            </p:cNvPr>
            <p:cNvCxnSpPr/>
            <p:nvPr/>
          </p:nvCxnSpPr>
          <p:spPr>
            <a:xfrm flipV="1">
              <a:off x="2852133" y="3284113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F7F57D1-6035-3C4E-B0BA-8408F9675739}"/>
                </a:ext>
              </a:extLst>
            </p:cNvPr>
            <p:cNvCxnSpPr/>
            <p:nvPr/>
          </p:nvCxnSpPr>
          <p:spPr>
            <a:xfrm flipV="1">
              <a:off x="2741410" y="3235001"/>
              <a:ext cx="172256" cy="2167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09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36</Words>
  <Application>Microsoft Macintosh PowerPoint</Application>
  <PresentationFormat>画面に合わせる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NAKANISHI Satoshi</cp:lastModifiedBy>
  <cp:revision>12</cp:revision>
  <dcterms:created xsi:type="dcterms:W3CDTF">2018-04-04T05:50:51Z</dcterms:created>
  <dcterms:modified xsi:type="dcterms:W3CDTF">2018-04-18T00:51:16Z</dcterms:modified>
</cp:coreProperties>
</file>