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8"/>
    <p:restoredTop sz="94536"/>
  </p:normalViewPr>
  <p:slideViewPr>
    <p:cSldViewPr snapToGrid="0" snapToObjects="1">
      <p:cViewPr varScale="1">
        <p:scale>
          <a:sx n="61" d="100"/>
          <a:sy n="61" d="100"/>
        </p:scale>
        <p:origin x="1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01EE-22B0-424D-9572-FCB15CFDE778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A76A4-6CAB-EB4A-A163-67951AF67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42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A03E-E042-324E-B682-602AE512B71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6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8715"/>
              </p:ext>
            </p:extLst>
          </p:nvPr>
        </p:nvGraphicFramePr>
        <p:xfrm>
          <a:off x="685974" y="1908643"/>
          <a:ext cx="5486052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374592" y="60617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インタラクティブアート実習　第　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85974" y="1908643"/>
          <a:ext cx="5486052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0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85974" y="1908643"/>
          <a:ext cx="5486052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20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85974" y="1908643"/>
          <a:ext cx="5486052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92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85974" y="1908643"/>
          <a:ext cx="5486052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32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85974" y="1908643"/>
          <a:ext cx="5486052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4650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32</Words>
  <Application>Microsoft Macintosh PowerPoint</Application>
  <PresentationFormat>A4 210 x 297 mm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</vt:lpstr>
      <vt:lpstr>游ゴシック Light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Microsoft Office ユーザー</dc:creator>
  <cp:keywords/>
  <dc:description/>
  <cp:lastModifiedBy>NAKANISHI Satoshi</cp:lastModifiedBy>
  <cp:revision>27</cp:revision>
  <cp:lastPrinted>2018-04-10T08:57:44Z</cp:lastPrinted>
  <dcterms:created xsi:type="dcterms:W3CDTF">2017-04-12T01:26:02Z</dcterms:created>
  <dcterms:modified xsi:type="dcterms:W3CDTF">2018-04-18T00:46:11Z</dcterms:modified>
  <cp:category/>
</cp:coreProperties>
</file>