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595"/>
  </p:normalViewPr>
  <p:slideViewPr>
    <p:cSldViewPr snapToGrid="0" snapToObjects="1">
      <p:cViewPr>
        <p:scale>
          <a:sx n="85" d="100"/>
          <a:sy n="85" d="100"/>
        </p:scale>
        <p:origin x="1936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26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05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3" y="366713"/>
            <a:ext cx="4476751" cy="78009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12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8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4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3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5203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28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53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38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5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8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9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9B69-8FD6-2245-869D-65D77B422B38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2722-D105-FF4E-827A-FB30FFC4F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38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93909"/>
            <a:ext cx="9611952" cy="12815936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9619120">
            <a:off x="2789785" y="1657757"/>
            <a:ext cx="1189662" cy="583937"/>
          </a:xfrm>
          <a:prstGeom prst="rightArrow">
            <a:avLst>
              <a:gd name="adj1" fmla="val 27631"/>
              <a:gd name="adj2" fmla="val 8473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 rot="12509984">
            <a:off x="4931094" y="1666243"/>
            <a:ext cx="1190328" cy="583937"/>
          </a:xfrm>
          <a:prstGeom prst="rightArrow">
            <a:avLst>
              <a:gd name="adj1" fmla="val 21965"/>
              <a:gd name="adj2" fmla="val 847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53643" y="1626654"/>
            <a:ext cx="2549528" cy="1783987"/>
          </a:xfrm>
          <a:prstGeom prst="roundRect">
            <a:avLst>
              <a:gd name="adj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dirty="0" smtClean="0">
                <a:solidFill>
                  <a:srgbClr val="FFFFFF"/>
                </a:solidFill>
              </a:rPr>
              <a:t>小さい方が</a:t>
            </a:r>
            <a:endParaRPr kumimoji="1" lang="en-US" altLang="ja-JP" sz="3000" dirty="0" smtClean="0">
              <a:solidFill>
                <a:srgbClr val="FFFFFF"/>
              </a:solidFill>
            </a:endParaRPr>
          </a:p>
          <a:p>
            <a:pPr algn="ctr"/>
            <a:r>
              <a:rPr kumimoji="1" lang="ja-JP" altLang="en-US" sz="4000" dirty="0" smtClean="0">
                <a:solidFill>
                  <a:srgbClr val="FFFFFF"/>
                </a:solidFill>
              </a:rPr>
              <a:t>プラス</a:t>
            </a:r>
            <a:endParaRPr kumimoji="1" lang="ja-JP" altLang="en-US" sz="4000" dirty="0">
              <a:solidFill>
                <a:srgbClr val="FFFFF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721726" y="1652607"/>
            <a:ext cx="2666265" cy="1758034"/>
          </a:xfrm>
          <a:prstGeom prst="roundRect">
            <a:avLst>
              <a:gd name="adj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dirty="0" smtClean="0">
                <a:solidFill>
                  <a:srgbClr val="FFFFFF"/>
                </a:solidFill>
              </a:rPr>
              <a:t>大きい方が</a:t>
            </a:r>
          </a:p>
          <a:p>
            <a:pPr algn="ctr"/>
            <a:r>
              <a:rPr lang="ja-JP" altLang="en-US" sz="3600" dirty="0" smtClean="0">
                <a:solidFill>
                  <a:srgbClr val="FFFFFF"/>
                </a:solidFill>
              </a:rPr>
              <a:t>マイナス</a:t>
            </a:r>
            <a:endParaRPr kumimoji="1" lang="en-US" altLang="ja-JP" sz="36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switch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8935" y="-5525402"/>
            <a:ext cx="13878549" cy="1850473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652890" y="1576449"/>
            <a:ext cx="1016036" cy="923330"/>
          </a:xfrm>
          <a:prstGeom prst="rect">
            <a:avLst/>
          </a:prstGeom>
          <a:ln w="5715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latin typeface="ＤＦＰ太丸ゴシック体"/>
                <a:ea typeface="ＤＦＰ太丸ゴシック体"/>
                <a:cs typeface="ＤＦＰ太丸ゴシック体"/>
              </a:rPr>
              <a:t>①</a:t>
            </a:r>
            <a:endParaRPr kumimoji="1" lang="ja-JP" altLang="en-US" sz="5400" dirty="0"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5118" y="2692953"/>
            <a:ext cx="382980" cy="1354136"/>
          </a:xfrm>
          <a:prstGeom prst="rect">
            <a:avLst/>
          </a:prstGeom>
          <a:noFill/>
          <a:ln w="38100" cmpd="sng">
            <a:solidFill>
              <a:srgbClr val="FFFFF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左右矢印 16"/>
          <p:cNvSpPr/>
          <p:nvPr/>
        </p:nvSpPr>
        <p:spPr>
          <a:xfrm>
            <a:off x="4034223" y="1576449"/>
            <a:ext cx="1490466" cy="766851"/>
          </a:xfrm>
          <a:prstGeom prst="leftRightArrow">
            <a:avLst>
              <a:gd name="adj1" fmla="val 27918"/>
              <a:gd name="adj2" fmla="val 35279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54910" y="1576449"/>
            <a:ext cx="1016036" cy="923330"/>
          </a:xfrm>
          <a:prstGeom prst="rect">
            <a:avLst/>
          </a:prstGeom>
          <a:ln w="5715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>
                <a:latin typeface="ＤＦＰ太丸ゴシック体"/>
                <a:ea typeface="ＤＦＰ太丸ゴシック体"/>
                <a:cs typeface="ＤＦＰ太丸ゴシック体"/>
              </a:rPr>
              <a:t>②</a:t>
            </a:r>
            <a:endParaRPr kumimoji="1" lang="ja-JP" altLang="en-US" sz="5400" dirty="0"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52890" y="4171441"/>
            <a:ext cx="1016036" cy="923330"/>
          </a:xfrm>
          <a:prstGeom prst="rect">
            <a:avLst/>
          </a:prstGeom>
          <a:ln w="5715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>
                <a:latin typeface="ＤＦＰ太丸ゴシック体"/>
                <a:ea typeface="ＤＦＰ太丸ゴシック体"/>
                <a:cs typeface="ＤＦＰ太丸ゴシック体"/>
              </a:rPr>
              <a:t>③</a:t>
            </a:r>
            <a:endParaRPr kumimoji="1" lang="ja-JP" altLang="en-US" sz="5400" dirty="0"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4035316" y="4345077"/>
            <a:ext cx="1490466" cy="766851"/>
          </a:xfrm>
          <a:prstGeom prst="leftRightArrow">
            <a:avLst>
              <a:gd name="adj1" fmla="val 27918"/>
              <a:gd name="adj2" fmla="val 35279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54910" y="4188598"/>
            <a:ext cx="1016036" cy="923330"/>
          </a:xfrm>
          <a:prstGeom prst="rect">
            <a:avLst/>
          </a:prstGeom>
          <a:ln w="5715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>
                <a:latin typeface="ＤＦＰ太丸ゴシック体"/>
                <a:ea typeface="ＤＦＰ太丸ゴシック体"/>
                <a:cs typeface="ＤＦＰ太丸ゴシック体"/>
              </a:rPr>
              <a:t>④</a:t>
            </a:r>
            <a:endParaRPr kumimoji="1" lang="ja-JP" altLang="en-US" sz="5400" dirty="0"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  <p:sp>
        <p:nvSpPr>
          <p:cNvPr id="21" name="左右矢印 20"/>
          <p:cNvSpPr/>
          <p:nvPr/>
        </p:nvSpPr>
        <p:spPr>
          <a:xfrm rot="5400000">
            <a:off x="2601597" y="2907183"/>
            <a:ext cx="1160455" cy="766851"/>
          </a:xfrm>
          <a:prstGeom prst="leftRightArrow">
            <a:avLst>
              <a:gd name="adj1" fmla="val 27918"/>
              <a:gd name="adj2" fmla="val 35279"/>
            </a:avLst>
          </a:prstGeom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左右矢印 22"/>
          <p:cNvSpPr/>
          <p:nvPr/>
        </p:nvSpPr>
        <p:spPr>
          <a:xfrm rot="5400000">
            <a:off x="5703426" y="2907183"/>
            <a:ext cx="1160455" cy="766851"/>
          </a:xfrm>
          <a:prstGeom prst="leftRightArrow">
            <a:avLst>
              <a:gd name="adj1" fmla="val 27918"/>
              <a:gd name="adj2" fmla="val 35279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68940" y="2892300"/>
            <a:ext cx="2214911" cy="97853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/>
                </a:solidFill>
              </a:rPr>
              <a:t>常に通電する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7" name="雲形吹き出し 26"/>
          <p:cNvSpPr/>
          <p:nvPr/>
        </p:nvSpPr>
        <p:spPr>
          <a:xfrm>
            <a:off x="3485724" y="5231458"/>
            <a:ext cx="2604748" cy="1352827"/>
          </a:xfrm>
          <a:prstGeom prst="cloudCallout">
            <a:avLst>
              <a:gd name="adj1" fmla="val -4521"/>
              <a:gd name="adj2" fmla="val -1259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溝がある</a:t>
            </a:r>
            <a:endParaRPr kumimoji="1" lang="ja-JP" altLang="en-US" sz="2800" dirty="0"/>
          </a:p>
        </p:txBody>
      </p:sp>
      <p:sp>
        <p:nvSpPr>
          <p:cNvPr id="26" name="角丸四角形 25"/>
          <p:cNvSpPr/>
          <p:nvPr/>
        </p:nvSpPr>
        <p:spPr>
          <a:xfrm>
            <a:off x="3543200" y="169273"/>
            <a:ext cx="2567248" cy="104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スイッチを押すことで</a:t>
            </a:r>
            <a:endParaRPr kumimoji="1" lang="en-US" altLang="ja-JP" sz="2000" dirty="0" smtClean="0"/>
          </a:p>
          <a:p>
            <a:pPr algn="ctr"/>
            <a:r>
              <a:rPr lang="ja-JP" altLang="en-US" sz="2000" dirty="0" smtClean="0"/>
              <a:t>導通する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62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25</Words>
  <Application>Microsoft Macintosh PowerPoint</Application>
  <PresentationFormat>画面に合わせる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ＤＦＰ太丸ゴシック体</vt:lpstr>
      <vt:lpstr>ＭＳ Ｐゴシック</vt:lpstr>
      <vt:lpstr>ホワイト</vt:lpstr>
      <vt:lpstr>PowerPoint プレゼンテーション</vt:lpstr>
      <vt:lpstr>PowerPoint プレゼンテーション</vt:lpstr>
    </vt:vector>
  </TitlesOfParts>
  <Company>ファンファーレ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松野 皓介</dc:creator>
  <cp:lastModifiedBy>内藤　峻</cp:lastModifiedBy>
  <cp:revision>10</cp:revision>
  <dcterms:created xsi:type="dcterms:W3CDTF">2015-04-06T09:54:10Z</dcterms:created>
  <dcterms:modified xsi:type="dcterms:W3CDTF">2016-03-30T10:29:12Z</dcterms:modified>
</cp:coreProperties>
</file>