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4595"/>
  </p:normalViewPr>
  <p:slideViewPr>
    <p:cSldViewPr snapToGrid="0" snapToObjects="1">
      <p:cViewPr>
        <p:scale>
          <a:sx n="120" d="100"/>
          <a:sy n="120" d="100"/>
        </p:scale>
        <p:origin x="-198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3B0-333A-DA43-BC15-B3759F968C47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B23C-C1A1-C24B-A719-E2CAC31C1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62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3B0-333A-DA43-BC15-B3759F968C47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B23C-C1A1-C24B-A719-E2CAC31C1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27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3B0-333A-DA43-BC15-B3759F968C47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B23C-C1A1-C24B-A719-E2CAC31C1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33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3B0-333A-DA43-BC15-B3759F968C47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B23C-C1A1-C24B-A719-E2CAC31C1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66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3B0-333A-DA43-BC15-B3759F968C47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B23C-C1A1-C24B-A719-E2CAC31C1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3B0-333A-DA43-BC15-B3759F968C47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B23C-C1A1-C24B-A719-E2CAC31C1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45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3B0-333A-DA43-BC15-B3759F968C47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B23C-C1A1-C24B-A719-E2CAC31C1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66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3B0-333A-DA43-BC15-B3759F968C47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B23C-C1A1-C24B-A719-E2CAC31C1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72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3B0-333A-DA43-BC15-B3759F968C47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B23C-C1A1-C24B-A719-E2CAC31C1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87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3B0-333A-DA43-BC15-B3759F968C47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B23C-C1A1-C24B-A719-E2CAC31C1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21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3B0-333A-DA43-BC15-B3759F968C47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B23C-C1A1-C24B-A719-E2CAC31C1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08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653B0-333A-DA43-BC15-B3759F968C47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B23C-C1A1-C24B-A719-E2CAC31C1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21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84200"/>
            <a:ext cx="7620000" cy="5689600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3672114" y="1843314"/>
            <a:ext cx="4426857" cy="290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534229" y="4637314"/>
            <a:ext cx="4680857" cy="217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545113" y="4789714"/>
            <a:ext cx="4680857" cy="2177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672114" y="2002971"/>
            <a:ext cx="4426857" cy="2902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3589330" y="2393422"/>
            <a:ext cx="50885" cy="7230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752363" y="2393422"/>
            <a:ext cx="50885" cy="7230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3915396" y="2393422"/>
            <a:ext cx="50885" cy="7230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089062" y="2407594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250237" y="2393422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4411412" y="2407594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4573174" y="2393422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733762" y="2407594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4887090" y="2400508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040417" y="2400508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5201006" y="2393422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5343699" y="2400508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3534480" y="3468989"/>
            <a:ext cx="59828" cy="7379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5502358" y="2393422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5664877" y="2398179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5819561" y="2393422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5972719" y="2407594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6123974" y="2407594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6275638" y="2393422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6448580" y="2400508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6603823" y="2400508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6736374" y="2400508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6892204" y="2412279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7043459" y="2422531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194714" y="2410672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7345969" y="2422531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7507874" y="2422531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7670598" y="2422531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7812579" y="2422531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973974" y="2422531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8126929" y="2412365"/>
            <a:ext cx="1" cy="708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>
            <a:off x="3693380" y="3445637"/>
            <a:ext cx="59828" cy="7379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3852280" y="3445637"/>
            <a:ext cx="63116" cy="7379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8160002" y="3510840"/>
            <a:ext cx="13730" cy="6824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8008447" y="3510840"/>
            <a:ext cx="13730" cy="6824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4014468" y="3468989"/>
            <a:ext cx="63116" cy="7379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V="1">
            <a:off x="4189483" y="3455233"/>
            <a:ext cx="60754" cy="721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V="1">
            <a:off x="4362136" y="3486964"/>
            <a:ext cx="49276" cy="6926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V="1">
            <a:off x="4514439" y="3482037"/>
            <a:ext cx="49276" cy="6926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V="1">
            <a:off x="4677888" y="3510840"/>
            <a:ext cx="55874" cy="6605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V="1">
            <a:off x="4842788" y="3477942"/>
            <a:ext cx="44302" cy="6753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V="1">
            <a:off x="4995091" y="3492725"/>
            <a:ext cx="44302" cy="6753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 flipV="1">
            <a:off x="5166882" y="3510840"/>
            <a:ext cx="10336" cy="6819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V="1">
            <a:off x="5327898" y="3486101"/>
            <a:ext cx="10336" cy="6819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5490962" y="3492522"/>
            <a:ext cx="10336" cy="6819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V="1">
            <a:off x="5641850" y="3495374"/>
            <a:ext cx="10336" cy="6819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V="1">
            <a:off x="5804155" y="3500136"/>
            <a:ext cx="10336" cy="6819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flipV="1">
            <a:off x="5967551" y="3506694"/>
            <a:ext cx="10336" cy="6819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V="1">
            <a:off x="6119935" y="3506694"/>
            <a:ext cx="10336" cy="6819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V="1">
            <a:off x="6271384" y="3506694"/>
            <a:ext cx="10336" cy="6819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 flipV="1">
            <a:off x="6424935" y="3520892"/>
            <a:ext cx="10336" cy="6819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V="1">
            <a:off x="6587940" y="3524802"/>
            <a:ext cx="10336" cy="6819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 flipV="1">
            <a:off x="6740058" y="3518339"/>
            <a:ext cx="10336" cy="6819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 flipV="1">
            <a:off x="6892176" y="3522191"/>
            <a:ext cx="7727" cy="6845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 flipH="1" flipV="1">
            <a:off x="7055181" y="3524802"/>
            <a:ext cx="7727" cy="6845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 flipH="1" flipV="1">
            <a:off x="7207299" y="3518339"/>
            <a:ext cx="7727" cy="6845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 flipV="1">
            <a:off x="7380704" y="3508700"/>
            <a:ext cx="7727" cy="6845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H="1" flipV="1">
            <a:off x="7533585" y="3533111"/>
            <a:ext cx="7727" cy="6845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 flipV="1">
            <a:off x="7685585" y="3515728"/>
            <a:ext cx="7727" cy="6845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 flipV="1">
            <a:off x="7837609" y="3543901"/>
            <a:ext cx="7727" cy="6845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9681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内藤　峻</dc:creator>
  <cp:lastModifiedBy>内藤　峻</cp:lastModifiedBy>
  <cp:revision>3</cp:revision>
  <dcterms:created xsi:type="dcterms:W3CDTF">2016-03-31T07:22:09Z</dcterms:created>
  <dcterms:modified xsi:type="dcterms:W3CDTF">2016-03-31T07:51:34Z</dcterms:modified>
</cp:coreProperties>
</file>