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5" r:id="rId6"/>
    <p:sldId id="267" r:id="rId7"/>
    <p:sldId id="264" r:id="rId8"/>
    <p:sldId id="268" r:id="rId9"/>
    <p:sldId id="269" r:id="rId10"/>
    <p:sldId id="259" r:id="rId11"/>
    <p:sldId id="258" r:id="rId12"/>
    <p:sldId id="260" r:id="rId13"/>
    <p:sldId id="266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27"/>
  </p:normalViewPr>
  <p:slideViewPr>
    <p:cSldViewPr snapToGrid="0" snapToObjects="1">
      <p:cViewPr>
        <p:scale>
          <a:sx n="131" d="100"/>
          <a:sy n="131" d="100"/>
        </p:scale>
        <p:origin x="-584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284B2-567F-E84B-8FA1-53EB523CD25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A8F0-2869-2740-9770-307EC87FC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80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回目：</a:t>
            </a:r>
            <a:r>
              <a:rPr kumimoji="1" lang="en-US" altLang="ja-JP" dirty="0"/>
              <a:t>L</a:t>
            </a:r>
            <a:r>
              <a:rPr kumimoji="1" lang="ja-JP" altLang="en-US"/>
              <a:t>チカ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3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回目：</a:t>
            </a:r>
            <a:r>
              <a:rPr kumimoji="1" lang="en-US" altLang="ja-JP" dirty="0"/>
              <a:t>Processing</a:t>
            </a:r>
            <a:r>
              <a:rPr kumimoji="1" lang="ja-JP" altLang="en-US"/>
              <a:t>から</a:t>
            </a:r>
            <a:r>
              <a:rPr kumimoji="1" lang="en-US" altLang="ja-JP" dirty="0"/>
              <a:t>L</a:t>
            </a:r>
            <a:r>
              <a:rPr kumimoji="1" lang="ja-JP" altLang="en-US"/>
              <a:t>チカ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37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回目：</a:t>
            </a:r>
            <a:r>
              <a:rPr kumimoji="1" lang="en-US" altLang="ja-JP" dirty="0" err="1"/>
              <a:t>DitgitalInput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11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3</a:t>
            </a:r>
            <a:r>
              <a:rPr kumimoji="1" lang="ja-JP" altLang="en-US"/>
              <a:t>回目：</a:t>
            </a:r>
            <a:r>
              <a:rPr kumimoji="1" lang="en-US" altLang="ja-JP" dirty="0" err="1"/>
              <a:t>DitgitalInput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0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回目：</a:t>
            </a:r>
            <a:r>
              <a:rPr kumimoji="1" lang="en-US" altLang="ja-JP" dirty="0"/>
              <a:t>Processing</a:t>
            </a:r>
            <a:r>
              <a:rPr kumimoji="1" lang="ja-JP" altLang="en-US"/>
              <a:t>から</a:t>
            </a:r>
            <a:r>
              <a:rPr kumimoji="1" lang="en-US" altLang="ja-JP" dirty="0"/>
              <a:t>L</a:t>
            </a:r>
            <a:r>
              <a:rPr kumimoji="1" lang="ja-JP" altLang="en-US"/>
              <a:t>チカ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AnalogOutput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49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回目：</a:t>
            </a:r>
            <a:r>
              <a:rPr kumimoji="1" lang="en-US" altLang="ja-JP" dirty="0"/>
              <a:t>Processing</a:t>
            </a:r>
            <a:r>
              <a:rPr kumimoji="1" lang="ja-JP" altLang="en-US"/>
              <a:t>から</a:t>
            </a:r>
            <a:r>
              <a:rPr kumimoji="1" lang="en-US" altLang="ja-JP" dirty="0"/>
              <a:t>L</a:t>
            </a:r>
            <a:r>
              <a:rPr kumimoji="1" lang="ja-JP" altLang="en-US"/>
              <a:t>チカ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AnalogOutput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22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回目：フルカラー</a:t>
            </a:r>
            <a:r>
              <a:rPr kumimoji="1" lang="en-US" altLang="ja-JP" dirty="0"/>
              <a:t>LED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2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5</a:t>
            </a:r>
            <a:r>
              <a:rPr kumimoji="1" lang="ja-JP" altLang="en-US"/>
              <a:t>回目：</a:t>
            </a:r>
            <a:r>
              <a:rPr kumimoji="1" lang="en-US" altLang="ja-JP" dirty="0" err="1"/>
              <a:t>AnalogInput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8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6</a:t>
            </a:r>
            <a:r>
              <a:rPr kumimoji="1" lang="ja-JP" altLang="en-US"/>
              <a:t>回目：赤外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1A8F0-2869-2740-9770-307EC87FCB0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8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9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9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6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3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7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03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5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22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2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6FCC-A495-2744-A00B-FA4FFC66D7A0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8000B7-C5DC-7845-BBCC-D3149C0A1AC3}"/>
              </a:ext>
            </a:extLst>
          </p:cNvPr>
          <p:cNvGrpSpPr/>
          <p:nvPr/>
        </p:nvGrpSpPr>
        <p:grpSpPr>
          <a:xfrm>
            <a:off x="4595424" y="1909396"/>
            <a:ext cx="269524" cy="654908"/>
            <a:chOff x="3992142" y="3247572"/>
            <a:chExt cx="579858" cy="140897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87AD71A-E2D0-1743-95EA-795504EAB7ED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6A04D3C2-B2CB-C64A-946D-25C02EFD7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CDEF1BF-AEB3-6E4C-A971-AEA7F3C37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0D49881B-DE88-5042-91E3-9862871F35BC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DA8AD3E-C7CB-4346-954E-2A30C08B8DAE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D5C65C8-C95D-7B42-918D-D76364F22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001AE85-788B-3540-82B4-05A8FDF3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F0C255F-423C-0C4B-A7D3-E07E865F67AA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2E8FDD1-7D57-7A47-95A6-D8B923683D03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C858F62-6E38-1E44-9D3E-3BFE13CB4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DDCA2C-340D-9C44-96C5-629F8B0CB1CD}"/>
              </a:ext>
            </a:extLst>
          </p:cNvPr>
          <p:cNvCxnSpPr>
            <a:cxnSpLocks/>
          </p:cNvCxnSpPr>
          <p:nvPr/>
        </p:nvCxnSpPr>
        <p:spPr>
          <a:xfrm>
            <a:off x="4584357" y="2532468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33851" y="2898769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F32E5E1-A6DD-FC4F-B596-DE8EC801ABF4}"/>
              </a:ext>
            </a:extLst>
          </p:cNvPr>
          <p:cNvGrpSpPr/>
          <p:nvPr/>
        </p:nvGrpSpPr>
        <p:grpSpPr>
          <a:xfrm rot="5400000">
            <a:off x="4373659" y="4253003"/>
            <a:ext cx="566672" cy="365847"/>
            <a:chOff x="2150772" y="3235001"/>
            <a:chExt cx="1133341" cy="731692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70C24D-1961-404F-8FF6-55059E6C338F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894FCDE-F38D-E144-A107-2BD9E47B5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501A1691-4D87-054B-A3C7-136C7CFC466D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4BD53B-B043-A543-8686-C502FE9AFDBC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41C25105-6E74-1847-A1FC-04DF80533010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389718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0" y="4650589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B9C8F5-6AC6-2040-9EA1-4EA0E9ACA1DC}"/>
              </a:ext>
            </a:extLst>
          </p:cNvPr>
          <p:cNvSpPr txBox="1"/>
          <p:nvPr/>
        </p:nvSpPr>
        <p:spPr>
          <a:xfrm>
            <a:off x="5020211" y="2078493"/>
            <a:ext cx="91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スイッチ</a:t>
            </a:r>
            <a:endParaRPr kumimoji="1" lang="en-US" altLang="ja-JP" sz="14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15363" y="3265949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(330Ω)</a:t>
            </a:r>
            <a:endParaRPr kumimoji="1" lang="en-US" altLang="ja-JP" sz="14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EAC8A-08A4-6A4E-957B-17AE435F90F5}"/>
              </a:ext>
            </a:extLst>
          </p:cNvPr>
          <p:cNvSpPr txBox="1"/>
          <p:nvPr/>
        </p:nvSpPr>
        <p:spPr>
          <a:xfrm>
            <a:off x="4864196" y="4370185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844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0DDDD5E-2E0C-8B43-9BBB-F265F76B2E55}"/>
              </a:ext>
            </a:extLst>
          </p:cNvPr>
          <p:cNvGrpSpPr/>
          <p:nvPr/>
        </p:nvGrpSpPr>
        <p:grpSpPr>
          <a:xfrm>
            <a:off x="3992142" y="3247572"/>
            <a:ext cx="579858" cy="1408978"/>
            <a:chOff x="3992142" y="3247572"/>
            <a:chExt cx="579858" cy="140897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ED4CFEA-7726-C04E-B0D9-17AF86AB00E9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E71E3A68-0B48-0D48-A623-FBAB79036F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E48B82D0-1368-934B-A5A8-DFEFCBEFF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E8823F4B-169B-9E45-A1CF-CCFD7E26E5B8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E29DE5E-F6E5-7543-87A6-C4BCA066BB0A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5273647-5243-3D46-9E01-678C313C4B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65E45357-F5C7-E944-ACF1-6DEAA8C55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C719D2AD-6D2B-8947-985E-FA550731F266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4C596ED-3AC7-564C-8319-B96BC7B0DBDE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4F8F8C6-3C81-104C-A05A-0DB01B714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69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D89032-9670-664A-B4EA-FBE60568529B}"/>
              </a:ext>
            </a:extLst>
          </p:cNvPr>
          <p:cNvGrpSpPr/>
          <p:nvPr/>
        </p:nvGrpSpPr>
        <p:grpSpPr>
          <a:xfrm>
            <a:off x="4578305" y="2653021"/>
            <a:ext cx="252249" cy="2065283"/>
            <a:chOff x="4761185" y="1592317"/>
            <a:chExt cx="252249" cy="2065283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2E22E74-1469-5940-A8F6-2BB46EB1D3CB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D429750-1221-7448-BA3B-E0FF58A28B7F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57E243E-21C7-9C48-8CD2-07CD40A5E2B8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34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67FB8D3-DDDC-0541-AB2F-A15F46399291}"/>
              </a:ext>
            </a:extLst>
          </p:cNvPr>
          <p:cNvGrpSpPr/>
          <p:nvPr/>
        </p:nvGrpSpPr>
        <p:grpSpPr>
          <a:xfrm>
            <a:off x="2150772" y="3235001"/>
            <a:ext cx="1133341" cy="731692"/>
            <a:chOff x="2150772" y="3235001"/>
            <a:chExt cx="1133341" cy="731692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79857E82-A6D4-A942-990F-97ACC33EA40B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2C490DC-80F1-8943-AE3A-551FFA027CF4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97A33555-09F3-0C4D-B4A9-1C1477D0DE99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027A4EE-9107-0B4C-853A-550717BB36DF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F7F57D1-6035-3C4E-B0BA-8408F9675739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09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F5EA436-FF41-A349-9B0D-564E921EFFB1}"/>
              </a:ext>
            </a:extLst>
          </p:cNvPr>
          <p:cNvGrpSpPr/>
          <p:nvPr/>
        </p:nvGrpSpPr>
        <p:grpSpPr>
          <a:xfrm>
            <a:off x="3929449" y="2977149"/>
            <a:ext cx="1285102" cy="717519"/>
            <a:chOff x="1445741" y="3038932"/>
            <a:chExt cx="3435888" cy="717519"/>
          </a:xfrm>
        </p:grpSpPr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E7065832-79B5-EF45-ADEA-AFB33CB0DD16}"/>
                </a:ext>
              </a:extLst>
            </p:cNvPr>
            <p:cNvSpPr/>
            <p:nvPr/>
          </p:nvSpPr>
          <p:spPr>
            <a:xfrm>
              <a:off x="1964724" y="3038932"/>
              <a:ext cx="2397922" cy="7175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8D51E9AD-EBDB-554F-8641-61119E992642}"/>
                </a:ext>
              </a:extLst>
            </p:cNvPr>
            <p:cNvCxnSpPr/>
            <p:nvPr/>
          </p:nvCxnSpPr>
          <p:spPr>
            <a:xfrm>
              <a:off x="1445741" y="3361038"/>
              <a:ext cx="5189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E1A501ED-35A8-8B45-9768-637AD47538AE}"/>
                </a:ext>
              </a:extLst>
            </p:cNvPr>
            <p:cNvCxnSpPr>
              <a:cxnSpLocks/>
            </p:cNvCxnSpPr>
            <p:nvPr/>
          </p:nvCxnSpPr>
          <p:spPr>
            <a:xfrm>
              <a:off x="1964724" y="3361038"/>
              <a:ext cx="180000" cy="18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33F4D1AC-0C63-304D-98C0-D3AEA3E94B6B}"/>
                </a:ext>
              </a:extLst>
            </p:cNvPr>
            <p:cNvGrpSpPr/>
            <p:nvPr/>
          </p:nvGrpSpPr>
          <p:grpSpPr>
            <a:xfrm>
              <a:off x="2139988" y="3193395"/>
              <a:ext cx="690550" cy="347643"/>
              <a:chOff x="2139988" y="3193395"/>
              <a:chExt cx="690550" cy="347643"/>
            </a:xfrm>
          </p:grpSpPr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974F5F5-4DBF-9F4E-ABD0-77CFD6881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895" y="3193395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AAC9CF52-542F-1E48-8BE6-A641581A89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39988" y="3361038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D76760EF-DC37-6847-ABC7-02573604CB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07631" y="3193395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F5F0F592-C4D2-5C4F-8FA7-0DF8B97F9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538" y="3361038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6D5F3D5-5353-964C-87B3-622C51518BC7}"/>
                </a:ext>
              </a:extLst>
            </p:cNvPr>
            <p:cNvGrpSpPr/>
            <p:nvPr/>
          </p:nvGrpSpPr>
          <p:grpSpPr>
            <a:xfrm>
              <a:off x="2828170" y="3199573"/>
              <a:ext cx="690550" cy="347643"/>
              <a:chOff x="2139988" y="3193395"/>
              <a:chExt cx="690550" cy="347643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138CEEBD-B951-E04C-8AB5-6845B6CE4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895" y="3193395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235DDD8-2591-A94A-A6AA-DC2D6498F5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39988" y="3361038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A349420A-BE46-7A44-B323-4E2E1DE911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07631" y="3193395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F3E252AB-25A9-294F-8A87-53EF7B2AA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538" y="3361038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6965629A-236B-954F-8271-5E6CEDA237EA}"/>
                </a:ext>
              </a:extLst>
            </p:cNvPr>
            <p:cNvGrpSpPr/>
            <p:nvPr/>
          </p:nvGrpSpPr>
          <p:grpSpPr>
            <a:xfrm>
              <a:off x="3513984" y="3187557"/>
              <a:ext cx="678193" cy="359659"/>
              <a:chOff x="2139988" y="3181379"/>
              <a:chExt cx="678193" cy="359659"/>
            </a:xfrm>
          </p:grpSpPr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D0C213AE-32AF-1A49-98AF-7F84C30D5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895" y="3193395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6BFDBCC7-FB07-D745-B20C-1D4129FD20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39988" y="3361038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33F1751C-179A-174C-B093-793A4F0E27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05204" y="3181379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167BD116-E0CD-1442-925B-5887E26B7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181" y="3361038"/>
                <a:ext cx="180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982B072-CDF9-9F45-AA5B-C5A74F3CCC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003" y="3367216"/>
              <a:ext cx="180000" cy="18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E030A568-DBF2-284F-85AA-DEDE9681FC5D}"/>
                </a:ext>
              </a:extLst>
            </p:cNvPr>
            <p:cNvCxnSpPr/>
            <p:nvPr/>
          </p:nvCxnSpPr>
          <p:spPr>
            <a:xfrm>
              <a:off x="4362646" y="3362400"/>
              <a:ext cx="5189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2357489-E279-D642-9F53-9A1E5B51E987}"/>
              </a:ext>
            </a:extLst>
          </p:cNvPr>
          <p:cNvSpPr txBox="1"/>
          <p:nvPr/>
        </p:nvSpPr>
        <p:spPr>
          <a:xfrm>
            <a:off x="4018002" y="2150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センサー</a:t>
            </a:r>
          </a:p>
        </p:txBody>
      </p:sp>
    </p:spTree>
    <p:extLst>
      <p:ext uri="{BB962C8B-B14F-4D97-AF65-F5344CB8AC3E}">
        <p14:creationId xmlns:p14="http://schemas.microsoft.com/office/powerpoint/2010/main" val="75903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3240000" y="2939799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3240000" y="3308390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>
            <a:cxnSpLocks/>
          </p:cNvCxnSpPr>
          <p:nvPr/>
        </p:nvCxnSpPr>
        <p:spPr>
          <a:xfrm flipV="1">
            <a:off x="3731626" y="1210962"/>
            <a:ext cx="0" cy="17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>
            <a:cxnSpLocks/>
          </p:cNvCxnSpPr>
          <p:nvPr/>
        </p:nvCxnSpPr>
        <p:spPr>
          <a:xfrm>
            <a:off x="3727946" y="1210962"/>
            <a:ext cx="856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2778489" y="3123724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2681694" y="2767490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DDCA2C-340D-9C44-96C5-629F8B0CB1CD}"/>
              </a:ext>
            </a:extLst>
          </p:cNvPr>
          <p:cNvCxnSpPr>
            <a:cxnSpLocks/>
          </p:cNvCxnSpPr>
          <p:nvPr/>
        </p:nvCxnSpPr>
        <p:spPr>
          <a:xfrm>
            <a:off x="4584357" y="2837265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16912" y="1908752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F32E5E1-A6DD-FC4F-B596-DE8EC801ABF4}"/>
              </a:ext>
            </a:extLst>
          </p:cNvPr>
          <p:cNvGrpSpPr/>
          <p:nvPr/>
        </p:nvGrpSpPr>
        <p:grpSpPr>
          <a:xfrm rot="16200000">
            <a:off x="4248090" y="3345749"/>
            <a:ext cx="566672" cy="365847"/>
            <a:chOff x="2150772" y="3235001"/>
            <a:chExt cx="1133341" cy="731692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70C24D-1961-404F-8FF6-55059E6C338F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894FCDE-F38D-E144-A107-2BD9E47B5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501A1691-4D87-054B-A3C7-136C7CFC466D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4BD53B-B043-A543-8686-C502FE9AFDBC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41C25105-6E74-1847-A1FC-04DF80533010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0" y="3803109"/>
            <a:ext cx="0" cy="156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>
            <a:cxnSpLocks/>
          </p:cNvCxnSpPr>
          <p:nvPr/>
        </p:nvCxnSpPr>
        <p:spPr>
          <a:xfrm>
            <a:off x="3727946" y="5372336"/>
            <a:ext cx="852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>
            <a:cxnSpLocks/>
          </p:cNvCxnSpPr>
          <p:nvPr/>
        </p:nvCxnSpPr>
        <p:spPr>
          <a:xfrm>
            <a:off x="3727946" y="3308390"/>
            <a:ext cx="0" cy="20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21447" y="2296837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(330Ω)</a:t>
            </a:r>
            <a:endParaRPr kumimoji="1" lang="en-US" altLang="ja-JP" sz="14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EAC8A-08A4-6A4E-957B-17AE435F90F5}"/>
              </a:ext>
            </a:extLst>
          </p:cNvPr>
          <p:cNvSpPr txBox="1"/>
          <p:nvPr/>
        </p:nvSpPr>
        <p:spPr>
          <a:xfrm>
            <a:off x="4959299" y="3504232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17056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8000B7-C5DC-7845-BBCC-D3149C0A1AC3}"/>
              </a:ext>
            </a:extLst>
          </p:cNvPr>
          <p:cNvGrpSpPr/>
          <p:nvPr/>
        </p:nvGrpSpPr>
        <p:grpSpPr>
          <a:xfrm>
            <a:off x="4586188" y="1909396"/>
            <a:ext cx="269524" cy="654908"/>
            <a:chOff x="3992142" y="3247572"/>
            <a:chExt cx="579858" cy="140897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87AD71A-E2D0-1743-95EA-795504EAB7ED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6A04D3C2-B2CB-C64A-946D-25C02EFD7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CDEF1BF-AEB3-6E4C-A971-AEA7F3C37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0D49881B-DE88-5042-91E3-9862871F35BC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DA8AD3E-C7CB-4346-954E-2A30C08B8DAE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D5C65C8-C95D-7B42-918D-D76364F22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001AE85-788B-3540-82B4-05A8FDF3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F0C255F-423C-0C4B-A7D3-E07E865F67AA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2E8FDD1-7D57-7A47-95A6-D8B923683D03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C858F62-6E38-1E44-9D3E-3BFE13CB4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24615" y="4053312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2479918"/>
            <a:ext cx="1" cy="170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>
            <a:off x="4580464" y="5029200"/>
            <a:ext cx="1546" cy="34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B9C8F5-6AC6-2040-9EA1-4EA0E9ACA1DC}"/>
              </a:ext>
            </a:extLst>
          </p:cNvPr>
          <p:cNvSpPr txBox="1"/>
          <p:nvPr/>
        </p:nvSpPr>
        <p:spPr>
          <a:xfrm>
            <a:off x="5020211" y="2078493"/>
            <a:ext cx="91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スイッチ</a:t>
            </a:r>
            <a:endParaRPr kumimoji="1" lang="en-US" altLang="ja-JP" sz="14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770282" y="4419152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(10kΩ)</a:t>
            </a:r>
            <a:endParaRPr kumimoji="1" lang="en-US" altLang="ja-JP" sz="1400" b="1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264EA1-C2C1-E447-8663-D9AA9D23BBEF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1328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901F8A1-F0E4-B547-AA04-110CD3404093}"/>
              </a:ext>
            </a:extLst>
          </p:cNvPr>
          <p:cNvSpPr txBox="1"/>
          <p:nvPr/>
        </p:nvSpPr>
        <p:spPr>
          <a:xfrm>
            <a:off x="2942435" y="3175001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4723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8000B7-C5DC-7845-BBCC-D3149C0A1AC3}"/>
              </a:ext>
            </a:extLst>
          </p:cNvPr>
          <p:cNvGrpSpPr/>
          <p:nvPr/>
        </p:nvGrpSpPr>
        <p:grpSpPr>
          <a:xfrm>
            <a:off x="4584855" y="4123852"/>
            <a:ext cx="269524" cy="654908"/>
            <a:chOff x="3992142" y="3247572"/>
            <a:chExt cx="579858" cy="140897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87AD71A-E2D0-1743-95EA-795504EAB7ED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6A04D3C2-B2CB-C64A-946D-25C02EFD7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CDEF1BF-AEB3-6E4C-A971-AEA7F3C37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0D49881B-DE88-5042-91E3-9862871F35BC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DA8AD3E-C7CB-4346-954E-2A30C08B8DAE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D5C65C8-C95D-7B42-918D-D76364F22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001AE85-788B-3540-82B4-05A8FDF3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F0C255F-423C-0C4B-A7D3-E07E865F67AA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2E8FDD1-7D57-7A47-95A6-D8B923683D03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C858F62-6E38-1E44-9D3E-3BFE13CB4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28127" y="1918436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2799890"/>
            <a:ext cx="1" cy="13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>
            <a:off x="4582010" y="4746028"/>
            <a:ext cx="0" cy="62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B9C8F5-6AC6-2040-9EA1-4EA0E9ACA1DC}"/>
              </a:ext>
            </a:extLst>
          </p:cNvPr>
          <p:cNvSpPr txBox="1"/>
          <p:nvPr/>
        </p:nvSpPr>
        <p:spPr>
          <a:xfrm>
            <a:off x="5029236" y="4324864"/>
            <a:ext cx="91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スイッチ</a:t>
            </a:r>
            <a:endParaRPr kumimoji="1" lang="en-US" altLang="ja-JP" sz="14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54378" y="2268668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(10kΩ)</a:t>
            </a:r>
            <a:endParaRPr kumimoji="1" lang="en-US" altLang="ja-JP" sz="1400" b="1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264EA1-C2C1-E447-8663-D9AA9D23BBEF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1328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901F8A1-F0E4-B547-AA04-110CD3404093}"/>
              </a:ext>
            </a:extLst>
          </p:cNvPr>
          <p:cNvSpPr txBox="1"/>
          <p:nvPr/>
        </p:nvSpPr>
        <p:spPr>
          <a:xfrm>
            <a:off x="2942435" y="3175001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36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3240000" y="2939799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3240000" y="3308390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>
            <a:cxnSpLocks/>
          </p:cNvCxnSpPr>
          <p:nvPr/>
        </p:nvCxnSpPr>
        <p:spPr>
          <a:xfrm flipV="1">
            <a:off x="3731626" y="1210962"/>
            <a:ext cx="0" cy="17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>
            <a:cxnSpLocks/>
          </p:cNvCxnSpPr>
          <p:nvPr/>
        </p:nvCxnSpPr>
        <p:spPr>
          <a:xfrm>
            <a:off x="3727946" y="1210962"/>
            <a:ext cx="856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2778489" y="3123724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 9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2681694" y="2767490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DDCA2C-340D-9C44-96C5-629F8B0CB1CD}"/>
              </a:ext>
            </a:extLst>
          </p:cNvPr>
          <p:cNvCxnSpPr>
            <a:cxnSpLocks/>
          </p:cNvCxnSpPr>
          <p:nvPr/>
        </p:nvCxnSpPr>
        <p:spPr>
          <a:xfrm>
            <a:off x="4584357" y="2837265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16912" y="1908752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F32E5E1-A6DD-FC4F-B596-DE8EC801ABF4}"/>
              </a:ext>
            </a:extLst>
          </p:cNvPr>
          <p:cNvGrpSpPr/>
          <p:nvPr/>
        </p:nvGrpSpPr>
        <p:grpSpPr>
          <a:xfrm rot="16200000">
            <a:off x="4248090" y="3345749"/>
            <a:ext cx="566672" cy="365847"/>
            <a:chOff x="2150772" y="3235001"/>
            <a:chExt cx="1133341" cy="731692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70C24D-1961-404F-8FF6-55059E6C338F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894FCDE-F38D-E144-A107-2BD9E47B5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501A1691-4D87-054B-A3C7-136C7CFC466D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4BD53B-B043-A543-8686-C502FE9AFDBC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41C25105-6E74-1847-A1FC-04DF80533010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0" y="3803109"/>
            <a:ext cx="0" cy="156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>
            <a:cxnSpLocks/>
          </p:cNvCxnSpPr>
          <p:nvPr/>
        </p:nvCxnSpPr>
        <p:spPr>
          <a:xfrm>
            <a:off x="3727946" y="5372336"/>
            <a:ext cx="852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>
            <a:cxnSpLocks/>
          </p:cNvCxnSpPr>
          <p:nvPr/>
        </p:nvCxnSpPr>
        <p:spPr>
          <a:xfrm>
            <a:off x="3727946" y="3308390"/>
            <a:ext cx="0" cy="20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21447" y="2296837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(330Ω)</a:t>
            </a:r>
            <a:endParaRPr kumimoji="1" lang="en-US" altLang="ja-JP" sz="14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EAC8A-08A4-6A4E-957B-17AE435F90F5}"/>
              </a:ext>
            </a:extLst>
          </p:cNvPr>
          <p:cNvSpPr txBox="1"/>
          <p:nvPr/>
        </p:nvSpPr>
        <p:spPr>
          <a:xfrm>
            <a:off x="4959299" y="3504232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3716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3240000" y="2939799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3240000" y="3308390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>
            <a:cxnSpLocks/>
          </p:cNvCxnSpPr>
          <p:nvPr/>
        </p:nvCxnSpPr>
        <p:spPr>
          <a:xfrm flipV="1">
            <a:off x="3731626" y="1210962"/>
            <a:ext cx="0" cy="17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>
            <a:cxnSpLocks/>
          </p:cNvCxnSpPr>
          <p:nvPr/>
        </p:nvCxnSpPr>
        <p:spPr>
          <a:xfrm>
            <a:off x="3727946" y="1210962"/>
            <a:ext cx="856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2778489" y="3123724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 9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2681694" y="2767490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DDCA2C-340D-9C44-96C5-629F8B0CB1CD}"/>
              </a:ext>
            </a:extLst>
          </p:cNvPr>
          <p:cNvCxnSpPr>
            <a:cxnSpLocks/>
          </p:cNvCxnSpPr>
          <p:nvPr/>
        </p:nvCxnSpPr>
        <p:spPr>
          <a:xfrm>
            <a:off x="4584357" y="2837265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16912" y="1908752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F32E5E1-A6DD-FC4F-B596-DE8EC801ABF4}"/>
              </a:ext>
            </a:extLst>
          </p:cNvPr>
          <p:cNvGrpSpPr/>
          <p:nvPr/>
        </p:nvGrpSpPr>
        <p:grpSpPr>
          <a:xfrm rot="16200000">
            <a:off x="4248090" y="3345749"/>
            <a:ext cx="566672" cy="365847"/>
            <a:chOff x="2150772" y="3235001"/>
            <a:chExt cx="1133341" cy="731692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70C24D-1961-404F-8FF6-55059E6C338F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894FCDE-F38D-E144-A107-2BD9E47B5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501A1691-4D87-054B-A3C7-136C7CFC466D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4BD53B-B043-A543-8686-C502FE9AFDBC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41C25105-6E74-1847-A1FC-04DF80533010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0" y="3803109"/>
            <a:ext cx="0" cy="156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>
            <a:cxnSpLocks/>
          </p:cNvCxnSpPr>
          <p:nvPr/>
        </p:nvCxnSpPr>
        <p:spPr>
          <a:xfrm>
            <a:off x="3727946" y="5372336"/>
            <a:ext cx="852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>
            <a:cxnSpLocks/>
          </p:cNvCxnSpPr>
          <p:nvPr/>
        </p:nvCxnSpPr>
        <p:spPr>
          <a:xfrm>
            <a:off x="3727946" y="3308390"/>
            <a:ext cx="0" cy="20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21447" y="2296837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(330Ω)</a:t>
            </a:r>
            <a:endParaRPr kumimoji="1" lang="en-US" altLang="ja-JP" sz="14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EAC8A-08A4-6A4E-957B-17AE435F90F5}"/>
              </a:ext>
            </a:extLst>
          </p:cNvPr>
          <p:cNvSpPr txBox="1"/>
          <p:nvPr/>
        </p:nvSpPr>
        <p:spPr>
          <a:xfrm>
            <a:off x="4959299" y="3504232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08931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90"/>
            <a:ext cx="2187146" cy="234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2713537" y="2538312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4706D2-A3D7-924B-B085-434AD221E3AA}"/>
              </a:ext>
            </a:extLst>
          </p:cNvPr>
          <p:cNvGrpSpPr/>
          <p:nvPr/>
        </p:nvGrpSpPr>
        <p:grpSpPr>
          <a:xfrm>
            <a:off x="4569608" y="3011757"/>
            <a:ext cx="1117959" cy="394968"/>
            <a:chOff x="4087688" y="3011757"/>
            <a:chExt cx="1117959" cy="39496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B9ABC5E-310E-B241-9A04-8FA6B25117AC}"/>
                </a:ext>
              </a:extLst>
            </p:cNvPr>
            <p:cNvGrpSpPr/>
            <p:nvPr/>
          </p:nvGrpSpPr>
          <p:grpSpPr>
            <a:xfrm rot="5400000" flipH="1">
              <a:off x="4544043" y="2841031"/>
              <a:ext cx="123145" cy="1008243"/>
              <a:chOff x="4761185" y="1592317"/>
              <a:chExt cx="252249" cy="2065283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22D51753-33D4-9F40-B506-DCF6915D9D8C}"/>
                  </a:ext>
                </a:extLst>
              </p:cNvPr>
              <p:cNvCxnSpPr/>
              <p:nvPr/>
            </p:nvCxnSpPr>
            <p:spPr>
              <a:xfrm>
                <a:off x="4887310" y="1592317"/>
                <a:ext cx="0" cy="425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41D577D1-A045-754D-89D0-64F0D875BD4E}"/>
                  </a:ext>
                </a:extLst>
              </p:cNvPr>
              <p:cNvSpPr/>
              <p:nvPr/>
            </p:nvSpPr>
            <p:spPr>
              <a:xfrm>
                <a:off x="4761185" y="2017986"/>
                <a:ext cx="252249" cy="121394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D99B542-57BC-B84B-A269-B10B84C8C899}"/>
                  </a:ext>
                </a:extLst>
              </p:cNvPr>
              <p:cNvCxnSpPr/>
              <p:nvPr/>
            </p:nvCxnSpPr>
            <p:spPr>
              <a:xfrm>
                <a:off x="4887310" y="3231931"/>
                <a:ext cx="0" cy="425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651F923-ACDE-1C41-AF01-4576C74F39D6}"/>
                </a:ext>
              </a:extLst>
            </p:cNvPr>
            <p:cNvSpPr txBox="1"/>
            <p:nvPr/>
          </p:nvSpPr>
          <p:spPr>
            <a:xfrm>
              <a:off x="4087688" y="3011757"/>
              <a:ext cx="111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抵抗</a:t>
              </a:r>
              <a:r>
                <a:rPr lang="en-US" altLang="ja-JP" sz="1400" b="1" dirty="0"/>
                <a:t>(180Ω)</a:t>
              </a:r>
              <a:endParaRPr kumimoji="1" lang="en-US" altLang="ja-JP" sz="1400" b="1" dirty="0"/>
            </a:p>
          </p:txBody>
        </p: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264EA1-C2C1-E447-8663-D9AA9D23BBEF}"/>
              </a:ext>
            </a:extLst>
          </p:cNvPr>
          <p:cNvCxnSpPr>
            <a:cxnSpLocks/>
          </p:cNvCxnSpPr>
          <p:nvPr/>
        </p:nvCxnSpPr>
        <p:spPr>
          <a:xfrm>
            <a:off x="3240000" y="3340384"/>
            <a:ext cx="1357220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901F8A1-F0E4-B547-AA04-110CD3404093}"/>
              </a:ext>
            </a:extLst>
          </p:cNvPr>
          <p:cNvSpPr txBox="1"/>
          <p:nvPr/>
        </p:nvSpPr>
        <p:spPr>
          <a:xfrm>
            <a:off x="2898893" y="3175001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B8B2FFC-CFA9-E142-860E-4AEDFE55B612}"/>
              </a:ext>
            </a:extLst>
          </p:cNvPr>
          <p:cNvSpPr txBox="1"/>
          <p:nvPr/>
        </p:nvSpPr>
        <p:spPr>
          <a:xfrm>
            <a:off x="2889659" y="3471954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 9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E1B4715-4C57-424E-807E-428FA4CD3968}"/>
              </a:ext>
            </a:extLst>
          </p:cNvPr>
          <p:cNvSpPr txBox="1"/>
          <p:nvPr/>
        </p:nvSpPr>
        <p:spPr>
          <a:xfrm>
            <a:off x="2912042" y="2900774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11</a:t>
            </a:r>
            <a:endParaRPr kumimoji="1" lang="en-US" altLang="ja-JP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F163B96E-6D48-1F40-A457-FDEB8BE85B10}"/>
              </a:ext>
            </a:extLst>
          </p:cNvPr>
          <p:cNvGrpSpPr/>
          <p:nvPr/>
        </p:nvGrpSpPr>
        <p:grpSpPr>
          <a:xfrm>
            <a:off x="4583414" y="3553129"/>
            <a:ext cx="1117959" cy="394968"/>
            <a:chOff x="4087688" y="3011757"/>
            <a:chExt cx="1117959" cy="394968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B9E557C2-0E27-C74A-83E7-8B27B355FE4E}"/>
                </a:ext>
              </a:extLst>
            </p:cNvPr>
            <p:cNvGrpSpPr/>
            <p:nvPr/>
          </p:nvGrpSpPr>
          <p:grpSpPr>
            <a:xfrm rot="5400000" flipH="1">
              <a:off x="4544043" y="2841031"/>
              <a:ext cx="123145" cy="1008243"/>
              <a:chOff x="4761185" y="1592317"/>
              <a:chExt cx="252249" cy="206528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3C2DF6CD-96C0-9149-A1F6-7D1A9A230CCB}"/>
                  </a:ext>
                </a:extLst>
              </p:cNvPr>
              <p:cNvCxnSpPr/>
              <p:nvPr/>
            </p:nvCxnSpPr>
            <p:spPr>
              <a:xfrm>
                <a:off x="4887310" y="1592317"/>
                <a:ext cx="0" cy="425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751E556-9E59-4E49-BD11-40FB6A59E592}"/>
                  </a:ext>
                </a:extLst>
              </p:cNvPr>
              <p:cNvSpPr/>
              <p:nvPr/>
            </p:nvSpPr>
            <p:spPr>
              <a:xfrm>
                <a:off x="4761185" y="2017986"/>
                <a:ext cx="252249" cy="121394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87143B63-9F88-8F4A-A8DD-A82140898881}"/>
                  </a:ext>
                </a:extLst>
              </p:cNvPr>
              <p:cNvCxnSpPr/>
              <p:nvPr/>
            </p:nvCxnSpPr>
            <p:spPr>
              <a:xfrm>
                <a:off x="4887310" y="3231931"/>
                <a:ext cx="0" cy="425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2C771B2-C5EF-E148-8E93-694EE9407CA4}"/>
                </a:ext>
              </a:extLst>
            </p:cNvPr>
            <p:cNvSpPr txBox="1"/>
            <p:nvPr/>
          </p:nvSpPr>
          <p:spPr>
            <a:xfrm>
              <a:off x="4087688" y="3011757"/>
              <a:ext cx="111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抵抗</a:t>
              </a:r>
              <a:r>
                <a:rPr lang="en-US" altLang="ja-JP" sz="1400" b="1" dirty="0"/>
                <a:t>(330Ω)</a:t>
              </a:r>
              <a:endParaRPr kumimoji="1" lang="en-US" altLang="ja-JP" sz="1400" b="1" dirty="0"/>
            </a:p>
          </p:txBody>
        </p:sp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>
            <a:off x="4110278" y="3623880"/>
            <a:ext cx="0" cy="27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00E7E3C-060E-C34D-9366-AFE1ED86B1F9}"/>
              </a:ext>
            </a:extLst>
          </p:cNvPr>
          <p:cNvCxnSpPr>
            <a:cxnSpLocks/>
          </p:cNvCxnSpPr>
          <p:nvPr/>
        </p:nvCxnSpPr>
        <p:spPr>
          <a:xfrm>
            <a:off x="3240000" y="3619549"/>
            <a:ext cx="870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645AA2C-DB05-BE47-9BA6-5EB716615692}"/>
              </a:ext>
            </a:extLst>
          </p:cNvPr>
          <p:cNvCxnSpPr>
            <a:cxnSpLocks/>
          </p:cNvCxnSpPr>
          <p:nvPr/>
        </p:nvCxnSpPr>
        <p:spPr>
          <a:xfrm>
            <a:off x="4106700" y="3886392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96992FB-CA7C-704E-8399-C45560B6F00A}"/>
              </a:ext>
            </a:extLst>
          </p:cNvPr>
          <p:cNvCxnSpPr>
            <a:cxnSpLocks/>
          </p:cNvCxnSpPr>
          <p:nvPr/>
        </p:nvCxnSpPr>
        <p:spPr>
          <a:xfrm>
            <a:off x="4119097" y="2821676"/>
            <a:ext cx="0" cy="27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1E2494B-B3F0-7F40-A565-40F663D85B35}"/>
              </a:ext>
            </a:extLst>
          </p:cNvPr>
          <p:cNvCxnSpPr>
            <a:cxnSpLocks/>
          </p:cNvCxnSpPr>
          <p:nvPr/>
        </p:nvCxnSpPr>
        <p:spPr>
          <a:xfrm>
            <a:off x="3240000" y="3089196"/>
            <a:ext cx="870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D9E6581-F1B9-4E4B-BB03-CF969A07961E}"/>
              </a:ext>
            </a:extLst>
          </p:cNvPr>
          <p:cNvCxnSpPr>
            <a:cxnSpLocks/>
          </p:cNvCxnSpPr>
          <p:nvPr/>
        </p:nvCxnSpPr>
        <p:spPr>
          <a:xfrm>
            <a:off x="4115519" y="2812339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C727F73-3216-5A4A-9C8A-C7646E3272CB}"/>
              </a:ext>
            </a:extLst>
          </p:cNvPr>
          <p:cNvGrpSpPr/>
          <p:nvPr/>
        </p:nvGrpSpPr>
        <p:grpSpPr>
          <a:xfrm>
            <a:off x="4582800" y="2496333"/>
            <a:ext cx="1117959" cy="394968"/>
            <a:chOff x="4087688" y="3011757"/>
            <a:chExt cx="1117959" cy="394968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33E67CB1-CEF9-554E-ABC2-F64EBC559EB1}"/>
                </a:ext>
              </a:extLst>
            </p:cNvPr>
            <p:cNvGrpSpPr/>
            <p:nvPr/>
          </p:nvGrpSpPr>
          <p:grpSpPr>
            <a:xfrm rot="5400000" flipH="1">
              <a:off x="4544043" y="2841031"/>
              <a:ext cx="123145" cy="1008243"/>
              <a:chOff x="4761185" y="1592317"/>
              <a:chExt cx="252249" cy="2065283"/>
            </a:xfrm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2D994795-3DF2-E242-A692-10FE80D6146A}"/>
                  </a:ext>
                </a:extLst>
              </p:cNvPr>
              <p:cNvCxnSpPr/>
              <p:nvPr/>
            </p:nvCxnSpPr>
            <p:spPr>
              <a:xfrm>
                <a:off x="4887310" y="1592317"/>
                <a:ext cx="0" cy="425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32A538AD-EAEF-9147-B3B1-C9E8400D082F}"/>
                  </a:ext>
                </a:extLst>
              </p:cNvPr>
              <p:cNvSpPr/>
              <p:nvPr/>
            </p:nvSpPr>
            <p:spPr>
              <a:xfrm>
                <a:off x="4761185" y="2017986"/>
                <a:ext cx="252249" cy="121394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6384787B-48EF-1649-AD8F-A6A4029BFC26}"/>
                  </a:ext>
                </a:extLst>
              </p:cNvPr>
              <p:cNvCxnSpPr/>
              <p:nvPr/>
            </p:nvCxnSpPr>
            <p:spPr>
              <a:xfrm>
                <a:off x="4887310" y="3231931"/>
                <a:ext cx="0" cy="425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84A3D94-587E-8A41-B754-7A9468A567DF}"/>
                </a:ext>
              </a:extLst>
            </p:cNvPr>
            <p:cNvSpPr txBox="1"/>
            <p:nvPr/>
          </p:nvSpPr>
          <p:spPr>
            <a:xfrm>
              <a:off x="4087688" y="3011757"/>
              <a:ext cx="111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抵抗</a:t>
              </a:r>
              <a:r>
                <a:rPr lang="en-US" altLang="ja-JP" sz="1400" b="1" dirty="0"/>
                <a:t>(180Ω)</a:t>
              </a:r>
              <a:endParaRPr kumimoji="1" lang="en-US" altLang="ja-JP" sz="1400" b="1" dirty="0"/>
            </a:p>
          </p:txBody>
        </p: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ACED094-9263-454F-B1B7-22C8123115BE}"/>
              </a:ext>
            </a:extLst>
          </p:cNvPr>
          <p:cNvCxnSpPr>
            <a:cxnSpLocks/>
          </p:cNvCxnSpPr>
          <p:nvPr/>
        </p:nvCxnSpPr>
        <p:spPr>
          <a:xfrm>
            <a:off x="5580000" y="2811600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5BCDC4E-6D50-1340-B50A-14522B51CDD3}"/>
              </a:ext>
            </a:extLst>
          </p:cNvPr>
          <p:cNvCxnSpPr>
            <a:cxnSpLocks/>
          </p:cNvCxnSpPr>
          <p:nvPr/>
        </p:nvCxnSpPr>
        <p:spPr>
          <a:xfrm>
            <a:off x="5580000" y="3340800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6BC166-143E-BD47-8653-9F4A2B86FF71}"/>
              </a:ext>
            </a:extLst>
          </p:cNvPr>
          <p:cNvCxnSpPr>
            <a:cxnSpLocks/>
          </p:cNvCxnSpPr>
          <p:nvPr/>
        </p:nvCxnSpPr>
        <p:spPr>
          <a:xfrm>
            <a:off x="5580000" y="3888000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30089F37-EA13-274E-B8A1-4BCC2A614606}"/>
              </a:ext>
            </a:extLst>
          </p:cNvPr>
          <p:cNvGrpSpPr/>
          <p:nvPr/>
        </p:nvGrpSpPr>
        <p:grpSpPr>
          <a:xfrm>
            <a:off x="6120000" y="2545495"/>
            <a:ext cx="666569" cy="432486"/>
            <a:chOff x="2150772" y="3235001"/>
            <a:chExt cx="1133341" cy="731692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5ED3BB5E-629F-2D4F-8F7D-85C8AA170544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6AEE2C69-7330-1B48-A532-31063B7A4A80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三角形 75">
              <a:extLst>
                <a:ext uri="{FF2B5EF4-FFF2-40B4-BE49-F238E27FC236}">
                  <a16:creationId xmlns:a16="http://schemas.microsoft.com/office/drawing/2014/main" id="{9249091D-3AD2-0945-A8C2-75402D72E750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36236BF2-E7A9-9D41-9A8A-A99FFDBFFBA7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DD21FFB6-2D4D-2A44-95B0-B194618E76DC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5D2B37B8-58A5-5940-995E-5E81F6909FAF}"/>
              </a:ext>
            </a:extLst>
          </p:cNvPr>
          <p:cNvGrpSpPr/>
          <p:nvPr/>
        </p:nvGrpSpPr>
        <p:grpSpPr>
          <a:xfrm>
            <a:off x="6120000" y="3043887"/>
            <a:ext cx="666569" cy="432486"/>
            <a:chOff x="2150772" y="3235001"/>
            <a:chExt cx="1133341" cy="731692"/>
          </a:xfrm>
        </p:grpSpPr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72A5441-04D4-8A40-956E-584C54447DC3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079433D-55CF-2C40-B01F-C9E7A90545B0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三角形 81">
              <a:extLst>
                <a:ext uri="{FF2B5EF4-FFF2-40B4-BE49-F238E27FC236}">
                  <a16:creationId xmlns:a16="http://schemas.microsoft.com/office/drawing/2014/main" id="{A795AAF4-3C4F-CE44-AEE7-44149CEAB4B8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178E0611-291E-3A45-A75D-E89FE743EF05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26B9A4CC-5467-1E44-99F6-4D96A1EAF6EE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C0765351-5100-6245-8C31-4D5544B75DFD}"/>
              </a:ext>
            </a:extLst>
          </p:cNvPr>
          <p:cNvGrpSpPr/>
          <p:nvPr/>
        </p:nvGrpSpPr>
        <p:grpSpPr>
          <a:xfrm>
            <a:off x="6120000" y="3604063"/>
            <a:ext cx="666569" cy="432486"/>
            <a:chOff x="2150772" y="3235001"/>
            <a:chExt cx="1133341" cy="731692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326B652-324F-9E46-B293-82D8D2817638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C9BE07C3-6AD3-1D41-98F3-CB41FC1E3876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三角形 87">
              <a:extLst>
                <a:ext uri="{FF2B5EF4-FFF2-40B4-BE49-F238E27FC236}">
                  <a16:creationId xmlns:a16="http://schemas.microsoft.com/office/drawing/2014/main" id="{B87C158B-C6BA-8D48-85E0-370A89323B02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8848B63E-7199-904D-8070-BD0257F77676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BF98721-CAB0-F846-A7B4-1E75505448BE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AB0668D-3488-0A4B-8722-5D1843CDEE74}"/>
              </a:ext>
            </a:extLst>
          </p:cNvPr>
          <p:cNvSpPr txBox="1"/>
          <p:nvPr/>
        </p:nvSpPr>
        <p:spPr>
          <a:xfrm>
            <a:off x="6732000" y="3581672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endParaRPr kumimoji="1" lang="en-US" altLang="ja-JP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96D603C-DE71-FE4A-938F-FC2186594310}"/>
              </a:ext>
            </a:extLst>
          </p:cNvPr>
          <p:cNvSpPr txBox="1"/>
          <p:nvPr/>
        </p:nvSpPr>
        <p:spPr>
          <a:xfrm>
            <a:off x="6732000" y="2524438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965DEDD-803D-384D-A413-1993814894AA}"/>
              </a:ext>
            </a:extLst>
          </p:cNvPr>
          <p:cNvSpPr txBox="1"/>
          <p:nvPr/>
        </p:nvSpPr>
        <p:spPr>
          <a:xfrm>
            <a:off x="6730929" y="3035188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</a:t>
            </a:r>
            <a:endParaRPr kumimoji="1" lang="en-US" altLang="ja-JP" dirty="0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630F3EA-0138-6A49-9CD0-D9176DFEC9F7}"/>
              </a:ext>
            </a:extLst>
          </p:cNvPr>
          <p:cNvCxnSpPr>
            <a:cxnSpLocks/>
          </p:cNvCxnSpPr>
          <p:nvPr/>
        </p:nvCxnSpPr>
        <p:spPr>
          <a:xfrm>
            <a:off x="6730929" y="3886392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127657C-E7BD-2E43-9EA5-3D7C6A3CBFFA}"/>
              </a:ext>
            </a:extLst>
          </p:cNvPr>
          <p:cNvCxnSpPr>
            <a:cxnSpLocks/>
          </p:cNvCxnSpPr>
          <p:nvPr/>
        </p:nvCxnSpPr>
        <p:spPr>
          <a:xfrm>
            <a:off x="6742799" y="3340800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DADA8DA5-9D83-1842-8EFB-5E17F31602C8}"/>
              </a:ext>
            </a:extLst>
          </p:cNvPr>
          <p:cNvCxnSpPr>
            <a:cxnSpLocks/>
          </p:cNvCxnSpPr>
          <p:nvPr/>
        </p:nvCxnSpPr>
        <p:spPr>
          <a:xfrm>
            <a:off x="6742799" y="2811600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2C24083-43D2-484C-B49A-FFFB3CD1F0B4}"/>
              </a:ext>
            </a:extLst>
          </p:cNvPr>
          <p:cNvCxnSpPr>
            <a:cxnSpLocks/>
          </p:cNvCxnSpPr>
          <p:nvPr/>
        </p:nvCxnSpPr>
        <p:spPr>
          <a:xfrm flipV="1">
            <a:off x="7325352" y="2816467"/>
            <a:ext cx="11870" cy="108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4B674FE-20C3-DE4F-A680-96050EADE35F}"/>
              </a:ext>
            </a:extLst>
          </p:cNvPr>
          <p:cNvCxnSpPr>
            <a:cxnSpLocks/>
          </p:cNvCxnSpPr>
          <p:nvPr/>
        </p:nvCxnSpPr>
        <p:spPr>
          <a:xfrm>
            <a:off x="7337222" y="3340800"/>
            <a:ext cx="59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A2A92BB9-8FA2-774D-A4B9-1E9FB4E787D7}"/>
              </a:ext>
            </a:extLst>
          </p:cNvPr>
          <p:cNvCxnSpPr>
            <a:cxnSpLocks/>
          </p:cNvCxnSpPr>
          <p:nvPr/>
        </p:nvCxnSpPr>
        <p:spPr>
          <a:xfrm flipV="1">
            <a:off x="7931038" y="2249079"/>
            <a:ext cx="11870" cy="108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F2BDEA4-17ED-F647-AE9F-3B105D94E941}"/>
              </a:ext>
            </a:extLst>
          </p:cNvPr>
          <p:cNvCxnSpPr>
            <a:cxnSpLocks/>
          </p:cNvCxnSpPr>
          <p:nvPr/>
        </p:nvCxnSpPr>
        <p:spPr>
          <a:xfrm>
            <a:off x="3675139" y="2249079"/>
            <a:ext cx="4267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9F6FA837-BBFF-8842-9ED6-D70FC00FE903}"/>
              </a:ext>
            </a:extLst>
          </p:cNvPr>
          <p:cNvCxnSpPr>
            <a:cxnSpLocks/>
          </p:cNvCxnSpPr>
          <p:nvPr/>
        </p:nvCxnSpPr>
        <p:spPr>
          <a:xfrm flipV="1">
            <a:off x="3683757" y="2253629"/>
            <a:ext cx="0" cy="45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3B4EC3A-2C74-3241-A72B-C32AACF887E5}"/>
              </a:ext>
            </a:extLst>
          </p:cNvPr>
          <p:cNvCxnSpPr>
            <a:cxnSpLocks/>
          </p:cNvCxnSpPr>
          <p:nvPr/>
        </p:nvCxnSpPr>
        <p:spPr>
          <a:xfrm>
            <a:off x="3288678" y="2702665"/>
            <a:ext cx="39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4AE4696-B144-B14A-AF52-4EB0BAD9DEA8}"/>
              </a:ext>
            </a:extLst>
          </p:cNvPr>
          <p:cNvSpPr txBox="1"/>
          <p:nvPr/>
        </p:nvSpPr>
        <p:spPr>
          <a:xfrm>
            <a:off x="7473354" y="3338715"/>
            <a:ext cx="120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K(</a:t>
            </a:r>
            <a:r>
              <a:rPr lang="ja-JP" altLang="en-US" sz="1400" b="1"/>
              <a:t>カソード</a:t>
            </a:r>
            <a:r>
              <a:rPr lang="en-US" altLang="ja-JP" sz="1400" b="1" dirty="0"/>
              <a:t>)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26176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2593104"/>
            <a:ext cx="0" cy="1479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  <a:endCxn id="36" idx="2"/>
          </p:cNvCxnSpPr>
          <p:nvPr/>
        </p:nvCxnSpPr>
        <p:spPr>
          <a:xfrm flipH="1">
            <a:off x="4568106" y="1210962"/>
            <a:ext cx="16252" cy="9042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28127" y="3994374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1" y="5002617"/>
            <a:ext cx="1798" cy="3697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688045" y="4358360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(10kΩ)</a:t>
            </a:r>
            <a:endParaRPr kumimoji="1" lang="en-US" altLang="ja-JP" sz="1400" b="1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264EA1-C2C1-E447-8663-D9AA9D23BBEF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13286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B46BA16-0340-2F40-B882-0241B9744D48}"/>
              </a:ext>
            </a:extLst>
          </p:cNvPr>
          <p:cNvGrpSpPr/>
          <p:nvPr/>
        </p:nvGrpSpPr>
        <p:grpSpPr>
          <a:xfrm rot="5400000">
            <a:off x="4259187" y="2171211"/>
            <a:ext cx="617838" cy="319271"/>
            <a:chOff x="6079524" y="3146085"/>
            <a:chExt cx="1285102" cy="717519"/>
          </a:xfrm>
        </p:grpSpPr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22A3DBE4-1EFE-864A-837E-E41F96A6805E}"/>
                </a:ext>
              </a:extLst>
            </p:cNvPr>
            <p:cNvSpPr/>
            <p:nvPr/>
          </p:nvSpPr>
          <p:spPr>
            <a:xfrm>
              <a:off x="6273636" y="3146085"/>
              <a:ext cx="896879" cy="717519"/>
            </a:xfrm>
            <a:prstGeom prst="ellipse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48C8E4C1-84BB-9342-999A-2BF4C2186B95}"/>
                </a:ext>
              </a:extLst>
            </p:cNvPr>
            <p:cNvCxnSpPr/>
            <p:nvPr/>
          </p:nvCxnSpPr>
          <p:spPr>
            <a:xfrm>
              <a:off x="6079524" y="3468191"/>
              <a:ext cx="194112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C69C4AD-331A-D84C-B548-D47699986C4B}"/>
                </a:ext>
              </a:extLst>
            </p:cNvPr>
            <p:cNvCxnSpPr>
              <a:cxnSpLocks/>
            </p:cNvCxnSpPr>
            <p:nvPr/>
          </p:nvCxnSpPr>
          <p:spPr>
            <a:xfrm>
              <a:off x="6273636" y="3468191"/>
              <a:ext cx="67324" cy="18000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7877A91-72AC-D141-9175-8FE7F5680AB6}"/>
                </a:ext>
              </a:extLst>
            </p:cNvPr>
            <p:cNvGrpSpPr/>
            <p:nvPr/>
          </p:nvGrpSpPr>
          <p:grpSpPr>
            <a:xfrm>
              <a:off x="6339189" y="3300548"/>
              <a:ext cx="258282" cy="347643"/>
              <a:chOff x="2139988" y="3193395"/>
              <a:chExt cx="690550" cy="347643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50AD4BF-0449-5042-B729-2885E57C3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895" y="3193395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F2999324-3ED3-7348-B388-08934A69CB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39988" y="3361038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488E143A-53D6-0D4B-ADA3-EEE7A0983F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07631" y="3193395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C370E985-D9E0-534F-927B-6258846C3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538" y="3361038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BD50A8D-C67F-E04A-AB32-033C0818F13A}"/>
                </a:ext>
              </a:extLst>
            </p:cNvPr>
            <p:cNvGrpSpPr/>
            <p:nvPr/>
          </p:nvGrpSpPr>
          <p:grpSpPr>
            <a:xfrm>
              <a:off x="6596585" y="3306726"/>
              <a:ext cx="258282" cy="347643"/>
              <a:chOff x="2139988" y="3193395"/>
              <a:chExt cx="690550" cy="34764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83CA2BAA-FF80-3A49-B8E7-4FAA5633A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895" y="3193395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7F57BE29-F1F7-FE4D-B2B9-FA6D696357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39988" y="3361038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5A36F805-86C9-F644-9A91-96A3E0D496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07631" y="3193395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E2CD54A3-7E4C-0646-BE04-1E3EEBB92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538" y="3361038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1A90D607-82AF-F24F-A3D4-ADFD08E3A0D5}"/>
                </a:ext>
              </a:extLst>
            </p:cNvPr>
            <p:cNvGrpSpPr/>
            <p:nvPr/>
          </p:nvGrpSpPr>
          <p:grpSpPr>
            <a:xfrm>
              <a:off x="6853095" y="3294710"/>
              <a:ext cx="253660" cy="359659"/>
              <a:chOff x="2139988" y="3181379"/>
              <a:chExt cx="678193" cy="359659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C0ADEE6E-8DB7-824A-A08E-2CE90ADA5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895" y="3193395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8E494E7C-600D-0E4B-9091-7D85DAD99E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39988" y="3361038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5F944243-E414-0347-AB79-F269FAC68D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05204" y="3181379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5C3C6263-459E-234C-B660-44FA51D06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181" y="3361038"/>
                <a:ext cx="180000" cy="18000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EFFDD770-5F70-C04F-8D46-4383C3D547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51474" y="3530707"/>
              <a:ext cx="180000" cy="6732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B4A715-D8BE-8840-879D-06EDD6F4D807}"/>
                </a:ext>
              </a:extLst>
            </p:cNvPr>
            <p:cNvCxnSpPr/>
            <p:nvPr/>
          </p:nvCxnSpPr>
          <p:spPr>
            <a:xfrm>
              <a:off x="7170514" y="3469553"/>
              <a:ext cx="194112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EF8CA8F-3488-C342-8403-C8403AF60843}"/>
              </a:ext>
            </a:extLst>
          </p:cNvPr>
          <p:cNvSpPr txBox="1"/>
          <p:nvPr/>
        </p:nvSpPr>
        <p:spPr>
          <a:xfrm>
            <a:off x="4797119" y="2191828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センサー</a:t>
            </a:r>
            <a:endParaRPr kumimoji="1" lang="en-US" altLang="ja-JP" sz="14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710ECF2-05BE-2E47-BBC2-5F0E9817FB81}"/>
              </a:ext>
            </a:extLst>
          </p:cNvPr>
          <p:cNvSpPr txBox="1"/>
          <p:nvPr/>
        </p:nvSpPr>
        <p:spPr>
          <a:xfrm>
            <a:off x="1321200" y="4267143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0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CE149B0-9473-9B4F-8E9D-0412A52ECD2E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0" cy="1118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DBC9D76-E73F-D342-B5CF-71B4E515070F}"/>
              </a:ext>
            </a:extLst>
          </p:cNvPr>
          <p:cNvCxnSpPr>
            <a:cxnSpLocks/>
          </p:cNvCxnSpPr>
          <p:nvPr/>
        </p:nvCxnSpPr>
        <p:spPr>
          <a:xfrm>
            <a:off x="1715678" y="4458878"/>
            <a:ext cx="15361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139F3895-961D-8B4B-B9F5-89FB1F2D91EA}"/>
              </a:ext>
            </a:extLst>
          </p:cNvPr>
          <p:cNvSpPr/>
          <p:nvPr/>
        </p:nvSpPr>
        <p:spPr>
          <a:xfrm>
            <a:off x="3877208" y="2107161"/>
            <a:ext cx="1395181" cy="4859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2593104"/>
            <a:ext cx="2446" cy="753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68106" y="1210962"/>
            <a:ext cx="16252" cy="9042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1" y="3354757"/>
            <a:ext cx="899" cy="20175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264EA1-C2C1-E447-8663-D9AA9D23BBEF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1328685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EF8CA8F-3488-C342-8403-C8403AF60843}"/>
              </a:ext>
            </a:extLst>
          </p:cNvPr>
          <p:cNvSpPr txBox="1"/>
          <p:nvPr/>
        </p:nvSpPr>
        <p:spPr>
          <a:xfrm>
            <a:off x="4066893" y="2193013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赤外センサ</a:t>
            </a:r>
            <a:endParaRPr kumimoji="1" lang="en-US" altLang="ja-JP" sz="14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710ECF2-05BE-2E47-BBC2-5F0E9817FB81}"/>
              </a:ext>
            </a:extLst>
          </p:cNvPr>
          <p:cNvSpPr txBox="1"/>
          <p:nvPr/>
        </p:nvSpPr>
        <p:spPr>
          <a:xfrm>
            <a:off x="1321200" y="4267143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0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CE149B0-9473-9B4F-8E9D-0412A52ECD2E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0" cy="111849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DBC9D76-E73F-D342-B5CF-71B4E515070F}"/>
              </a:ext>
            </a:extLst>
          </p:cNvPr>
          <p:cNvCxnSpPr>
            <a:cxnSpLocks/>
          </p:cNvCxnSpPr>
          <p:nvPr/>
        </p:nvCxnSpPr>
        <p:spPr>
          <a:xfrm>
            <a:off x="1715678" y="4458878"/>
            <a:ext cx="1536101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2B0075-2AEF-134D-AD75-B9F3EC55F036}"/>
              </a:ext>
            </a:extLst>
          </p:cNvPr>
          <p:cNvSpPr txBox="1"/>
          <p:nvPr/>
        </p:nvSpPr>
        <p:spPr>
          <a:xfrm>
            <a:off x="4646478" y="1384943"/>
            <a:ext cx="111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Vcc</a:t>
            </a:r>
            <a:r>
              <a:rPr lang="en-US" altLang="ja-JP" sz="2000" b="1" dirty="0"/>
              <a:t>(</a:t>
            </a:r>
            <a:r>
              <a:rPr lang="ja-JP" altLang="en-US" sz="2000" b="1"/>
              <a:t>赤</a:t>
            </a:r>
            <a:r>
              <a:rPr lang="en-US" altLang="ja-JP" sz="2000" b="1" dirty="0"/>
              <a:t>)</a:t>
            </a:r>
            <a:endParaRPr kumimoji="1" lang="en-US" altLang="ja-JP" sz="20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E723CB1-AD77-954C-8FE3-6714727C1DA6}"/>
              </a:ext>
            </a:extLst>
          </p:cNvPr>
          <p:cNvSpPr txBox="1"/>
          <p:nvPr/>
        </p:nvSpPr>
        <p:spPr>
          <a:xfrm>
            <a:off x="3547975" y="2969413"/>
            <a:ext cx="111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Vout</a:t>
            </a:r>
            <a:r>
              <a:rPr lang="en-US" altLang="ja-JP" sz="2000" b="1" dirty="0"/>
              <a:t>(</a:t>
            </a:r>
            <a:r>
              <a:rPr lang="ja-JP" altLang="en-US" sz="2000" b="1"/>
              <a:t>白</a:t>
            </a:r>
            <a:r>
              <a:rPr lang="en-US" altLang="ja-JP" sz="2000" b="1" dirty="0"/>
              <a:t>)</a:t>
            </a:r>
            <a:endParaRPr kumimoji="1" lang="en-US" altLang="ja-JP" sz="20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8351B75-7D15-F945-A754-4D3F1CA3B35E}"/>
              </a:ext>
            </a:extLst>
          </p:cNvPr>
          <p:cNvSpPr txBox="1"/>
          <p:nvPr/>
        </p:nvSpPr>
        <p:spPr>
          <a:xfrm>
            <a:off x="4549631" y="4185443"/>
            <a:ext cx="111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GND(</a:t>
            </a:r>
            <a:r>
              <a:rPr kumimoji="1" lang="ja-JP" altLang="en-US" sz="2000" b="1"/>
              <a:t>黒</a:t>
            </a:r>
            <a:r>
              <a:rPr kumimoji="1" lang="en-US" altLang="ja-JP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560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168</Words>
  <Application>Microsoft Macintosh PowerPoint</Application>
  <PresentationFormat>画面に合わせる (4:3)</PresentationFormat>
  <Paragraphs>78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Osaka Regular-Mono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NAKANISHI Satoshi</cp:lastModifiedBy>
  <cp:revision>26</cp:revision>
  <dcterms:created xsi:type="dcterms:W3CDTF">2018-04-04T05:50:51Z</dcterms:created>
  <dcterms:modified xsi:type="dcterms:W3CDTF">2018-05-23T08:19:33Z</dcterms:modified>
</cp:coreProperties>
</file>