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6858000" cy="9906000" type="A4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88"/>
    <p:restoredTop sz="94627"/>
  </p:normalViewPr>
  <p:slideViewPr>
    <p:cSldViewPr snapToGrid="0" snapToObjects="1">
      <p:cViewPr>
        <p:scale>
          <a:sx n="86" d="100"/>
          <a:sy n="86" d="100"/>
        </p:scale>
        <p:origin x="1192" y="-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8E01EE-22B0-424D-9572-FCB15CFDE778}" type="datetimeFigureOut">
              <a:rPr kumimoji="1" lang="ja-JP" altLang="en-US" smtClean="0"/>
              <a:t>2018/5/10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0A76A4-6CAB-EB4A-A163-67951AF67D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3421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A03E-E042-324E-B682-602AE512B713}" type="datetimeFigureOut">
              <a:rPr kumimoji="1" lang="ja-JP" altLang="en-US" smtClean="0"/>
              <a:t>2018/5/10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0E4CC-7036-3247-AC5A-EAC0D6BFE8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3;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A03E-E042-324E-B682-602AE512B713}" type="datetimeFigureOut">
              <a:rPr kumimoji="1" lang="ja-JP" altLang="en-US" smtClean="0"/>
              <a:t>2018/5/10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0E4CC-7036-3247-AC5A-EAC0D6BFE8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A03E-E042-324E-B682-602AE512B713}" type="datetimeFigureOut">
              <a:rPr kumimoji="1" lang="ja-JP" altLang="en-US" smtClean="0"/>
              <a:t>2018/5/10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0E4CC-7036-3247-AC5A-EAC0D6BFE8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A03E-E042-324E-B682-602AE512B713}" type="datetimeFigureOut">
              <a:rPr kumimoji="1" lang="ja-JP" altLang="en-US" smtClean="0"/>
              <a:t>2018/5/10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0E4CC-7036-3247-AC5A-EAC0D6BFE8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A03E-E042-324E-B682-602AE512B713}" type="datetimeFigureOut">
              <a:rPr kumimoji="1" lang="ja-JP" altLang="en-US" smtClean="0"/>
              <a:t>2018/5/10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0E4CC-7036-3247-AC5A-EAC0D6BFE8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A03E-E042-324E-B682-602AE512B713}" type="datetimeFigureOut">
              <a:rPr kumimoji="1" lang="ja-JP" altLang="en-US" smtClean="0"/>
              <a:t>2018/5/10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0E4CC-7036-3247-AC5A-EAC0D6BFE8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A03E-E042-324E-B682-602AE512B713}" type="datetimeFigureOut">
              <a:rPr kumimoji="1" lang="ja-JP" altLang="en-US" smtClean="0"/>
              <a:t>2018/5/10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0E4CC-7036-3247-AC5A-EAC0D6BFE8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A03E-E042-324E-B682-602AE512B713}" type="datetimeFigureOut">
              <a:rPr kumimoji="1" lang="ja-JP" altLang="en-US" smtClean="0"/>
              <a:t>2018/5/10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0E4CC-7036-3247-AC5A-EAC0D6BFE8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A03E-E042-324E-B682-602AE512B713}" type="datetimeFigureOut">
              <a:rPr kumimoji="1" lang="ja-JP" altLang="en-US" smtClean="0"/>
              <a:t>2018/5/10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0E4CC-7036-3247-AC5A-EAC0D6BFE8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3;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A03E-E042-324E-B682-602AE512B713}" type="datetimeFigureOut">
              <a:rPr kumimoji="1" lang="ja-JP" altLang="en-US" smtClean="0"/>
              <a:t>2018/5/10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0E4CC-7036-3247-AC5A-EAC0D6BFE8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A03E-E042-324E-B682-602AE512B713}" type="datetimeFigureOut">
              <a:rPr kumimoji="1" lang="ja-JP" altLang="en-US" smtClean="0"/>
              <a:t>2018/5/10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0E4CC-7036-3247-AC5A-EAC0D6BFE8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B0A03E-E042-324E-B682-602AE512B713}" type="datetimeFigureOut">
              <a:rPr kumimoji="1" lang="ja-JP" altLang="en-US" smtClean="0"/>
              <a:t>2018/5/10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B0E4CC-7036-3247-AC5A-EAC0D6BFE8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3635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0014940"/>
              </p:ext>
            </p:extLst>
          </p:nvPr>
        </p:nvGraphicFramePr>
        <p:xfrm>
          <a:off x="659567" y="1678898"/>
          <a:ext cx="5651293" cy="60887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792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89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10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220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69627">
                <a:tc>
                  <a:txBody>
                    <a:bodyPr/>
                    <a:lstStyle/>
                    <a:p>
                      <a:pPr algn="ctr"/>
                      <a:endParaRPr kumimoji="1" lang="en-US" altLang="ja-JP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0">
                          <a:solidFill>
                            <a:schemeClr val="tx1"/>
                          </a:solidFill>
                        </a:rPr>
                        <a:t>学籍番号</a:t>
                      </a:r>
                      <a:endParaRPr kumimoji="1" lang="en-US" altLang="ja-JP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0" dirty="0">
                          <a:solidFill>
                            <a:schemeClr val="tx1"/>
                          </a:solidFill>
                        </a:rPr>
                        <a:t>名前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0" dirty="0">
                          <a:solidFill>
                            <a:schemeClr val="tx1"/>
                          </a:solidFill>
                        </a:rPr>
                        <a:t>出席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844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/>
                        <a:t>情</a:t>
                      </a:r>
                      <a:r>
                        <a:rPr kumimoji="1" lang="en-US" altLang="ja-JP" dirty="0"/>
                        <a:t>16-0141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/>
                        <a:t>來山</a:t>
                      </a:r>
                      <a:r>
                        <a:rPr kumimoji="1" lang="en-US" altLang="ja-JP" dirty="0"/>
                        <a:t> </a:t>
                      </a:r>
                      <a:r>
                        <a:rPr kumimoji="1" lang="ja-JP" altLang="en-US"/>
                        <a:t>拓磨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844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/>
                        <a:t>情</a:t>
                      </a:r>
                      <a:r>
                        <a:rPr kumimoji="1" lang="en-US" altLang="ja-JP" dirty="0"/>
                        <a:t>16-0157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/>
                        <a:t>玄道</a:t>
                      </a:r>
                      <a:r>
                        <a:rPr kumimoji="1" lang="en-US" altLang="ja-JP" dirty="0"/>
                        <a:t> </a:t>
                      </a:r>
                      <a:r>
                        <a:rPr kumimoji="1" lang="ja-JP" altLang="en-US"/>
                        <a:t>俊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844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/>
                        <a:t>情</a:t>
                      </a:r>
                      <a:r>
                        <a:rPr kumimoji="1" lang="en-US" altLang="ja-JP" dirty="0"/>
                        <a:t>16-0486</a:t>
                      </a:r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/>
                        <a:t>森野</a:t>
                      </a:r>
                      <a:r>
                        <a:rPr kumimoji="1" lang="en-US" altLang="ja-JP" dirty="0"/>
                        <a:t> </a:t>
                      </a:r>
                      <a:r>
                        <a:rPr kumimoji="1" lang="ja-JP" altLang="en-US"/>
                        <a:t>穣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8844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/>
                        <a:t>情</a:t>
                      </a:r>
                      <a:r>
                        <a:rPr kumimoji="1" lang="en-US" altLang="ja-JP" dirty="0"/>
                        <a:t>16-0454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/>
                        <a:t>三溝</a:t>
                      </a:r>
                      <a:r>
                        <a:rPr kumimoji="1" lang="en-US" altLang="ja-JP" dirty="0"/>
                        <a:t> </a:t>
                      </a:r>
                      <a:r>
                        <a:rPr kumimoji="1" lang="ja-JP" altLang="en-US"/>
                        <a:t>俊介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8844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5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/>
                        <a:t>情</a:t>
                      </a:r>
                      <a:r>
                        <a:rPr kumimoji="1" lang="en-US" altLang="ja-JP" dirty="0"/>
                        <a:t>16-0398</a:t>
                      </a:r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/>
                        <a:t>樋口</a:t>
                      </a:r>
                      <a:r>
                        <a:rPr kumimoji="1" lang="en-US" altLang="ja-JP" dirty="0"/>
                        <a:t> </a:t>
                      </a:r>
                      <a:r>
                        <a:rPr kumimoji="1" lang="ja-JP" altLang="en-US"/>
                        <a:t>友梨穂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8844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6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/>
                        <a:t>情</a:t>
                      </a:r>
                      <a:r>
                        <a:rPr kumimoji="1" lang="en-US" altLang="ja-JP" dirty="0"/>
                        <a:t>16-0176</a:t>
                      </a:r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/>
                        <a:t>近藤</a:t>
                      </a:r>
                      <a:r>
                        <a:rPr kumimoji="1" lang="en-US" altLang="ja-JP" dirty="0"/>
                        <a:t> </a:t>
                      </a:r>
                      <a:r>
                        <a:rPr kumimoji="1" lang="ja-JP" altLang="en-US"/>
                        <a:t>拓也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8844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7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" name="テキスト ボックス 1"/>
          <p:cNvSpPr txBox="1"/>
          <p:nvPr/>
        </p:nvSpPr>
        <p:spPr>
          <a:xfrm>
            <a:off x="1374592" y="606175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インタラクティブアート実習　第　回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5203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4995678"/>
              </p:ext>
            </p:extLst>
          </p:nvPr>
        </p:nvGraphicFramePr>
        <p:xfrm>
          <a:off x="659567" y="1678898"/>
          <a:ext cx="5651293" cy="60887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792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89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10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220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69627">
                <a:tc>
                  <a:txBody>
                    <a:bodyPr/>
                    <a:lstStyle/>
                    <a:p>
                      <a:pPr algn="ctr"/>
                      <a:endParaRPr kumimoji="1" lang="en-US" altLang="ja-JP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0" dirty="0">
                          <a:solidFill>
                            <a:schemeClr val="tx1"/>
                          </a:solidFill>
                        </a:rPr>
                        <a:t>学籍番号</a:t>
                      </a:r>
                      <a:endParaRPr kumimoji="1" lang="en-US" altLang="ja-JP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0" dirty="0">
                          <a:solidFill>
                            <a:schemeClr val="tx1"/>
                          </a:solidFill>
                        </a:rPr>
                        <a:t>名前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0" dirty="0">
                          <a:solidFill>
                            <a:schemeClr val="tx1"/>
                          </a:solidFill>
                        </a:rPr>
                        <a:t>出席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8441"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/>
                        <a:t>8</a:t>
                      </a:r>
                      <a:endParaRPr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/>
                        <a:t>情</a:t>
                      </a:r>
                      <a:r>
                        <a:rPr kumimoji="1" lang="en-US" altLang="ja-JP" dirty="0"/>
                        <a:t>16-0524</a:t>
                      </a:r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dirty="0"/>
                    </a:p>
                    <a:p>
                      <a:pPr algn="ctr"/>
                      <a:r>
                        <a:rPr kumimoji="1" lang="ja-JP" altLang="en-US"/>
                        <a:t>吉田</a:t>
                      </a:r>
                      <a:r>
                        <a:rPr kumimoji="1" lang="en-US" altLang="ja-JP" dirty="0"/>
                        <a:t> </a:t>
                      </a:r>
                      <a:r>
                        <a:rPr kumimoji="1" lang="ja-JP" altLang="en-US"/>
                        <a:t>知弘</a:t>
                      </a:r>
                      <a:endParaRPr kumimoji="1" lang="en-US" altLang="ja-JP" dirty="0"/>
                    </a:p>
                    <a:p>
                      <a:pPr algn="ctr"/>
                      <a:endParaRPr kumimoji="1" lang="en-US" altLang="ja-JP" dirty="0"/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8441"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/>
                        <a:t>9</a:t>
                      </a:r>
                      <a:endParaRPr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/>
                        <a:t>情</a:t>
                      </a:r>
                      <a:r>
                        <a:rPr kumimoji="1" lang="en-US" altLang="ja-JP" dirty="0"/>
                        <a:t>16-0171</a:t>
                      </a:r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dirty="0"/>
                    </a:p>
                    <a:p>
                      <a:pPr algn="ctr"/>
                      <a:r>
                        <a:rPr kumimoji="1" lang="ja-JP" altLang="en-US"/>
                        <a:t>小林</a:t>
                      </a:r>
                      <a:r>
                        <a:rPr kumimoji="1" lang="en-US" altLang="ja-JP" dirty="0"/>
                        <a:t> </a:t>
                      </a:r>
                      <a:r>
                        <a:rPr kumimoji="1" lang="ja-JP" altLang="en-US"/>
                        <a:t>光</a:t>
                      </a:r>
                      <a:endParaRPr kumimoji="1" lang="en-US" altLang="ja-JP" dirty="0"/>
                    </a:p>
                    <a:p>
                      <a:pPr algn="ctr"/>
                      <a:endParaRPr kumimoji="1" lang="ja-JP" altLang="en-US" dirty="0"/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844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10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/>
                        <a:t>情</a:t>
                      </a:r>
                      <a:r>
                        <a:rPr kumimoji="1" lang="en-US" altLang="ja-JP" dirty="0"/>
                        <a:t>16-0190</a:t>
                      </a:r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/>
                        <a:t>坂下</a:t>
                      </a:r>
                      <a:r>
                        <a:rPr kumimoji="1" lang="en-US" altLang="ja-JP" dirty="0"/>
                        <a:t> </a:t>
                      </a:r>
                      <a:r>
                        <a:rPr kumimoji="1" lang="ja-JP" altLang="en-US"/>
                        <a:t>奈々美</a:t>
                      </a:r>
                      <a:endParaRPr kumimoji="1" lang="en-US" altLang="ja-JP" dirty="0"/>
                    </a:p>
                    <a:p>
                      <a:pPr algn="ctr"/>
                      <a:endParaRPr kumimoji="1" lang="ja-JP" altLang="en-US" dirty="0"/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8844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11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/>
                        <a:t>情</a:t>
                      </a:r>
                      <a:r>
                        <a:rPr kumimoji="1" lang="en-US" altLang="ja-JP"/>
                        <a:t>13-0307</a:t>
                      </a:r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/>
                        <a:t>中井</a:t>
                      </a:r>
                      <a:r>
                        <a:rPr kumimoji="1" lang="en-US" altLang="ja-JP" dirty="0"/>
                        <a:t> </a:t>
                      </a:r>
                      <a:r>
                        <a:rPr kumimoji="1" lang="ja-JP" altLang="en-US"/>
                        <a:t>洸輔</a:t>
                      </a:r>
                      <a:endParaRPr kumimoji="1" lang="en-US" altLang="ja-JP" dirty="0"/>
                    </a:p>
                    <a:p>
                      <a:pPr algn="ctr"/>
                      <a:endParaRPr kumimoji="1" lang="ja-JP" altLang="en-US" dirty="0"/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8844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12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/>
                        <a:t>情</a:t>
                      </a:r>
                      <a:r>
                        <a:rPr kumimoji="1" lang="en-US" altLang="ja-JP" dirty="0"/>
                        <a:t>15-0303</a:t>
                      </a:r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/>
                        <a:t>中本</a:t>
                      </a:r>
                      <a:r>
                        <a:rPr kumimoji="1" lang="en-US" altLang="ja-JP" dirty="0"/>
                        <a:t> </a:t>
                      </a:r>
                      <a:r>
                        <a:rPr kumimoji="1" lang="ja-JP" altLang="en-US"/>
                        <a:t>佳希</a:t>
                      </a:r>
                      <a:endParaRPr kumimoji="1" lang="en-US" altLang="ja-JP" dirty="0"/>
                    </a:p>
                    <a:p>
                      <a:pPr algn="ctr"/>
                      <a:endParaRPr kumimoji="1" lang="ja-JP" altLang="en-US" dirty="0"/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8844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13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/>
                        <a:t>情</a:t>
                      </a:r>
                      <a:r>
                        <a:rPr kumimoji="1" lang="en-US" altLang="ja-JP" dirty="0"/>
                        <a:t>16-0251</a:t>
                      </a:r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/>
                        <a:t>高島</a:t>
                      </a:r>
                      <a:r>
                        <a:rPr kumimoji="1" lang="en-US" altLang="ja-JP" dirty="0"/>
                        <a:t> </a:t>
                      </a:r>
                      <a:r>
                        <a:rPr kumimoji="1" lang="ja-JP" altLang="en-US"/>
                        <a:t>隼也</a:t>
                      </a:r>
                      <a:endParaRPr kumimoji="1" lang="en-US" altLang="ja-JP" dirty="0"/>
                    </a:p>
                    <a:p>
                      <a:pPr algn="ctr"/>
                      <a:endParaRPr kumimoji="1" lang="ja-JP" altLang="en-US" dirty="0"/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8844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14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795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1078584"/>
              </p:ext>
            </p:extLst>
          </p:nvPr>
        </p:nvGraphicFramePr>
        <p:xfrm>
          <a:off x="659567" y="1678898"/>
          <a:ext cx="5651293" cy="60887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792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89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10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220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69627">
                <a:tc>
                  <a:txBody>
                    <a:bodyPr/>
                    <a:lstStyle/>
                    <a:p>
                      <a:pPr algn="ctr"/>
                      <a:endParaRPr kumimoji="1" lang="en-US" altLang="ja-JP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0" dirty="0">
                          <a:solidFill>
                            <a:schemeClr val="tx1"/>
                          </a:solidFill>
                        </a:rPr>
                        <a:t>学籍番号</a:t>
                      </a:r>
                      <a:endParaRPr kumimoji="1" lang="en-US" altLang="ja-JP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0" dirty="0">
                          <a:solidFill>
                            <a:schemeClr val="tx1"/>
                          </a:solidFill>
                        </a:rPr>
                        <a:t>名前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0" dirty="0">
                          <a:solidFill>
                            <a:schemeClr val="tx1"/>
                          </a:solidFill>
                        </a:rPr>
                        <a:t>出席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844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/>
                        <a:t>情</a:t>
                      </a:r>
                      <a:r>
                        <a:rPr kumimoji="1" lang="en-US" altLang="ja-JP" dirty="0"/>
                        <a:t>16-0066</a:t>
                      </a:r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/>
                        <a:t>梅田</a:t>
                      </a:r>
                      <a:r>
                        <a:rPr kumimoji="1" lang="en-US" altLang="ja-JP" dirty="0"/>
                        <a:t> </a:t>
                      </a:r>
                      <a:r>
                        <a:rPr kumimoji="1" lang="ja-JP" altLang="en-US"/>
                        <a:t>和希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844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/>
                        <a:t>情</a:t>
                      </a:r>
                      <a:r>
                        <a:rPr kumimoji="1" lang="en-US" altLang="ja-JP" dirty="0"/>
                        <a:t>16-0280</a:t>
                      </a:r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/>
                        <a:t>建田</a:t>
                      </a:r>
                      <a:r>
                        <a:rPr kumimoji="1" lang="en-US" altLang="ja-JP" dirty="0"/>
                        <a:t> </a:t>
                      </a:r>
                      <a:r>
                        <a:rPr kumimoji="1" lang="ja-JP" altLang="en-US"/>
                        <a:t>伸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844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17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/>
                        <a:t>情</a:t>
                      </a:r>
                      <a:r>
                        <a:rPr kumimoji="1" lang="en-US" altLang="ja-JP" dirty="0"/>
                        <a:t>16-0415</a:t>
                      </a:r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/>
                        <a:t>福元</a:t>
                      </a:r>
                      <a:r>
                        <a:rPr kumimoji="1" lang="en-US" altLang="ja-JP" dirty="0"/>
                        <a:t> </a:t>
                      </a:r>
                      <a:r>
                        <a:rPr kumimoji="1" lang="ja-JP" altLang="en-US"/>
                        <a:t>颯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8844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18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/>
                        <a:t>情</a:t>
                      </a:r>
                      <a:r>
                        <a:rPr kumimoji="1" lang="en-US" altLang="ja-JP" dirty="0"/>
                        <a:t>16-0386</a:t>
                      </a:r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/>
                        <a:t>浜田</a:t>
                      </a:r>
                      <a:r>
                        <a:rPr kumimoji="1" lang="en-US" altLang="ja-JP" dirty="0"/>
                        <a:t> </a:t>
                      </a:r>
                      <a:r>
                        <a:rPr kumimoji="1" lang="ja-JP" altLang="en-US"/>
                        <a:t>結花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8844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19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/>
                        <a:t>情</a:t>
                      </a:r>
                      <a:r>
                        <a:rPr kumimoji="1" lang="en-US" altLang="ja-JP" dirty="0"/>
                        <a:t>16-0222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/>
                        <a:t>嶋村</a:t>
                      </a:r>
                      <a:r>
                        <a:rPr kumimoji="1" lang="en-US" altLang="ja-JP" dirty="0"/>
                        <a:t> </a:t>
                      </a:r>
                      <a:r>
                        <a:rPr kumimoji="1" lang="ja-JP" altLang="en-US"/>
                        <a:t>柚香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8844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20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/>
                        <a:t>情</a:t>
                      </a:r>
                      <a:r>
                        <a:rPr kumimoji="1" lang="en-US" altLang="ja-JP" dirty="0"/>
                        <a:t>16-0044</a:t>
                      </a:r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/>
                        <a:t>今江</a:t>
                      </a:r>
                      <a:r>
                        <a:rPr kumimoji="1" lang="en-US" altLang="ja-JP" dirty="0"/>
                        <a:t> </a:t>
                      </a:r>
                      <a:r>
                        <a:rPr kumimoji="1" lang="ja-JP" altLang="en-US"/>
                        <a:t>柚実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8844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21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/>
                        <a:t>情</a:t>
                      </a:r>
                      <a:r>
                        <a:rPr kumimoji="1" lang="en-US" altLang="ja-JP" dirty="0"/>
                        <a:t>16-0263</a:t>
                      </a:r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/>
                        <a:t>滝川</a:t>
                      </a:r>
                      <a:r>
                        <a:rPr kumimoji="1" lang="en-US" altLang="ja-JP" dirty="0"/>
                        <a:t> </a:t>
                      </a:r>
                      <a:r>
                        <a:rPr kumimoji="1" lang="ja-JP" altLang="en-US"/>
                        <a:t>奈穂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5253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8618988"/>
              </p:ext>
            </p:extLst>
          </p:nvPr>
        </p:nvGraphicFramePr>
        <p:xfrm>
          <a:off x="659567" y="1678898"/>
          <a:ext cx="5651293" cy="60887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792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89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10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220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69627">
                <a:tc>
                  <a:txBody>
                    <a:bodyPr/>
                    <a:lstStyle/>
                    <a:p>
                      <a:pPr algn="ctr"/>
                      <a:endParaRPr kumimoji="1" lang="en-US" altLang="ja-JP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0" dirty="0">
                          <a:solidFill>
                            <a:schemeClr val="tx1"/>
                          </a:solidFill>
                        </a:rPr>
                        <a:t>学籍番号</a:t>
                      </a:r>
                      <a:endParaRPr kumimoji="1" lang="en-US" altLang="ja-JP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0" dirty="0">
                          <a:solidFill>
                            <a:schemeClr val="tx1"/>
                          </a:solidFill>
                        </a:rPr>
                        <a:t>名前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0" dirty="0">
                          <a:solidFill>
                            <a:schemeClr val="tx1"/>
                          </a:solidFill>
                        </a:rPr>
                        <a:t>出席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844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22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/>
                        <a:t>情</a:t>
                      </a:r>
                      <a:r>
                        <a:rPr kumimoji="1" lang="en-US" altLang="ja-JP" dirty="0"/>
                        <a:t>16-0181</a:t>
                      </a:r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/>
                        <a:t>斉藤</a:t>
                      </a:r>
                      <a:r>
                        <a:rPr kumimoji="1" lang="en-US" altLang="ja-JP" dirty="0"/>
                        <a:t> </a:t>
                      </a:r>
                      <a:r>
                        <a:rPr kumimoji="1" lang="ja-JP" altLang="en-US"/>
                        <a:t>晃夫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844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23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/>
                        <a:t>情</a:t>
                      </a:r>
                      <a:r>
                        <a:rPr kumimoji="1" lang="en-US" altLang="ja-JP" dirty="0"/>
                        <a:t>16-0328</a:t>
                      </a:r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/>
                        <a:t>中路</a:t>
                      </a:r>
                      <a:r>
                        <a:rPr kumimoji="1" lang="en-US" altLang="ja-JP" dirty="0"/>
                        <a:t> </a:t>
                      </a:r>
                      <a:r>
                        <a:rPr kumimoji="1" lang="ja-JP" altLang="en-US"/>
                        <a:t>久梨子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844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24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/>
                        <a:t>情</a:t>
                      </a:r>
                      <a:r>
                        <a:rPr kumimoji="1" lang="en-US" altLang="ja-JP" dirty="0"/>
                        <a:t>16-0085</a:t>
                      </a:r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/>
                        <a:t>大堀</a:t>
                      </a:r>
                      <a:r>
                        <a:rPr kumimoji="1" lang="en-US" altLang="ja-JP" dirty="0"/>
                        <a:t> </a:t>
                      </a:r>
                      <a:r>
                        <a:rPr kumimoji="1" lang="ja-JP" altLang="en-US"/>
                        <a:t>真子</a:t>
                      </a:r>
                      <a:endParaRPr kumimoji="1" lang="en-US" altLang="ja-JP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8844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25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/>
                        <a:t>情</a:t>
                      </a:r>
                      <a:r>
                        <a:rPr kumimoji="1" lang="en-US" altLang="ja-JP" dirty="0"/>
                        <a:t>16-0485</a:t>
                      </a:r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/>
                        <a:t>森田</a:t>
                      </a:r>
                      <a:r>
                        <a:rPr kumimoji="1" lang="en-US" altLang="ja-JP" dirty="0"/>
                        <a:t> </a:t>
                      </a:r>
                      <a:r>
                        <a:rPr kumimoji="1" lang="ja-JP" altLang="en-US"/>
                        <a:t>涼弥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8844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26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/>
                        <a:t>情</a:t>
                      </a:r>
                      <a:r>
                        <a:rPr kumimoji="1" lang="en-US" altLang="ja-JP" dirty="0"/>
                        <a:t>16-0463</a:t>
                      </a:r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/>
                        <a:t>宮本</a:t>
                      </a:r>
                      <a:r>
                        <a:rPr kumimoji="1" lang="en-US" altLang="ja-JP" dirty="0"/>
                        <a:t> </a:t>
                      </a:r>
                      <a:r>
                        <a:rPr kumimoji="1" lang="ja-JP" altLang="en-US"/>
                        <a:t>誠人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8844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27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/>
                        <a:t>情</a:t>
                      </a:r>
                      <a:r>
                        <a:rPr kumimoji="1" lang="en-US" altLang="ja-JP" dirty="0"/>
                        <a:t>16-0429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/>
                        <a:t>宝力</a:t>
                      </a:r>
                      <a:r>
                        <a:rPr kumimoji="1" lang="en-US" altLang="ja-JP" dirty="0"/>
                        <a:t> </a:t>
                      </a:r>
                      <a:r>
                        <a:rPr kumimoji="1" lang="ja-JP" altLang="en-US"/>
                        <a:t>なつみ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88441"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28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3935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2585508"/>
              </p:ext>
            </p:extLst>
          </p:nvPr>
        </p:nvGraphicFramePr>
        <p:xfrm>
          <a:off x="659567" y="1678898"/>
          <a:ext cx="5651293" cy="60887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792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89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10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220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69627">
                <a:tc>
                  <a:txBody>
                    <a:bodyPr/>
                    <a:lstStyle/>
                    <a:p>
                      <a:pPr algn="ctr"/>
                      <a:endParaRPr kumimoji="1" lang="en-US" altLang="ja-JP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0" dirty="0">
                          <a:solidFill>
                            <a:schemeClr val="tx1"/>
                          </a:solidFill>
                        </a:rPr>
                        <a:t>学籍番号</a:t>
                      </a:r>
                      <a:endParaRPr kumimoji="1" lang="en-US" altLang="ja-JP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0" dirty="0">
                          <a:solidFill>
                            <a:schemeClr val="tx1"/>
                          </a:solidFill>
                        </a:rPr>
                        <a:t>名前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0" dirty="0">
                          <a:solidFill>
                            <a:schemeClr val="tx1"/>
                          </a:solidFill>
                        </a:rPr>
                        <a:t>出席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844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29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/>
                        <a:t>情</a:t>
                      </a:r>
                      <a:r>
                        <a:rPr kumimoji="1" lang="en-US" altLang="ja-JP" dirty="0"/>
                        <a:t>16-0055</a:t>
                      </a:r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/>
                        <a:t>上杉</a:t>
                      </a:r>
                      <a:r>
                        <a:rPr kumimoji="1" lang="en-US" altLang="ja-JP" dirty="0"/>
                        <a:t> </a:t>
                      </a:r>
                      <a:r>
                        <a:rPr kumimoji="1" lang="ja-JP" altLang="en-US"/>
                        <a:t>佳奈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844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30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/>
                        <a:t>情</a:t>
                      </a:r>
                      <a:r>
                        <a:rPr kumimoji="1" lang="en-US" altLang="ja-JP" dirty="0"/>
                        <a:t>16-0262</a:t>
                      </a:r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/>
                        <a:t>高山</a:t>
                      </a:r>
                      <a:r>
                        <a:rPr kumimoji="1" lang="en-US" altLang="ja-JP" dirty="0"/>
                        <a:t> </a:t>
                      </a:r>
                      <a:r>
                        <a:rPr kumimoji="1" lang="ja-JP" altLang="en-US"/>
                        <a:t>初音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844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31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/>
                        <a:t>情</a:t>
                      </a:r>
                      <a:r>
                        <a:rPr kumimoji="1" lang="en-US" altLang="ja-JP" dirty="0"/>
                        <a:t>16-0506</a:t>
                      </a:r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/>
                        <a:t>山下</a:t>
                      </a:r>
                      <a:r>
                        <a:rPr kumimoji="1" lang="en-US" altLang="ja-JP" dirty="0"/>
                        <a:t> </a:t>
                      </a:r>
                      <a:r>
                        <a:rPr kumimoji="1" lang="ja-JP" altLang="en-US"/>
                        <a:t>星乃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8844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32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/>
                        <a:t>情</a:t>
                      </a:r>
                      <a:r>
                        <a:rPr kumimoji="1" lang="en-US" altLang="ja-JP" dirty="0"/>
                        <a:t>16-0410</a:t>
                      </a:r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/>
                        <a:t>福井</a:t>
                      </a:r>
                      <a:r>
                        <a:rPr kumimoji="1" lang="en-US" altLang="ja-JP" dirty="0"/>
                        <a:t> </a:t>
                      </a:r>
                      <a:r>
                        <a:rPr kumimoji="1" lang="ja-JP" altLang="en-US"/>
                        <a:t>あゆみ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8844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33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/>
                        <a:t>情</a:t>
                      </a:r>
                      <a:r>
                        <a:rPr kumimoji="1" lang="en-US" altLang="ja-JP" dirty="0"/>
                        <a:t>16-0245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/>
                        <a:t>平</a:t>
                      </a:r>
                      <a:r>
                        <a:rPr kumimoji="1" lang="en-US" altLang="ja-JP" dirty="0"/>
                        <a:t> </a:t>
                      </a:r>
                      <a:r>
                        <a:rPr kumimoji="1" lang="ja-JP" altLang="en-US"/>
                        <a:t>優花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8844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34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/>
                        <a:t>情</a:t>
                      </a:r>
                      <a:r>
                        <a:rPr kumimoji="1" lang="en-US" altLang="ja-JP"/>
                        <a:t>16-0308</a:t>
                      </a:r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/>
                        <a:t>鉄川</a:t>
                      </a:r>
                      <a:r>
                        <a:rPr kumimoji="1" lang="en-US" altLang="ja-JP" dirty="0"/>
                        <a:t> </a:t>
                      </a:r>
                      <a:r>
                        <a:rPr kumimoji="1" lang="ja-JP" altLang="en-US"/>
                        <a:t>美紗樹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8844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35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/>
                        <a:t>情</a:t>
                      </a:r>
                      <a:r>
                        <a:rPr kumimoji="1" lang="en-US" altLang="ja-JP" dirty="0"/>
                        <a:t>16-0396</a:t>
                      </a:r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/>
                        <a:t>東崎</a:t>
                      </a:r>
                      <a:r>
                        <a:rPr kumimoji="1" lang="en-US" altLang="ja-JP" dirty="0"/>
                        <a:t> </a:t>
                      </a:r>
                      <a:r>
                        <a:rPr kumimoji="1" lang="ja-JP" altLang="en-US"/>
                        <a:t>百香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0859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3849630"/>
              </p:ext>
            </p:extLst>
          </p:nvPr>
        </p:nvGraphicFramePr>
        <p:xfrm>
          <a:off x="659567" y="1678898"/>
          <a:ext cx="5651293" cy="60887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792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89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10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220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69627">
                <a:tc>
                  <a:txBody>
                    <a:bodyPr/>
                    <a:lstStyle/>
                    <a:p>
                      <a:pPr algn="ctr"/>
                      <a:endParaRPr kumimoji="1" lang="en-US" altLang="ja-JP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0" dirty="0">
                          <a:solidFill>
                            <a:schemeClr val="tx1"/>
                          </a:solidFill>
                        </a:rPr>
                        <a:t>学籍番号</a:t>
                      </a:r>
                      <a:endParaRPr kumimoji="1" lang="en-US" altLang="ja-JP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0" dirty="0">
                          <a:solidFill>
                            <a:schemeClr val="tx1"/>
                          </a:solidFill>
                        </a:rPr>
                        <a:t>名前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0" dirty="0">
                          <a:solidFill>
                            <a:schemeClr val="tx1"/>
                          </a:solidFill>
                        </a:rPr>
                        <a:t>出席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844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36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/>
                        <a:t>情</a:t>
                      </a:r>
                      <a:r>
                        <a:rPr kumimoji="1" lang="en-US" altLang="ja-JP" dirty="0"/>
                        <a:t>16-0380</a:t>
                      </a:r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/>
                        <a:t>花元</a:t>
                      </a:r>
                      <a:r>
                        <a:rPr kumimoji="1" lang="en-US" altLang="ja-JP" dirty="0"/>
                        <a:t> </a:t>
                      </a:r>
                      <a:r>
                        <a:rPr kumimoji="1" lang="ja-JP" altLang="en-US"/>
                        <a:t>芙美代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844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37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/>
                        <a:t>情</a:t>
                      </a:r>
                      <a:r>
                        <a:rPr kumimoji="1" lang="en-US" altLang="ja-JP" dirty="0"/>
                        <a:t>16-0035</a:t>
                      </a:r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/>
                        <a:t>井上</a:t>
                      </a:r>
                      <a:r>
                        <a:rPr kumimoji="1" lang="en-US" altLang="ja-JP" dirty="0"/>
                        <a:t> </a:t>
                      </a:r>
                      <a:r>
                        <a:rPr kumimoji="1" lang="ja-JP" altLang="en-US"/>
                        <a:t>須美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844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38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/>
                        <a:t>情</a:t>
                      </a:r>
                      <a:r>
                        <a:rPr kumimoji="1" lang="en-US" altLang="ja-JP" dirty="0"/>
                        <a:t>16-0432</a:t>
                      </a:r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/>
                        <a:t>細川</a:t>
                      </a:r>
                      <a:r>
                        <a:rPr kumimoji="1" lang="en-US" altLang="ja-JP" dirty="0"/>
                        <a:t> </a:t>
                      </a:r>
                      <a:r>
                        <a:rPr kumimoji="1" lang="ja-JP" altLang="en-US"/>
                        <a:t>梨那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8844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39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/>
                        <a:t>情</a:t>
                      </a:r>
                      <a:r>
                        <a:rPr kumimoji="1" lang="en-US" altLang="ja-JP" dirty="0"/>
                        <a:t>16-0427</a:t>
                      </a:r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/>
                        <a:t>藤原</a:t>
                      </a:r>
                      <a:r>
                        <a:rPr kumimoji="1" lang="en-US" altLang="ja-JP" dirty="0"/>
                        <a:t> </a:t>
                      </a:r>
                      <a:r>
                        <a:rPr kumimoji="1" lang="ja-JP" altLang="en-US"/>
                        <a:t>巧巳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8844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40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/>
                        <a:t>情</a:t>
                      </a:r>
                      <a:r>
                        <a:rPr kumimoji="1" lang="en-US" altLang="ja-JP" dirty="0"/>
                        <a:t>16-0159</a:t>
                      </a:r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/>
                        <a:t>古泉</a:t>
                      </a:r>
                      <a:r>
                        <a:rPr kumimoji="1" lang="en-US" altLang="ja-JP" dirty="0"/>
                        <a:t> </a:t>
                      </a:r>
                      <a:r>
                        <a:rPr kumimoji="1" lang="ja-JP" altLang="en-US"/>
                        <a:t>智之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8844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41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/>
                        <a:t>情</a:t>
                      </a:r>
                      <a:r>
                        <a:rPr kumimoji="1" lang="en-US" altLang="ja-JP" dirty="0"/>
                        <a:t>16-0204</a:t>
                      </a:r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/>
                        <a:t>佐藤</a:t>
                      </a:r>
                      <a:r>
                        <a:rPr kumimoji="1" lang="en-US" altLang="ja-JP" dirty="0"/>
                        <a:t> </a:t>
                      </a:r>
                      <a:r>
                        <a:rPr kumimoji="1" lang="ja-JP" altLang="en-US"/>
                        <a:t>圭祐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8844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42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39865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ホワイ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ホワイ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ホワイ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758</TotalTime>
  <Words>238</Words>
  <Application>Microsoft Macintosh PowerPoint</Application>
  <PresentationFormat>A4 210 x 297 mm</PresentationFormat>
  <Paragraphs>139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3" baseType="lpstr">
      <vt:lpstr>游ゴシック</vt:lpstr>
      <vt:lpstr>游ゴシック</vt:lpstr>
      <vt:lpstr>游ゴシック Light</vt:lpstr>
      <vt:lpstr>Arial</vt:lpstr>
      <vt:lpstr>Calibri</vt:lpstr>
      <vt:lpstr>Calibri Light</vt:lpstr>
      <vt:lpstr>ホワイト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Manager/>
  <Company/>
  <LinksUpToDate>false</LinksUpToDate>
  <SharedDoc>false</SharedDoc>
  <HyperlinkBase/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subject/>
  <dc:creator>Microsoft Office ユーザー</dc:creator>
  <cp:keywords/>
  <dc:description/>
  <cp:lastModifiedBy>NAKANISHI Satoshi</cp:lastModifiedBy>
  <cp:revision>35</cp:revision>
  <cp:lastPrinted>2017-04-19T01:38:41Z</cp:lastPrinted>
  <dcterms:created xsi:type="dcterms:W3CDTF">2017-04-12T01:26:02Z</dcterms:created>
  <dcterms:modified xsi:type="dcterms:W3CDTF">2018-05-10T05:07:33Z</dcterms:modified>
  <cp:category/>
</cp:coreProperties>
</file>