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>
      <p:cViewPr varScale="1">
        <p:scale>
          <a:sx n="72" d="100"/>
          <a:sy n="72" d="100"/>
        </p:scale>
        <p:origin x="3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E01EE-22B0-424D-9572-FCB15CFDE778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A76A4-6CAB-EB4A-A163-67951AF67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42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A03E-E042-324E-B682-602AE512B713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6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74592" y="60617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インタラクティブアート実習</a:t>
            </a:r>
            <a:r>
              <a:rPr lang="ja-JP" altLang="en-US"/>
              <a:t>　最終課題</a:t>
            </a:r>
            <a:endParaRPr kumimoji="1" lang="ja-JP" altLang="en-US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684D5A-966A-3941-ACE3-02D85B1EF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28146"/>
              </p:ext>
            </p:extLst>
          </p:nvPr>
        </p:nvGraphicFramePr>
        <p:xfrm>
          <a:off x="1143000" y="1488140"/>
          <a:ext cx="4572000" cy="754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0004106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05235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90025767"/>
                    </a:ext>
                  </a:extLst>
                </a:gridCol>
              </a:tblGrid>
              <a:tr h="686208"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完成度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オリジナリティ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68271"/>
                  </a:ext>
                </a:extLst>
              </a:tr>
              <a:tr h="6862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99628"/>
                  </a:ext>
                </a:extLst>
              </a:tr>
              <a:tr h="6862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B</a:t>
                      </a:r>
                      <a:endParaRPr kumimoji="1" lang="ja-JP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94821"/>
                  </a:ext>
                </a:extLst>
              </a:tr>
              <a:tr h="6862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C</a:t>
                      </a:r>
                      <a:endParaRPr kumimoji="1" lang="ja-JP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506150"/>
                  </a:ext>
                </a:extLst>
              </a:tr>
              <a:tr h="6862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D</a:t>
                      </a:r>
                      <a:endParaRPr kumimoji="1" lang="ja-JP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72763"/>
                  </a:ext>
                </a:extLst>
              </a:tr>
              <a:tr h="6862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E</a:t>
                      </a:r>
                      <a:endParaRPr kumimoji="1" lang="ja-JP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6689"/>
                  </a:ext>
                </a:extLst>
              </a:tr>
              <a:tr h="6862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F</a:t>
                      </a:r>
                      <a:endParaRPr kumimoji="1" lang="ja-JP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60998"/>
                  </a:ext>
                </a:extLst>
              </a:tr>
              <a:tr h="6862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G</a:t>
                      </a:r>
                      <a:endParaRPr kumimoji="1" lang="ja-JP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9504"/>
                  </a:ext>
                </a:extLst>
              </a:tr>
              <a:tr h="6862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H</a:t>
                      </a:r>
                      <a:endParaRPr kumimoji="1" lang="ja-JP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93373"/>
                  </a:ext>
                </a:extLst>
              </a:tr>
              <a:tr h="6862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I</a:t>
                      </a:r>
                      <a:endParaRPr kumimoji="1" lang="ja-JP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010749"/>
                  </a:ext>
                </a:extLst>
              </a:tr>
              <a:tr h="6862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J</a:t>
                      </a:r>
                      <a:endParaRPr kumimoji="1" lang="ja-JP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19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357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15</Words>
  <Application>Microsoft Macintosh PowerPoint</Application>
  <PresentationFormat>A4 210 x 297 mm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</vt:lpstr>
      <vt:lpstr>游ゴシック Light</vt:lpstr>
      <vt:lpstr>Arial</vt:lpstr>
      <vt:lpstr>Calibri</vt:lpstr>
      <vt:lpstr>Calibri Light</vt:lpstr>
      <vt:lpstr>ホワイト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Microsoft Office ユーザー</dc:creator>
  <cp:keywords/>
  <dc:description/>
  <cp:lastModifiedBy>NAKANISHI Satoshi</cp:lastModifiedBy>
  <cp:revision>40</cp:revision>
  <cp:lastPrinted>2017-04-19T01:38:41Z</cp:lastPrinted>
  <dcterms:created xsi:type="dcterms:W3CDTF">2017-04-12T01:26:02Z</dcterms:created>
  <dcterms:modified xsi:type="dcterms:W3CDTF">2018-07-18T01:29:08Z</dcterms:modified>
  <cp:category/>
</cp:coreProperties>
</file>