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6C529-B3DB-4A68-9D1A-5E0ADE8C0513}" v="13" dt="2020-02-16T14:29:48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3B669-D1C2-4ABC-B722-81578E9A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FA7FC1-65DD-4656-9DF6-460D0E535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4F040-E1E0-423E-B729-434AF8DD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837588-2A49-4FCA-B372-DB430893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E0DE7-5381-4919-A18F-7E62D54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9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DF8D2-4F9E-471F-982C-7F2A7FFB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D39F48-140B-4BF6-8B51-94ACC10F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D4F97-416B-478A-A28A-EB5792F9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FE6B7-C241-4F4E-BDE3-8AC9FDF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E0063-3918-44B7-955D-B85E5FF6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5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092471-FA26-4E78-A6FE-47DD1F2BC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2D0A36-9188-46C7-98CC-3BACB3D0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B343F-F6A0-4FB2-9918-FA33E59A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2CEAF-B7AF-4EB1-B6BC-F4ABE355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4A8E9-1932-427B-9FF3-FA0974E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DCF5-4EE6-47EC-8D68-F4F8E35F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DFF43-737D-4852-A831-4DC179E9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A5BF2-8C49-499A-97EF-4AC8DAD0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727A5-2368-4220-A930-2293EC74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7AE1C-2173-4055-B00C-59DB3353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9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C8FA0-F4D9-487C-8BD8-9608E85F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65BC5-C58C-4B34-8C28-82344907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A70B0-C4F3-4206-B967-6E20BF6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84A13-E81A-4CCF-B732-AF8CC4C6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A784F-8B55-4F62-9413-6E7AF6A5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A9EB-54D1-4D30-84A4-6B64D4CB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D9DD8E-FF20-49BD-899C-AC0C8B2B1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691DD2-C385-4CC5-9D77-B30A1A24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9A11A-0B07-4FF4-AD6A-A738D5F1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37918-28D2-4F6B-8A13-DC7A6396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D72CDF-11BC-46A5-84F5-CE111993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43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14520-6808-42FC-9D1F-F27C72B7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B89602-5EF0-415F-B72B-EFEC5E4F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41E722-1DA7-437D-9505-68B1094B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909A87-98A0-4729-9D3A-9C672170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60B4C4-9FC3-49A9-BBF0-8647B8E35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FAF818-06E0-40E4-8348-3D1596A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5B4B88-670C-4900-8E79-B04091F1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C47EB-487D-43F7-BFF9-D469245A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17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1FEDF-5AC3-4C43-AE87-3865D49B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779E15-7E12-4A38-A843-297CF25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F053C-0DFD-4A5B-97BD-8A0D18CC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1124AD-A36E-493B-A3AF-F4CC5ED1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13DBD-B003-466C-BDB5-9C05B8B9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32F559-8B5C-4BA5-B10D-20329FC3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B4A002-33E5-4E02-9711-E09CA372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5A0DA-3BB7-4C79-92E2-135706ED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1934C-C808-4604-A33E-0EDA83DB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A34C85-B3E0-47F7-BF31-5B5E7DB1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B908F-6F20-42BB-8530-5F6FAF25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CBBEF0-A859-4D17-8DD4-964BD184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C362E4-FC57-412F-B4AE-55B642D4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6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55D6B-9B23-49A2-BF6B-6708F224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57BA4B-8D09-4F89-920E-F5D40DAD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50DBB4-F3E4-4B0F-B550-7A18F577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B6066-11D4-48C8-BA7A-F1C0181A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760521-30C6-478C-B8D2-FDC5C60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171D3E-E811-4EAE-9A0E-FC8C54A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9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6BF380-BA4E-4594-BDB1-CCE26690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DC20F-6E31-406B-A258-30868D6C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2D2701-25DA-4D08-90B3-792B615D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9F4F-A7BF-4A8D-94EE-6B583FCE1C3A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EB229-38B0-4B2E-A05A-211ABE0BD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50D85-8F5C-41DE-97F0-713A9E61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3687-E314-4D20-9C48-362766D8E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D2D9D-A116-401A-BCF0-52C89856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8" y="144624"/>
            <a:ext cx="3869093" cy="671802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dirty="0"/>
              <a:t>作品のタイトル：</a:t>
            </a:r>
            <a:endParaRPr kumimoji="1"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A338EA8-3EF8-4D30-8F86-6943E2F079F4}"/>
              </a:ext>
            </a:extLst>
          </p:cNvPr>
          <p:cNvSpPr txBox="1">
            <a:spLocks/>
          </p:cNvSpPr>
          <p:nvPr/>
        </p:nvSpPr>
        <p:spPr>
          <a:xfrm>
            <a:off x="3984171" y="163285"/>
            <a:ext cx="3869093" cy="67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dirty="0"/>
              <a:t>未定</a:t>
            </a:r>
            <a:endParaRPr lang="ja-JP" altLang="en-US" sz="4000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3B47F66D-F326-452F-A488-3A7DA0923F9C}"/>
              </a:ext>
            </a:extLst>
          </p:cNvPr>
          <p:cNvSpPr txBox="1">
            <a:spLocks/>
          </p:cNvSpPr>
          <p:nvPr/>
        </p:nvSpPr>
        <p:spPr>
          <a:xfrm>
            <a:off x="192833" y="4321133"/>
            <a:ext cx="11824996" cy="237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/>
              <a:t>説明</a:t>
            </a:r>
            <a:endParaRPr lang="en-US" altLang="ja-JP" dirty="0"/>
          </a:p>
        </p:txBody>
      </p:sp>
      <p:sp>
        <p:nvSpPr>
          <p:cNvPr id="58" name="字幕 2">
            <a:extLst>
              <a:ext uri="{FF2B5EF4-FFF2-40B4-BE49-F238E27FC236}">
                <a16:creationId xmlns:a16="http://schemas.microsoft.com/office/drawing/2014/main" id="{9001A55E-E0C1-4FAF-9623-715AF2C90B3A}"/>
              </a:ext>
            </a:extLst>
          </p:cNvPr>
          <p:cNvSpPr txBox="1">
            <a:spLocks/>
          </p:cNvSpPr>
          <p:nvPr/>
        </p:nvSpPr>
        <p:spPr>
          <a:xfrm>
            <a:off x="6853333" y="1300324"/>
            <a:ext cx="1999861" cy="380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画面イメージ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3136" y="496644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ジャンル：横スクロールアクション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08" y="1762117"/>
            <a:ext cx="4301194" cy="250504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4288" y="13080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テーマ（仮）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8" y="1538957"/>
            <a:ext cx="2312074" cy="23120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61398" y="38483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～プレゼント～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58562" y="5811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3136" y="5350050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内容：ベルトコンベアで運ばれていくプレゼントを障害物から守る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クリア条件：プレゼントを出荷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19845" y="13209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ギミック（予定）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02640" y="195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ジャンプ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02640" y="25890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防御または攻撃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88310" y="320185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回復要素（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仕様）</a:t>
            </a:r>
            <a:endParaRPr kumimoji="1" lang="ja-JP" altLang="en-US" dirty="0"/>
          </a:p>
        </p:txBody>
      </p:sp>
      <p:sp>
        <p:nvSpPr>
          <p:cNvPr id="19" name="ハート 18"/>
          <p:cNvSpPr/>
          <p:nvPr/>
        </p:nvSpPr>
        <p:spPr>
          <a:xfrm>
            <a:off x="5958986" y="3244797"/>
            <a:ext cx="274943" cy="23108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ハート 20"/>
          <p:cNvSpPr/>
          <p:nvPr/>
        </p:nvSpPr>
        <p:spPr>
          <a:xfrm>
            <a:off x="6299413" y="3244797"/>
            <a:ext cx="274943" cy="23108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ハート 21"/>
          <p:cNvSpPr/>
          <p:nvPr/>
        </p:nvSpPr>
        <p:spPr>
          <a:xfrm>
            <a:off x="6637600" y="3244796"/>
            <a:ext cx="274943" cy="23108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92" y="1816934"/>
            <a:ext cx="680250" cy="680250"/>
          </a:xfrm>
          <a:prstGeom prst="rect">
            <a:avLst/>
          </a:prstGeom>
        </p:spPr>
      </p:pic>
      <p:sp>
        <p:nvSpPr>
          <p:cNvPr id="28" name="上矢印 27"/>
          <p:cNvSpPr/>
          <p:nvPr/>
        </p:nvSpPr>
        <p:spPr>
          <a:xfrm>
            <a:off x="5724978" y="1976817"/>
            <a:ext cx="194082" cy="36048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29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作品のタイトル：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作品のタイトル：</dc:title>
  <dc:creator>佐々木 磨生</dc:creator>
  <cp:lastModifiedBy>柳原 未侑</cp:lastModifiedBy>
  <cp:revision>8</cp:revision>
  <dcterms:created xsi:type="dcterms:W3CDTF">2020-02-16T13:20:34Z</dcterms:created>
  <dcterms:modified xsi:type="dcterms:W3CDTF">2020-02-17T03:31:14Z</dcterms:modified>
</cp:coreProperties>
</file>