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022"/>
    <a:srgbClr val="6892A0"/>
    <a:srgbClr val="5FA534"/>
    <a:srgbClr val="30521A"/>
    <a:srgbClr val="4C6E7A"/>
    <a:srgbClr val="477C27"/>
    <a:srgbClr val="334A51"/>
    <a:srgbClr val="5F3D2E"/>
    <a:srgbClr val="8A2E4E"/>
    <a:srgbClr val="655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A09E3-978B-4243-AD40-7C0F9CE19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1A89D9-1317-4A53-A6B0-58C99D16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6D22D-2680-4B0C-9A44-5700673E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2BADE-BAC0-42EF-B4DE-47F74A17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8E7A3C-6654-4043-8308-A9371AA7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10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B4BB0-9EF2-4662-A58B-25974FA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64ED0C-3ECB-42CA-A82B-67CA568DF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5133D-F5E9-4261-B89E-A1D42861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F46EE4-E5E2-44D6-B75A-4D51D255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CE1ECB-94F9-4E0F-8C0C-9C8FAEAF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44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383D23-A030-4A35-AE63-F14500A3E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19FCD3-1751-466D-B8CE-DC923AB57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EE47F-6925-4D6E-87BB-01318DBC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677A1-66F9-4829-AB38-A59FF22E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13873D-28F0-4F92-BF32-AD79B7E1D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28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1FF97-2347-43A8-8509-46380746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7CDCD-594A-4271-B30C-C2C7E330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6F5A2E-877A-4CB2-B433-E436B50C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4FE09-4F87-4185-97D1-85E7E2CC4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C1203E-8225-4C78-A553-695BF11A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11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FE841-2E66-4606-9E9E-3B26B6C0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1A7DAC-2F9C-4B81-A74F-E6A27B5AF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92B12-0B39-44F7-9DD0-581B0F2D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5B6AF-3F0A-46A3-BCDF-18D39C8B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75F263-C586-4BDF-B1BA-719F1AF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597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8DE33-7807-4AEE-829C-CE518D92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D30F2-B2C1-47CF-8D6C-D0F027D60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2AE7C1-3E58-41BD-ACA8-0082855CB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D50A30-E5D6-48CF-8FB1-D3B6A9D5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26722-68B1-45D9-844F-7FF08942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084863-8F3A-4EB0-A8EC-44A416E9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042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2D03-ADE4-4B38-B762-1EB357EDF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626D56-9663-4E07-93C7-B007F898A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60C995-FE09-4B60-810F-002B52C0F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6D5748-A3E4-4C4D-BE04-AC81F8889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32F9D8-E145-4EF8-979B-86F73353B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D4E90A-5E6C-46F8-8D65-08160088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2DCBDE-E707-4183-B330-D447C71F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DFA008-1096-4CF0-A33B-09888E34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00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C3883-A440-4D70-B6ED-E92CED67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EB1C0D-D46E-4502-9BB8-D7A2C0FE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A82BEE-92C7-4962-8ED6-B3A859E9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8FF0B2-E5C1-40BD-AEC2-0AC9A65F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676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297CDE-F37F-41D1-A68C-578BD9BE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AB7C67-5165-4E22-8F82-827173F7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882150-E2CE-4DB8-B34D-9C4E9943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26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30A04-B7D9-4314-BB9F-F30864DC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B30D7-8725-4B45-8230-3B5C51996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D101C8-1F26-46FD-B30E-4EC3F05FD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77060-383D-43E5-B80F-AD963C86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D0F0F-523E-4236-AEB2-BC03B3EC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99F134-449A-46FF-8FEA-F4F4D152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987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683F0-23E4-44A7-AEB1-8AEF7464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42DB46-A93C-415F-B108-682DA2433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46892F-C274-4823-A7A4-0C077AC9D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6E48E-2360-4F8A-9E65-90DCD85A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EAB867-09AD-4047-81C3-37D56F96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C01ACC-D33F-44BE-89F6-B0C94C9B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745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AE62C7-D9E1-458E-BF44-3C7DEB62A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1D84B6-233C-497F-A2CA-2111E5E3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D623BB-F208-4F82-8DF6-9E5552067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295B-53CA-4E5E-9331-43C9CACCC6F2}" type="datetimeFigureOut">
              <a:rPr lang="es-MX" smtClean="0"/>
              <a:t>19/06/2024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54D96-CE91-4210-A930-6F258413E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F1396-9E01-4898-9490-08A4E421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84DB-BE4D-4265-AD6E-AA47F05B99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543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Imagen 425">
            <a:extLst>
              <a:ext uri="{FF2B5EF4-FFF2-40B4-BE49-F238E27FC236}">
                <a16:creationId xmlns:a16="http://schemas.microsoft.com/office/drawing/2014/main" id="{05CA6840-D2B4-47A1-B4E3-F5F58F2B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16" y="2560270"/>
            <a:ext cx="1527368" cy="1522893"/>
          </a:xfrm>
          <a:prstGeom prst="rect">
            <a:avLst/>
          </a:prstGeom>
        </p:spPr>
      </p:pic>
      <p:pic>
        <p:nvPicPr>
          <p:cNvPr id="427" name="Imagen 426">
            <a:extLst>
              <a:ext uri="{FF2B5EF4-FFF2-40B4-BE49-F238E27FC236}">
                <a16:creationId xmlns:a16="http://schemas.microsoft.com/office/drawing/2014/main" id="{38E415AD-361E-45D4-8D5C-685DC2A87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641" y="3398232"/>
            <a:ext cx="991262" cy="929535"/>
          </a:xfrm>
          <a:prstGeom prst="rect">
            <a:avLst/>
          </a:prstGeom>
        </p:spPr>
      </p:pic>
      <p:grpSp>
        <p:nvGrpSpPr>
          <p:cNvPr id="143" name="Grupo 142">
            <a:extLst>
              <a:ext uri="{FF2B5EF4-FFF2-40B4-BE49-F238E27FC236}">
                <a16:creationId xmlns:a16="http://schemas.microsoft.com/office/drawing/2014/main" id="{BA3706F3-08FA-478F-ABAC-604C5D3699E9}"/>
              </a:ext>
            </a:extLst>
          </p:cNvPr>
          <p:cNvGrpSpPr/>
          <p:nvPr/>
        </p:nvGrpSpPr>
        <p:grpSpPr>
          <a:xfrm rot="7963695" flipV="1">
            <a:off x="11235313" y="2024679"/>
            <a:ext cx="330512" cy="632013"/>
            <a:chOff x="11005735" y="2158859"/>
            <a:chExt cx="330512" cy="632013"/>
          </a:xfrm>
        </p:grpSpPr>
        <p:pic>
          <p:nvPicPr>
            <p:cNvPr id="144" name="Imagen 143">
              <a:extLst>
                <a:ext uri="{FF2B5EF4-FFF2-40B4-BE49-F238E27FC236}">
                  <a16:creationId xmlns:a16="http://schemas.microsoft.com/office/drawing/2014/main" id="{C2C0F1FF-AC7B-473F-8C45-DD69EC6F2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49" t="-11430" b="-3"/>
            <a:stretch/>
          </p:blipFill>
          <p:spPr>
            <a:xfrm rot="14279646" flipH="1" flipV="1">
              <a:off x="11070258" y="2524883"/>
              <a:ext cx="365140" cy="166838"/>
            </a:xfrm>
            <a:prstGeom prst="rect">
              <a:avLst/>
            </a:prstGeom>
          </p:spPr>
        </p:pic>
        <p:pic>
          <p:nvPicPr>
            <p:cNvPr id="145" name="Imagen 144">
              <a:extLst>
                <a:ext uri="{FF2B5EF4-FFF2-40B4-BE49-F238E27FC236}">
                  <a16:creationId xmlns:a16="http://schemas.microsoft.com/office/drawing/2014/main" id="{F637DFC0-689C-48ED-A90B-D7DCAB36AB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52" t="-4293"/>
            <a:stretch/>
          </p:blipFill>
          <p:spPr>
            <a:xfrm rot="3630412" flipH="1">
              <a:off x="10907219" y="2257375"/>
              <a:ext cx="353182" cy="156150"/>
            </a:xfrm>
            <a:prstGeom prst="rect">
              <a:avLst/>
            </a:prstGeom>
          </p:spPr>
        </p:pic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EB877A25-293B-429A-BA93-480178699F0E}"/>
              </a:ext>
            </a:extLst>
          </p:cNvPr>
          <p:cNvGrpSpPr/>
          <p:nvPr/>
        </p:nvGrpSpPr>
        <p:grpSpPr>
          <a:xfrm rot="13636305">
            <a:off x="11320321" y="4119641"/>
            <a:ext cx="330512" cy="632013"/>
            <a:chOff x="11005735" y="2158859"/>
            <a:chExt cx="330512" cy="632013"/>
          </a:xfrm>
        </p:grpSpPr>
        <p:pic>
          <p:nvPicPr>
            <p:cNvPr id="147" name="Imagen 146">
              <a:extLst>
                <a:ext uri="{FF2B5EF4-FFF2-40B4-BE49-F238E27FC236}">
                  <a16:creationId xmlns:a16="http://schemas.microsoft.com/office/drawing/2014/main" id="{586689A1-23D1-4DE0-BD86-4BF869B72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49" t="-11430" b="-3"/>
            <a:stretch/>
          </p:blipFill>
          <p:spPr>
            <a:xfrm rot="14279646" flipH="1" flipV="1">
              <a:off x="11070258" y="2524883"/>
              <a:ext cx="365140" cy="166838"/>
            </a:xfrm>
            <a:prstGeom prst="rect">
              <a:avLst/>
            </a:prstGeom>
          </p:spPr>
        </p:pic>
        <p:pic>
          <p:nvPicPr>
            <p:cNvPr id="148" name="Imagen 147">
              <a:extLst>
                <a:ext uri="{FF2B5EF4-FFF2-40B4-BE49-F238E27FC236}">
                  <a16:creationId xmlns:a16="http://schemas.microsoft.com/office/drawing/2014/main" id="{DC7EC438-41AD-4097-98A8-FD2E93570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52" t="-4293"/>
            <a:stretch/>
          </p:blipFill>
          <p:spPr>
            <a:xfrm rot="3630412" flipH="1">
              <a:off x="10907219" y="2257375"/>
              <a:ext cx="353182" cy="156150"/>
            </a:xfrm>
            <a:prstGeom prst="rect">
              <a:avLst/>
            </a:prstGeom>
          </p:spPr>
        </p:pic>
      </p:grpSp>
      <p:pic>
        <p:nvPicPr>
          <p:cNvPr id="429" name="Imagen 428">
            <a:extLst>
              <a:ext uri="{FF2B5EF4-FFF2-40B4-BE49-F238E27FC236}">
                <a16:creationId xmlns:a16="http://schemas.microsoft.com/office/drawing/2014/main" id="{741694F2-8976-4F60-89E5-2BCF58A28D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5630" flipH="1">
            <a:off x="6585307" y="5306144"/>
            <a:ext cx="1715601" cy="4332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1FDB16-02BA-4D33-8B4D-09FD249AA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54" y="2450720"/>
            <a:ext cx="1022437" cy="10224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3A02C2-8730-4EEB-BE82-44FB0B9F8D9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1208" y="4753880"/>
            <a:ext cx="703669" cy="70366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2A4DA8B-5B8E-4C4C-B443-83055D8994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69" y="2843691"/>
            <a:ext cx="1163438" cy="262627"/>
          </a:xfrm>
          <a:prstGeom prst="rect">
            <a:avLst/>
          </a:prstGeom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309C9FFE-0386-4E35-9768-197334DCE7D6}"/>
              </a:ext>
            </a:extLst>
          </p:cNvPr>
          <p:cNvGrpSpPr/>
          <p:nvPr/>
        </p:nvGrpSpPr>
        <p:grpSpPr>
          <a:xfrm>
            <a:off x="10171485" y="1131110"/>
            <a:ext cx="1163438" cy="1195063"/>
            <a:chOff x="6458888" y="583277"/>
            <a:chExt cx="1326667" cy="1428607"/>
          </a:xfrm>
        </p:grpSpPr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4E080632-4034-4949-9B46-CDDA7D301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EF2F1"/>
                </a:clrFrom>
                <a:clrTo>
                  <a:srgbClr val="EEF2F1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9800" y1="27500" x2="49800" y2="27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88" y="685217"/>
              <a:ext cx="1326667" cy="1326667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55C43F61-0502-49AA-AB57-44B63DA24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1191" y="583277"/>
              <a:ext cx="614364" cy="545039"/>
            </a:xfrm>
            <a:prstGeom prst="rect">
              <a:avLst/>
            </a:prstGeom>
          </p:spPr>
        </p:pic>
      </p:grp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E69820A-B224-479F-A3E2-EDAA4BB913D6}"/>
              </a:ext>
            </a:extLst>
          </p:cNvPr>
          <p:cNvCxnSpPr>
            <a:cxnSpLocks/>
          </p:cNvCxnSpPr>
          <p:nvPr/>
        </p:nvCxnSpPr>
        <p:spPr>
          <a:xfrm>
            <a:off x="1258382" y="-42797"/>
            <a:ext cx="0" cy="691035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upo 210">
            <a:extLst>
              <a:ext uri="{FF2B5EF4-FFF2-40B4-BE49-F238E27FC236}">
                <a16:creationId xmlns:a16="http://schemas.microsoft.com/office/drawing/2014/main" id="{3880D87D-F4EB-4EBF-BA8A-DA6E71581BC1}"/>
              </a:ext>
            </a:extLst>
          </p:cNvPr>
          <p:cNvGrpSpPr/>
          <p:nvPr/>
        </p:nvGrpSpPr>
        <p:grpSpPr>
          <a:xfrm>
            <a:off x="2440897" y="496203"/>
            <a:ext cx="1994236" cy="2932797"/>
            <a:chOff x="7909678" y="2084633"/>
            <a:chExt cx="3401396" cy="4869881"/>
          </a:xfrm>
        </p:grpSpPr>
        <p:grpSp>
          <p:nvGrpSpPr>
            <p:cNvPr id="179" name="Group 2">
              <a:extLst>
                <a:ext uri="{FF2B5EF4-FFF2-40B4-BE49-F238E27FC236}">
                  <a16:creationId xmlns:a16="http://schemas.microsoft.com/office/drawing/2014/main" id="{3A7B594D-3EFD-4EAE-B950-01CCD6BE3C12}"/>
                </a:ext>
              </a:extLst>
            </p:cNvPr>
            <p:cNvGrpSpPr/>
            <p:nvPr/>
          </p:nvGrpSpPr>
          <p:grpSpPr>
            <a:xfrm>
              <a:off x="7909678" y="2084633"/>
              <a:ext cx="3401396" cy="4869881"/>
              <a:chOff x="6794361" y="999978"/>
              <a:chExt cx="4041082" cy="5785737"/>
            </a:xfrm>
          </p:grpSpPr>
          <p:grpSp>
            <p:nvGrpSpPr>
              <p:cNvPr id="180" name="Group 4">
                <a:extLst>
                  <a:ext uri="{FF2B5EF4-FFF2-40B4-BE49-F238E27FC236}">
                    <a16:creationId xmlns:a16="http://schemas.microsoft.com/office/drawing/2014/main" id="{7701C09D-3CDD-4A74-AB6D-570DAF489E5E}"/>
                  </a:ext>
                </a:extLst>
              </p:cNvPr>
              <p:cNvGrpSpPr/>
              <p:nvPr/>
            </p:nvGrpSpPr>
            <p:grpSpPr>
              <a:xfrm rot="3600000">
                <a:off x="8086081" y="1160187"/>
                <a:ext cx="2447817" cy="2127400"/>
                <a:chOff x="1582393" y="1463751"/>
                <a:chExt cx="2447817" cy="2127400"/>
              </a:xfrm>
            </p:grpSpPr>
            <p:sp>
              <p:nvSpPr>
                <p:cNvPr id="204" name="Freeform 251">
                  <a:extLst>
                    <a:ext uri="{FF2B5EF4-FFF2-40B4-BE49-F238E27FC236}">
                      <a16:creationId xmlns:a16="http://schemas.microsoft.com/office/drawing/2014/main" id="{71F53847-4421-43B6-BCD3-6C16C04F9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3126" y="1530714"/>
                  <a:ext cx="1860558" cy="1431394"/>
                </a:xfrm>
                <a:custGeom>
                  <a:avLst/>
                  <a:gdLst>
                    <a:gd name="T0" fmla="*/ 4218 w 4218"/>
                    <a:gd name="T1" fmla="*/ 0 h 3258"/>
                    <a:gd name="T2" fmla="*/ 1793 w 4218"/>
                    <a:gd name="T3" fmla="*/ 1295 h 3258"/>
                    <a:gd name="T4" fmla="*/ 0 w 4218"/>
                    <a:gd name="T5" fmla="*/ 3258 h 3258"/>
                    <a:gd name="T6" fmla="*/ 4218 w 4218"/>
                    <a:gd name="T7" fmla="*/ 0 h 32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18" h="3258">
                      <a:moveTo>
                        <a:pt x="4218" y="0"/>
                      </a:moveTo>
                      <a:cubicBezTo>
                        <a:pt x="3495" y="193"/>
                        <a:pt x="2628" y="641"/>
                        <a:pt x="1793" y="1295"/>
                      </a:cubicBezTo>
                      <a:cubicBezTo>
                        <a:pt x="993" y="1922"/>
                        <a:pt x="369" y="2623"/>
                        <a:pt x="0" y="3258"/>
                      </a:cubicBezTo>
                      <a:cubicBezTo>
                        <a:pt x="649" y="1398"/>
                        <a:pt x="2334" y="152"/>
                        <a:pt x="4218" y="0"/>
                      </a:cubicBezTo>
                      <a:close/>
                    </a:path>
                  </a:pathLst>
                </a:custGeom>
                <a:solidFill>
                  <a:srgbClr val="4C6E7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oppins Light" panose="00000400000000000000" pitchFamily="2" charset="0"/>
                  </a:endParaRPr>
                </a:p>
              </p:txBody>
            </p:sp>
            <p:sp>
              <p:nvSpPr>
                <p:cNvPr id="205" name="Freeform 252">
                  <a:extLst>
                    <a:ext uri="{FF2B5EF4-FFF2-40B4-BE49-F238E27FC236}">
                      <a16:creationId xmlns:a16="http://schemas.microsoft.com/office/drawing/2014/main" id="{5B67125D-1984-4F06-B750-C5B91561E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2393" y="1504925"/>
                  <a:ext cx="2447817" cy="2086226"/>
                </a:xfrm>
                <a:custGeom>
                  <a:avLst/>
                  <a:gdLst>
                    <a:gd name="T0" fmla="*/ 3515 w 5549"/>
                    <a:gd name="T1" fmla="*/ 3319 h 4749"/>
                    <a:gd name="T2" fmla="*/ 409 w 5549"/>
                    <a:gd name="T3" fmla="*/ 4227 h 4749"/>
                    <a:gd name="T4" fmla="*/ 2035 w 5549"/>
                    <a:gd name="T5" fmla="*/ 1429 h 4749"/>
                    <a:gd name="T6" fmla="*/ 5140 w 5549"/>
                    <a:gd name="T7" fmla="*/ 522 h 4749"/>
                    <a:gd name="T8" fmla="*/ 3515 w 5549"/>
                    <a:gd name="T9" fmla="*/ 3319 h 4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9" h="4749">
                      <a:moveTo>
                        <a:pt x="3515" y="3319"/>
                      </a:moveTo>
                      <a:cubicBezTo>
                        <a:pt x="2209" y="4342"/>
                        <a:pt x="818" y="4749"/>
                        <a:pt x="409" y="4227"/>
                      </a:cubicBezTo>
                      <a:cubicBezTo>
                        <a:pt x="0" y="3705"/>
                        <a:pt x="728" y="2452"/>
                        <a:pt x="2035" y="1429"/>
                      </a:cubicBezTo>
                      <a:cubicBezTo>
                        <a:pt x="3341" y="406"/>
                        <a:pt x="4732" y="0"/>
                        <a:pt x="5140" y="522"/>
                      </a:cubicBezTo>
                      <a:cubicBezTo>
                        <a:pt x="5549" y="1044"/>
                        <a:pt x="4821" y="2297"/>
                        <a:pt x="3515" y="3319"/>
                      </a:cubicBezTo>
                      <a:close/>
                    </a:path>
                  </a:pathLst>
                </a:custGeom>
                <a:solidFill>
                  <a:srgbClr val="4C6E7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oppins Light" panose="00000400000000000000" pitchFamily="2" charset="0"/>
                  </a:endParaRPr>
                </a:p>
              </p:txBody>
            </p:sp>
            <p:sp>
              <p:nvSpPr>
                <p:cNvPr id="206" name="Freeform 253">
                  <a:extLst>
                    <a:ext uri="{FF2B5EF4-FFF2-40B4-BE49-F238E27FC236}">
                      <a16:creationId xmlns:a16="http://schemas.microsoft.com/office/drawing/2014/main" id="{3ADCD0CF-8519-46B3-823E-46136E773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17538" y="1463751"/>
                  <a:ext cx="2242263" cy="1892792"/>
                </a:xfrm>
                <a:custGeom>
                  <a:avLst/>
                  <a:gdLst>
                    <a:gd name="T0" fmla="*/ 540 w 5083"/>
                    <a:gd name="T1" fmla="*/ 4309 h 4309"/>
                    <a:gd name="T2" fmla="*/ 408 w 5083"/>
                    <a:gd name="T3" fmla="*/ 4191 h 4309"/>
                    <a:gd name="T4" fmla="*/ 2034 w 5083"/>
                    <a:gd name="T5" fmla="*/ 1394 h 4309"/>
                    <a:gd name="T6" fmla="*/ 5083 w 5083"/>
                    <a:gd name="T7" fmla="*/ 426 h 4309"/>
                    <a:gd name="T8" fmla="*/ 2108 w 5083"/>
                    <a:gd name="T9" fmla="*/ 1450 h 4309"/>
                    <a:gd name="T10" fmla="*/ 483 w 5083"/>
                    <a:gd name="T11" fmla="*/ 4248 h 4309"/>
                    <a:gd name="T12" fmla="*/ 540 w 5083"/>
                    <a:gd name="T13" fmla="*/ 4309 h 4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83" h="4309">
                      <a:moveTo>
                        <a:pt x="540" y="4309"/>
                      </a:moveTo>
                      <a:cubicBezTo>
                        <a:pt x="489" y="4277"/>
                        <a:pt x="445" y="4238"/>
                        <a:pt x="408" y="4191"/>
                      </a:cubicBezTo>
                      <a:cubicBezTo>
                        <a:pt x="0" y="3670"/>
                        <a:pt x="727" y="2417"/>
                        <a:pt x="2034" y="1394"/>
                      </a:cubicBezTo>
                      <a:cubicBezTo>
                        <a:pt x="3285" y="414"/>
                        <a:pt x="4614" y="0"/>
                        <a:pt x="5083" y="426"/>
                      </a:cubicBezTo>
                      <a:cubicBezTo>
                        <a:pt x="4559" y="98"/>
                        <a:pt x="3299" y="518"/>
                        <a:pt x="2108" y="1450"/>
                      </a:cubicBezTo>
                      <a:cubicBezTo>
                        <a:pt x="802" y="2473"/>
                        <a:pt x="74" y="3726"/>
                        <a:pt x="483" y="4248"/>
                      </a:cubicBezTo>
                      <a:cubicBezTo>
                        <a:pt x="500" y="4270"/>
                        <a:pt x="519" y="4290"/>
                        <a:pt x="540" y="4309"/>
                      </a:cubicBezTo>
                      <a:close/>
                    </a:path>
                  </a:pathLst>
                </a:custGeom>
                <a:solidFill>
                  <a:srgbClr val="9B7362">
                    <a:shade val="75000"/>
                    <a:satMod val="160000"/>
                  </a:srgbClr>
                </a:solidFill>
                <a:ln>
                  <a:noFill/>
                </a:ln>
                <a:effectLst>
                  <a:outerShdw blurRad="76200" dist="25400" dir="5400000" algn="tl" rotWithShape="0">
                    <a:srgbClr val="000000">
                      <a:alpha val="5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/>
                </a:scene3d>
                <a:sp3d contourW="19050" prstMaterial="flat">
                  <a:bevelT w="0" h="0" prst="coolSlant"/>
                  <a:contourClr>
                    <a:srgbClr val="9B7362">
                      <a:shade val="25000"/>
                      <a:satMod val="140000"/>
                    </a:srgbClr>
                  </a:contourClr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oppins Light" panose="00000400000000000000" pitchFamily="2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1" name="Group 8">
                <a:extLst>
                  <a:ext uri="{FF2B5EF4-FFF2-40B4-BE49-F238E27FC236}">
                    <a16:creationId xmlns:a16="http://schemas.microsoft.com/office/drawing/2014/main" id="{DD388DF7-F292-44E5-A9A4-D7D376F62BA4}"/>
                  </a:ext>
                </a:extLst>
              </p:cNvPr>
              <p:cNvGrpSpPr/>
              <p:nvPr/>
            </p:nvGrpSpPr>
            <p:grpSpPr>
              <a:xfrm rot="3600000">
                <a:off x="7382168" y="1753381"/>
                <a:ext cx="3851101" cy="3055449"/>
                <a:chOff x="1306198" y="1725781"/>
                <a:chExt cx="3851101" cy="3055449"/>
              </a:xfrm>
            </p:grpSpPr>
            <p:grpSp>
              <p:nvGrpSpPr>
                <p:cNvPr id="198" name="Group 9">
                  <a:extLst>
                    <a:ext uri="{FF2B5EF4-FFF2-40B4-BE49-F238E27FC236}">
                      <a16:creationId xmlns:a16="http://schemas.microsoft.com/office/drawing/2014/main" id="{4383A29E-B2B4-4286-8B91-81AB6D1F2DD6}"/>
                    </a:ext>
                  </a:extLst>
                </p:cNvPr>
                <p:cNvGrpSpPr/>
                <p:nvPr/>
              </p:nvGrpSpPr>
              <p:grpSpPr>
                <a:xfrm>
                  <a:off x="1306198" y="1725781"/>
                  <a:ext cx="3851101" cy="3055449"/>
                  <a:chOff x="1306198" y="1725781"/>
                  <a:chExt cx="3851101" cy="3055449"/>
                </a:xfrm>
              </p:grpSpPr>
              <p:sp>
                <p:nvSpPr>
                  <p:cNvPr id="200" name="Freeform 249">
                    <a:extLst>
                      <a:ext uri="{FF2B5EF4-FFF2-40B4-BE49-F238E27FC236}">
                        <a16:creationId xmlns:a16="http://schemas.microsoft.com/office/drawing/2014/main" id="{70B4A99E-3336-4BB2-A379-CD24B6F69B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12973" y="1998133"/>
                    <a:ext cx="3744326" cy="2783097"/>
                  </a:xfrm>
                  <a:custGeom>
                    <a:avLst/>
                    <a:gdLst>
                      <a:gd name="T0" fmla="*/ 135 w 8488"/>
                      <a:gd name="T1" fmla="*/ 5407 h 6335"/>
                      <a:gd name="T2" fmla="*/ 352 w 8488"/>
                      <a:gd name="T3" fmla="*/ 4750 h 6335"/>
                      <a:gd name="T4" fmla="*/ 6304 w 8488"/>
                      <a:gd name="T5" fmla="*/ 64 h 6335"/>
                      <a:gd name="T6" fmla="*/ 7489 w 8488"/>
                      <a:gd name="T7" fmla="*/ 343 h 6335"/>
                      <a:gd name="T8" fmla="*/ 1528 w 8488"/>
                      <a:gd name="T9" fmla="*/ 6219 h 6335"/>
                      <a:gd name="T10" fmla="*/ 135 w 8488"/>
                      <a:gd name="T11" fmla="*/ 5407 h 63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488" h="6335">
                        <a:moveTo>
                          <a:pt x="135" y="5407"/>
                        </a:moveTo>
                        <a:cubicBezTo>
                          <a:pt x="168" y="5192"/>
                          <a:pt x="273" y="4997"/>
                          <a:pt x="352" y="4750"/>
                        </a:cubicBezTo>
                        <a:cubicBezTo>
                          <a:pt x="1610" y="5819"/>
                          <a:pt x="6860" y="1218"/>
                          <a:pt x="6304" y="64"/>
                        </a:cubicBezTo>
                        <a:cubicBezTo>
                          <a:pt x="6655" y="0"/>
                          <a:pt x="7212" y="18"/>
                          <a:pt x="7489" y="343"/>
                        </a:cubicBezTo>
                        <a:cubicBezTo>
                          <a:pt x="8488" y="1728"/>
                          <a:pt x="4175" y="5792"/>
                          <a:pt x="1528" y="6219"/>
                        </a:cubicBezTo>
                        <a:cubicBezTo>
                          <a:pt x="808" y="6335"/>
                          <a:pt x="0" y="6282"/>
                          <a:pt x="135" y="5407"/>
                        </a:cubicBezTo>
                        <a:close/>
                      </a:path>
                    </a:pathLst>
                  </a:custGeom>
                  <a:solidFill>
                    <a:srgbClr val="987D5A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</a:endParaRPr>
                  </a:p>
                </p:txBody>
              </p:sp>
              <p:sp>
                <p:nvSpPr>
                  <p:cNvPr id="201" name="Freeform 250">
                    <a:extLst>
                      <a:ext uri="{FF2B5EF4-FFF2-40B4-BE49-F238E27FC236}">
                        <a16:creationId xmlns:a16="http://schemas.microsoft.com/office/drawing/2014/main" id="{1A16A92F-A56F-425C-AB3D-2B2BB4C9D9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91893" y="2173510"/>
                    <a:ext cx="3613049" cy="2594566"/>
                  </a:xfrm>
                  <a:custGeom>
                    <a:avLst/>
                    <a:gdLst>
                      <a:gd name="T0" fmla="*/ 7350 w 8190"/>
                      <a:gd name="T1" fmla="*/ 0 h 5906"/>
                      <a:gd name="T2" fmla="*/ 1350 w 8190"/>
                      <a:gd name="T3" fmla="*/ 5816 h 5906"/>
                      <a:gd name="T4" fmla="*/ 0 w 8190"/>
                      <a:gd name="T5" fmla="*/ 5483 h 5906"/>
                      <a:gd name="T6" fmla="*/ 1302 w 8190"/>
                      <a:gd name="T7" fmla="*/ 5731 h 5906"/>
                      <a:gd name="T8" fmla="*/ 7350 w 8190"/>
                      <a:gd name="T9" fmla="*/ 0 h 59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90" h="5906">
                        <a:moveTo>
                          <a:pt x="7350" y="0"/>
                        </a:moveTo>
                        <a:cubicBezTo>
                          <a:pt x="8190" y="1437"/>
                          <a:pt x="3961" y="5395"/>
                          <a:pt x="1350" y="5816"/>
                        </a:cubicBezTo>
                        <a:cubicBezTo>
                          <a:pt x="795" y="5906"/>
                          <a:pt x="187" y="5894"/>
                          <a:pt x="0" y="5483"/>
                        </a:cubicBezTo>
                        <a:cubicBezTo>
                          <a:pt x="229" y="5810"/>
                          <a:pt x="788" y="5814"/>
                          <a:pt x="1302" y="5731"/>
                        </a:cubicBezTo>
                        <a:cubicBezTo>
                          <a:pt x="3862" y="5318"/>
                          <a:pt x="7978" y="1506"/>
                          <a:pt x="735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>
                    <a:solidFill>
                      <a:srgbClr val="3A3022"/>
                    </a:solidFill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</a:endParaRPr>
                  </a:p>
                </p:txBody>
              </p:sp>
              <p:sp>
                <p:nvSpPr>
                  <p:cNvPr id="202" name="Freeform 257">
                    <a:extLst>
                      <a:ext uri="{FF2B5EF4-FFF2-40B4-BE49-F238E27FC236}">
                        <a16:creationId xmlns:a16="http://schemas.microsoft.com/office/drawing/2014/main" id="{4DC4D883-BF0D-4978-A3F2-33E15282FB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6198" y="1726555"/>
                    <a:ext cx="3411880" cy="2891935"/>
                  </a:xfrm>
                  <a:custGeom>
                    <a:avLst/>
                    <a:gdLst>
                      <a:gd name="T0" fmla="*/ 4739 w 7734"/>
                      <a:gd name="T1" fmla="*/ 280 h 6583"/>
                      <a:gd name="T2" fmla="*/ 7734 w 7734"/>
                      <a:gd name="T3" fmla="*/ 956 h 6583"/>
                      <a:gd name="T4" fmla="*/ 3124 w 7734"/>
                      <a:gd name="T5" fmla="*/ 2341 h 6583"/>
                      <a:gd name="T6" fmla="*/ 457 w 7734"/>
                      <a:gd name="T7" fmla="*/ 6583 h 6583"/>
                      <a:gd name="T8" fmla="*/ 717 w 7734"/>
                      <a:gd name="T9" fmla="*/ 3423 h 6583"/>
                      <a:gd name="T10" fmla="*/ 4739 w 7734"/>
                      <a:gd name="T11" fmla="*/ 280 h 65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734" h="6583">
                        <a:moveTo>
                          <a:pt x="4739" y="280"/>
                        </a:moveTo>
                        <a:cubicBezTo>
                          <a:pt x="5651" y="1"/>
                          <a:pt x="6971" y="219"/>
                          <a:pt x="7734" y="956"/>
                        </a:cubicBezTo>
                        <a:cubicBezTo>
                          <a:pt x="6659" y="0"/>
                          <a:pt x="3911" y="1725"/>
                          <a:pt x="3124" y="2341"/>
                        </a:cubicBezTo>
                        <a:cubicBezTo>
                          <a:pt x="1506" y="3609"/>
                          <a:pt x="88" y="5550"/>
                          <a:pt x="457" y="6583"/>
                        </a:cubicBezTo>
                        <a:cubicBezTo>
                          <a:pt x="0" y="5511"/>
                          <a:pt x="185" y="4364"/>
                          <a:pt x="717" y="3423"/>
                        </a:cubicBezTo>
                        <a:cubicBezTo>
                          <a:pt x="1552" y="1947"/>
                          <a:pt x="3146" y="769"/>
                          <a:pt x="4739" y="280"/>
                        </a:cubicBezTo>
                        <a:close/>
                      </a:path>
                    </a:pathLst>
                  </a:custGeom>
                  <a:solidFill>
                    <a:srgbClr val="9B7362">
                      <a:lumMod val="60000"/>
                      <a:lumOff val="4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</a:endParaRPr>
                  </a:p>
                </p:txBody>
              </p:sp>
              <p:sp>
                <p:nvSpPr>
                  <p:cNvPr id="203" name="Freeform 264">
                    <a:extLst>
                      <a:ext uri="{FF2B5EF4-FFF2-40B4-BE49-F238E27FC236}">
                        <a16:creationId xmlns:a16="http://schemas.microsoft.com/office/drawing/2014/main" id="{6652F707-BDEA-4FB1-926D-10463B85AD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4110" y="1725781"/>
                    <a:ext cx="3373453" cy="2891419"/>
                  </a:xfrm>
                  <a:custGeom>
                    <a:avLst/>
                    <a:gdLst>
                      <a:gd name="T0" fmla="*/ 7366 w 7647"/>
                      <a:gd name="T1" fmla="*/ 724 h 6582"/>
                      <a:gd name="T2" fmla="*/ 7647 w 7647"/>
                      <a:gd name="T3" fmla="*/ 956 h 6582"/>
                      <a:gd name="T4" fmla="*/ 3037 w 7647"/>
                      <a:gd name="T5" fmla="*/ 2341 h 6582"/>
                      <a:gd name="T6" fmla="*/ 370 w 7647"/>
                      <a:gd name="T7" fmla="*/ 6582 h 6582"/>
                      <a:gd name="T8" fmla="*/ 261 w 7647"/>
                      <a:gd name="T9" fmla="*/ 6289 h 6582"/>
                      <a:gd name="T10" fmla="*/ 2990 w 7647"/>
                      <a:gd name="T11" fmla="*/ 2276 h 6582"/>
                      <a:gd name="T12" fmla="*/ 7366 w 7647"/>
                      <a:gd name="T13" fmla="*/ 724 h 65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647" h="6582">
                        <a:moveTo>
                          <a:pt x="7366" y="724"/>
                        </a:moveTo>
                        <a:cubicBezTo>
                          <a:pt x="7466" y="795"/>
                          <a:pt x="7560" y="872"/>
                          <a:pt x="7647" y="956"/>
                        </a:cubicBezTo>
                        <a:cubicBezTo>
                          <a:pt x="6571" y="0"/>
                          <a:pt x="3823" y="1725"/>
                          <a:pt x="3037" y="2341"/>
                        </a:cubicBezTo>
                        <a:cubicBezTo>
                          <a:pt x="1418" y="3608"/>
                          <a:pt x="0" y="5550"/>
                          <a:pt x="370" y="6582"/>
                        </a:cubicBezTo>
                        <a:cubicBezTo>
                          <a:pt x="328" y="6485"/>
                          <a:pt x="292" y="6387"/>
                          <a:pt x="261" y="6289"/>
                        </a:cubicBezTo>
                        <a:cubicBezTo>
                          <a:pt x="154" y="5213"/>
                          <a:pt x="1485" y="3454"/>
                          <a:pt x="2990" y="2276"/>
                        </a:cubicBezTo>
                        <a:cubicBezTo>
                          <a:pt x="3724" y="1701"/>
                          <a:pt x="6160" y="163"/>
                          <a:pt x="7366" y="724"/>
                        </a:cubicBezTo>
                        <a:close/>
                      </a:path>
                    </a:pathLst>
                  </a:custGeom>
                  <a:solidFill>
                    <a:srgbClr val="9B7362">
                      <a:shade val="75000"/>
                      <a:satMod val="160000"/>
                    </a:srgbClr>
                  </a:solidFill>
                  <a:ln w="9525" cap="flat" cmpd="sng" algn="ctr">
                    <a:solidFill>
                      <a:srgbClr val="9B7362"/>
                    </a:solidFill>
                    <a:prstDash val="solid"/>
                  </a:ln>
                  <a:effectLst>
                    <a:outerShdw blurRad="50800" dist="15240" dir="5400000" algn="tl" rotWithShape="0">
                      <a:srgbClr val="000000">
                        <a:alpha val="75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rightRoom" dir="tl"/>
                  </a:scene3d>
                  <a:sp3d contourW="9525" prstMaterial="flat">
                    <a:bevelT w="0" h="0" prst="coolSlant"/>
                    <a:contourClr>
                      <a:srgbClr val="9B7362">
                        <a:shade val="35000"/>
                        <a:satMod val="130000"/>
                      </a:srgbClr>
                    </a:contourClr>
                  </a:sp3d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9" name="TextBox 10">
                  <a:extLst>
                    <a:ext uri="{FF2B5EF4-FFF2-40B4-BE49-F238E27FC236}">
                      <a16:creationId xmlns:a16="http://schemas.microsoft.com/office/drawing/2014/main" id="{027F1136-C6C4-4E3F-B9A7-CD9ACA01F9CA}"/>
                    </a:ext>
                  </a:extLst>
                </p:cNvPr>
                <p:cNvSpPr txBox="1"/>
                <p:nvPr/>
              </p:nvSpPr>
              <p:spPr>
                <a:xfrm rot="19186263">
                  <a:off x="1946535" y="2219500"/>
                  <a:ext cx="863107" cy="4753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solidFill>
                        <a:srgbClr val="FFFFFF"/>
                      </a:solidFill>
                      <a:latin typeface="Montserrat" panose="02000000000000000000" pitchFamily="2" charset="0"/>
                      <a:cs typeface="Montserrat" panose="02000000000000000000" pitchFamily="2" charset="0"/>
                    </a:defRPr>
                  </a:lvl1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</a:rPr>
                    <a:t>Filter</a:t>
                  </a: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Poppins Light" panose="00000400000000000000" pitchFamily="2" charset="0"/>
                  </a:endParaRPr>
                </a:p>
              </p:txBody>
            </p:sp>
          </p:grpSp>
          <p:grpSp>
            <p:nvGrpSpPr>
              <p:cNvPr id="182" name="Group 15">
                <a:extLst>
                  <a:ext uri="{FF2B5EF4-FFF2-40B4-BE49-F238E27FC236}">
                    <a16:creationId xmlns:a16="http://schemas.microsoft.com/office/drawing/2014/main" id="{6D58F9B5-AEE7-47D5-AA2D-1FB2575C5990}"/>
                  </a:ext>
                </a:extLst>
              </p:cNvPr>
              <p:cNvGrpSpPr/>
              <p:nvPr/>
            </p:nvGrpSpPr>
            <p:grpSpPr>
              <a:xfrm rot="3600000">
                <a:off x="6651092" y="1932939"/>
                <a:ext cx="4008940" cy="3722402"/>
                <a:chOff x="1530063" y="1893938"/>
                <a:chExt cx="4008940" cy="3722402"/>
              </a:xfrm>
            </p:grpSpPr>
            <p:sp>
              <p:nvSpPr>
                <p:cNvPr id="193" name="Freeform 254">
                  <a:extLst>
                    <a:ext uri="{FF2B5EF4-FFF2-40B4-BE49-F238E27FC236}">
                      <a16:creationId xmlns:a16="http://schemas.microsoft.com/office/drawing/2014/main" id="{76B7D7F3-5F40-40EF-8934-69CF8712E4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6342" y="2651417"/>
                  <a:ext cx="3711055" cy="2964923"/>
                </a:xfrm>
                <a:custGeom>
                  <a:avLst/>
                  <a:gdLst>
                    <a:gd name="T0" fmla="*/ 5243 w 8413"/>
                    <a:gd name="T1" fmla="*/ 4580 h 6749"/>
                    <a:gd name="T2" fmla="*/ 1930 w 8413"/>
                    <a:gd name="T3" fmla="*/ 6433 h 6749"/>
                    <a:gd name="T4" fmla="*/ 535 w 8413"/>
                    <a:gd name="T5" fmla="*/ 5182 h 6749"/>
                    <a:gd name="T6" fmla="*/ 597 w 8413"/>
                    <a:gd name="T7" fmla="*/ 5049 h 6749"/>
                    <a:gd name="T8" fmla="*/ 4184 w 8413"/>
                    <a:gd name="T9" fmla="*/ 3250 h 6749"/>
                    <a:gd name="T10" fmla="*/ 6788 w 8413"/>
                    <a:gd name="T11" fmla="*/ 206 h 6749"/>
                    <a:gd name="T12" fmla="*/ 6794 w 8413"/>
                    <a:gd name="T13" fmla="*/ 95 h 6749"/>
                    <a:gd name="T14" fmla="*/ 8168 w 8413"/>
                    <a:gd name="T15" fmla="*/ 770 h 6749"/>
                    <a:gd name="T16" fmla="*/ 5243 w 8413"/>
                    <a:gd name="T17" fmla="*/ 4580 h 67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413" h="6749">
                      <a:moveTo>
                        <a:pt x="5243" y="4580"/>
                      </a:moveTo>
                      <a:cubicBezTo>
                        <a:pt x="4472" y="5183"/>
                        <a:pt x="3002" y="6050"/>
                        <a:pt x="1930" y="6433"/>
                      </a:cubicBezTo>
                      <a:cubicBezTo>
                        <a:pt x="1041" y="6749"/>
                        <a:pt x="0" y="6669"/>
                        <a:pt x="535" y="5182"/>
                      </a:cubicBezTo>
                      <a:cubicBezTo>
                        <a:pt x="554" y="5138"/>
                        <a:pt x="575" y="5094"/>
                        <a:pt x="597" y="5049"/>
                      </a:cubicBezTo>
                      <a:cubicBezTo>
                        <a:pt x="1500" y="4930"/>
                        <a:pt x="2862" y="4285"/>
                        <a:pt x="4184" y="3250"/>
                      </a:cubicBezTo>
                      <a:cubicBezTo>
                        <a:pt x="5506" y="2215"/>
                        <a:pt x="6453" y="1054"/>
                        <a:pt x="6788" y="206"/>
                      </a:cubicBezTo>
                      <a:cubicBezTo>
                        <a:pt x="6837" y="195"/>
                        <a:pt x="6747" y="103"/>
                        <a:pt x="6794" y="95"/>
                      </a:cubicBezTo>
                      <a:cubicBezTo>
                        <a:pt x="7595" y="0"/>
                        <a:pt x="8068" y="362"/>
                        <a:pt x="8168" y="770"/>
                      </a:cubicBezTo>
                      <a:cubicBezTo>
                        <a:pt x="8413" y="1772"/>
                        <a:pt x="5916" y="4052"/>
                        <a:pt x="5243" y="4580"/>
                      </a:cubicBezTo>
                      <a:close/>
                    </a:path>
                  </a:pathLst>
                </a:custGeom>
                <a:solidFill>
                  <a:srgbClr val="987D5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oppins Light" panose="00000400000000000000" pitchFamily="2" charset="0"/>
                  </a:endParaRPr>
                </a:p>
              </p:txBody>
            </p:sp>
            <p:sp>
              <p:nvSpPr>
                <p:cNvPr id="194" name="Freeform 255">
                  <a:extLst>
                    <a:ext uri="{FF2B5EF4-FFF2-40B4-BE49-F238E27FC236}">
                      <a16:creationId xmlns:a16="http://schemas.microsoft.com/office/drawing/2014/main" id="{413E97A0-1C84-443C-9CD1-5691C2A9D9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0641" y="2817769"/>
                  <a:ext cx="3468362" cy="2770718"/>
                </a:xfrm>
                <a:custGeom>
                  <a:avLst/>
                  <a:gdLst>
                    <a:gd name="T0" fmla="*/ 4691 w 7862"/>
                    <a:gd name="T1" fmla="*/ 4219 h 6307"/>
                    <a:gd name="T2" fmla="*/ 1378 w 7862"/>
                    <a:gd name="T3" fmla="*/ 6072 h 6307"/>
                    <a:gd name="T4" fmla="*/ 0 w 7862"/>
                    <a:gd name="T5" fmla="*/ 6010 h 6307"/>
                    <a:gd name="T6" fmla="*/ 1324 w 7862"/>
                    <a:gd name="T7" fmla="*/ 6021 h 6307"/>
                    <a:gd name="T8" fmla="*/ 4637 w 7862"/>
                    <a:gd name="T9" fmla="*/ 4168 h 6307"/>
                    <a:gd name="T10" fmla="*/ 7563 w 7862"/>
                    <a:gd name="T11" fmla="*/ 359 h 6307"/>
                    <a:gd name="T12" fmla="*/ 7359 w 7862"/>
                    <a:gd name="T13" fmla="*/ 0 h 6307"/>
                    <a:gd name="T14" fmla="*/ 7617 w 7862"/>
                    <a:gd name="T15" fmla="*/ 409 h 6307"/>
                    <a:gd name="T16" fmla="*/ 4691 w 7862"/>
                    <a:gd name="T17" fmla="*/ 4219 h 63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862" h="6307">
                      <a:moveTo>
                        <a:pt x="4691" y="4219"/>
                      </a:moveTo>
                      <a:cubicBezTo>
                        <a:pt x="3921" y="4822"/>
                        <a:pt x="2450" y="5690"/>
                        <a:pt x="1378" y="6072"/>
                      </a:cubicBezTo>
                      <a:cubicBezTo>
                        <a:pt x="853" y="6259"/>
                        <a:pt x="275" y="6307"/>
                        <a:pt x="0" y="6010"/>
                      </a:cubicBezTo>
                      <a:cubicBezTo>
                        <a:pt x="292" y="6250"/>
                        <a:pt x="832" y="6197"/>
                        <a:pt x="1324" y="6021"/>
                      </a:cubicBezTo>
                      <a:cubicBezTo>
                        <a:pt x="2396" y="5639"/>
                        <a:pt x="3867" y="4772"/>
                        <a:pt x="4637" y="4168"/>
                      </a:cubicBezTo>
                      <a:cubicBezTo>
                        <a:pt x="5311" y="3641"/>
                        <a:pt x="7808" y="1361"/>
                        <a:pt x="7563" y="359"/>
                      </a:cubicBezTo>
                      <a:cubicBezTo>
                        <a:pt x="7531" y="230"/>
                        <a:pt x="7463" y="107"/>
                        <a:pt x="7359" y="0"/>
                      </a:cubicBezTo>
                      <a:cubicBezTo>
                        <a:pt x="7494" y="117"/>
                        <a:pt x="7580" y="260"/>
                        <a:pt x="7617" y="409"/>
                      </a:cubicBezTo>
                      <a:cubicBezTo>
                        <a:pt x="7862" y="1411"/>
                        <a:pt x="5365" y="3691"/>
                        <a:pt x="4691" y="4219"/>
                      </a:cubicBezTo>
                      <a:close/>
                    </a:path>
                  </a:pathLst>
                </a:custGeom>
                <a:solidFill>
                  <a:srgbClr val="65533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oppins Light" panose="00000400000000000000" pitchFamily="2" charset="0"/>
                  </a:endParaRPr>
                </a:p>
              </p:txBody>
            </p:sp>
            <p:sp>
              <p:nvSpPr>
                <p:cNvPr id="195" name="Freeform 258">
                  <a:extLst>
                    <a:ext uri="{FF2B5EF4-FFF2-40B4-BE49-F238E27FC236}">
                      <a16:creationId xmlns:a16="http://schemas.microsoft.com/office/drawing/2014/main" id="{35B3264A-1749-43F6-B871-FB8ECEEC7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0063" y="1893938"/>
                  <a:ext cx="3895460" cy="3605570"/>
                </a:xfrm>
                <a:custGeom>
                  <a:avLst/>
                  <a:gdLst>
                    <a:gd name="T0" fmla="*/ 571 w 8831"/>
                    <a:gd name="T1" fmla="*/ 5235 h 8207"/>
                    <a:gd name="T2" fmla="*/ 3739 w 8831"/>
                    <a:gd name="T3" fmla="*/ 2003 h 8207"/>
                    <a:gd name="T4" fmla="*/ 8014 w 8831"/>
                    <a:gd name="T5" fmla="*/ 1188 h 8207"/>
                    <a:gd name="T6" fmla="*/ 8831 w 8831"/>
                    <a:gd name="T7" fmla="*/ 2476 h 8207"/>
                    <a:gd name="T8" fmla="*/ 4043 w 8831"/>
                    <a:gd name="T9" fmla="*/ 3812 h 8207"/>
                    <a:gd name="T10" fmla="*/ 1336 w 8831"/>
                    <a:gd name="T11" fmla="*/ 8207 h 8207"/>
                    <a:gd name="T12" fmla="*/ 650 w 8831"/>
                    <a:gd name="T13" fmla="*/ 7475 h 8207"/>
                    <a:gd name="T14" fmla="*/ 571 w 8831"/>
                    <a:gd name="T15" fmla="*/ 5235 h 8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831" h="8207">
                      <a:moveTo>
                        <a:pt x="571" y="5235"/>
                      </a:moveTo>
                      <a:cubicBezTo>
                        <a:pt x="1237" y="4071"/>
                        <a:pt x="2443" y="2858"/>
                        <a:pt x="3739" y="2003"/>
                      </a:cubicBezTo>
                      <a:cubicBezTo>
                        <a:pt x="4734" y="1346"/>
                        <a:pt x="7042" y="0"/>
                        <a:pt x="8014" y="1188"/>
                      </a:cubicBezTo>
                      <a:cubicBezTo>
                        <a:pt x="8341" y="1588"/>
                        <a:pt x="8599" y="1991"/>
                        <a:pt x="8831" y="2476"/>
                      </a:cubicBezTo>
                      <a:cubicBezTo>
                        <a:pt x="8379" y="1529"/>
                        <a:pt x="5921" y="2338"/>
                        <a:pt x="4043" y="3812"/>
                      </a:cubicBezTo>
                      <a:cubicBezTo>
                        <a:pt x="2164" y="5285"/>
                        <a:pt x="565" y="7376"/>
                        <a:pt x="1336" y="8207"/>
                      </a:cubicBezTo>
                      <a:cubicBezTo>
                        <a:pt x="1087" y="8035"/>
                        <a:pt x="868" y="7751"/>
                        <a:pt x="650" y="7475"/>
                      </a:cubicBezTo>
                      <a:cubicBezTo>
                        <a:pt x="115" y="6798"/>
                        <a:pt x="0" y="6196"/>
                        <a:pt x="571" y="5235"/>
                      </a:cubicBezTo>
                      <a:close/>
                    </a:path>
                  </a:pathLst>
                </a:custGeom>
                <a:solidFill>
                  <a:srgbClr val="C3ABA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oppins Light" panose="00000400000000000000" pitchFamily="2" charset="0"/>
                  </a:endParaRPr>
                </a:p>
              </p:txBody>
            </p:sp>
            <p:sp>
              <p:nvSpPr>
                <p:cNvPr id="196" name="Freeform 263">
                  <a:extLst>
                    <a:ext uri="{FF2B5EF4-FFF2-40B4-BE49-F238E27FC236}">
                      <a16:creationId xmlns:a16="http://schemas.microsoft.com/office/drawing/2014/main" id="{93A5D618-1FF7-4DC8-9B90-8CBB66BA18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4304" y="2586681"/>
                  <a:ext cx="3651737" cy="2912826"/>
                </a:xfrm>
                <a:custGeom>
                  <a:avLst/>
                  <a:gdLst>
                    <a:gd name="T0" fmla="*/ 8167 w 8278"/>
                    <a:gd name="T1" fmla="*/ 677 h 6630"/>
                    <a:gd name="T2" fmla="*/ 8278 w 8278"/>
                    <a:gd name="T3" fmla="*/ 900 h 6630"/>
                    <a:gd name="T4" fmla="*/ 3495 w 8278"/>
                    <a:gd name="T5" fmla="*/ 2214 h 6630"/>
                    <a:gd name="T6" fmla="*/ 783 w 8278"/>
                    <a:gd name="T7" fmla="*/ 6630 h 6630"/>
                    <a:gd name="T8" fmla="*/ 648 w 8278"/>
                    <a:gd name="T9" fmla="*/ 6529 h 6630"/>
                    <a:gd name="T10" fmla="*/ 3420 w 8278"/>
                    <a:gd name="T11" fmla="*/ 2115 h 6630"/>
                    <a:gd name="T12" fmla="*/ 8167 w 8278"/>
                    <a:gd name="T13" fmla="*/ 677 h 6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78" h="6630">
                      <a:moveTo>
                        <a:pt x="8167" y="677"/>
                      </a:moveTo>
                      <a:cubicBezTo>
                        <a:pt x="8205" y="749"/>
                        <a:pt x="8242" y="823"/>
                        <a:pt x="8278" y="900"/>
                      </a:cubicBezTo>
                      <a:cubicBezTo>
                        <a:pt x="7830" y="31"/>
                        <a:pt x="5369" y="741"/>
                        <a:pt x="3495" y="2214"/>
                      </a:cubicBezTo>
                      <a:cubicBezTo>
                        <a:pt x="1621" y="3686"/>
                        <a:pt x="12" y="5799"/>
                        <a:pt x="783" y="6630"/>
                      </a:cubicBezTo>
                      <a:cubicBezTo>
                        <a:pt x="747" y="6606"/>
                        <a:pt x="683" y="6557"/>
                        <a:pt x="648" y="6529"/>
                      </a:cubicBezTo>
                      <a:cubicBezTo>
                        <a:pt x="0" y="5658"/>
                        <a:pt x="1611" y="3535"/>
                        <a:pt x="3420" y="2115"/>
                      </a:cubicBezTo>
                      <a:cubicBezTo>
                        <a:pt x="5229" y="696"/>
                        <a:pt x="7513" y="0"/>
                        <a:pt x="8167" y="677"/>
                      </a:cubicBezTo>
                      <a:close/>
                    </a:path>
                  </a:pathLst>
                </a:custGeom>
                <a:solidFill>
                  <a:srgbClr val="9B7362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Poppins Light" panose="00000400000000000000" pitchFamily="2" charset="0"/>
                  </a:endParaRPr>
                </a:p>
              </p:txBody>
            </p:sp>
            <p:sp>
              <p:nvSpPr>
                <p:cNvPr id="197" name="TextBox 20">
                  <a:extLst>
                    <a:ext uri="{FF2B5EF4-FFF2-40B4-BE49-F238E27FC236}">
                      <a16:creationId xmlns:a16="http://schemas.microsoft.com/office/drawing/2014/main" id="{3B5ADD8E-395C-4546-9B58-223D225E8622}"/>
                    </a:ext>
                  </a:extLst>
                </p:cNvPr>
                <p:cNvSpPr txBox="1"/>
                <p:nvPr/>
              </p:nvSpPr>
              <p:spPr>
                <a:xfrm rot="19186263">
                  <a:off x="2572808" y="2894403"/>
                  <a:ext cx="863107" cy="4753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solidFill>
                        <a:srgbClr val="FFFFFF"/>
                      </a:solidFill>
                      <a:latin typeface="Montserrat" panose="02000000000000000000" pitchFamily="2" charset="0"/>
                      <a:cs typeface="Montserrat" panose="02000000000000000000" pitchFamily="2" charset="0"/>
                    </a:defRPr>
                  </a:lvl1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</a:rPr>
                    <a:t>Filter</a:t>
                  </a: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Poppins Light" panose="00000400000000000000" pitchFamily="2" charset="0"/>
                  </a:endParaRPr>
                </a:p>
              </p:txBody>
            </p:sp>
          </p:grpSp>
          <p:grpSp>
            <p:nvGrpSpPr>
              <p:cNvPr id="183" name="Group 21">
                <a:extLst>
                  <a:ext uri="{FF2B5EF4-FFF2-40B4-BE49-F238E27FC236}">
                    <a16:creationId xmlns:a16="http://schemas.microsoft.com/office/drawing/2014/main" id="{BBF34CAC-5A66-473F-A8BD-2C3C9AAB200F}"/>
                  </a:ext>
                </a:extLst>
              </p:cNvPr>
              <p:cNvGrpSpPr/>
              <p:nvPr/>
            </p:nvGrpSpPr>
            <p:grpSpPr>
              <a:xfrm rot="3600000">
                <a:off x="6917074" y="3425417"/>
                <a:ext cx="3634973" cy="3085624"/>
                <a:chOff x="2346345" y="3097342"/>
                <a:chExt cx="3634973" cy="3085624"/>
              </a:xfrm>
            </p:grpSpPr>
            <p:grpSp>
              <p:nvGrpSpPr>
                <p:cNvPr id="188" name="Group 22">
                  <a:extLst>
                    <a:ext uri="{FF2B5EF4-FFF2-40B4-BE49-F238E27FC236}">
                      <a16:creationId xmlns:a16="http://schemas.microsoft.com/office/drawing/2014/main" id="{C52927CA-0536-4BDC-8E18-F197F788FC5F}"/>
                    </a:ext>
                  </a:extLst>
                </p:cNvPr>
                <p:cNvGrpSpPr/>
                <p:nvPr/>
              </p:nvGrpSpPr>
              <p:grpSpPr>
                <a:xfrm>
                  <a:off x="2346345" y="3097342"/>
                  <a:ext cx="3634973" cy="3085624"/>
                  <a:chOff x="2346345" y="3097342"/>
                  <a:chExt cx="3634973" cy="3085624"/>
                </a:xfrm>
              </p:grpSpPr>
              <p:sp>
                <p:nvSpPr>
                  <p:cNvPr id="190" name="Freeform 256">
                    <a:extLst>
                      <a:ext uri="{FF2B5EF4-FFF2-40B4-BE49-F238E27FC236}">
                        <a16:creationId xmlns:a16="http://schemas.microsoft.com/office/drawing/2014/main" id="{D3CD03DD-6978-4C70-B9EC-2A929A123F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3151" y="3578857"/>
                    <a:ext cx="3258167" cy="2604109"/>
                  </a:xfrm>
                  <a:custGeom>
                    <a:avLst/>
                    <a:gdLst>
                      <a:gd name="T0" fmla="*/ 0 w 7386"/>
                      <a:gd name="T1" fmla="*/ 4615 h 5928"/>
                      <a:gd name="T2" fmla="*/ 19 w 7386"/>
                      <a:gd name="T3" fmla="*/ 4476 h 5928"/>
                      <a:gd name="T4" fmla="*/ 5805 w 7386"/>
                      <a:gd name="T5" fmla="*/ 1 h 5928"/>
                      <a:gd name="T6" fmla="*/ 5923 w 7386"/>
                      <a:gd name="T7" fmla="*/ 1 h 5928"/>
                      <a:gd name="T8" fmla="*/ 4217 w 7386"/>
                      <a:gd name="T9" fmla="*/ 4116 h 5928"/>
                      <a:gd name="T10" fmla="*/ 0 w 7386"/>
                      <a:gd name="T11" fmla="*/ 4615 h 59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7386" h="5928">
                        <a:moveTo>
                          <a:pt x="0" y="4615"/>
                        </a:moveTo>
                        <a:cubicBezTo>
                          <a:pt x="9" y="4574"/>
                          <a:pt x="7" y="4518"/>
                          <a:pt x="19" y="4476"/>
                        </a:cubicBezTo>
                        <a:cubicBezTo>
                          <a:pt x="1747" y="4448"/>
                          <a:pt x="5392" y="1699"/>
                          <a:pt x="5805" y="1"/>
                        </a:cubicBezTo>
                        <a:cubicBezTo>
                          <a:pt x="5845" y="0"/>
                          <a:pt x="5885" y="0"/>
                          <a:pt x="5923" y="1"/>
                        </a:cubicBezTo>
                        <a:cubicBezTo>
                          <a:pt x="7386" y="686"/>
                          <a:pt x="6001" y="2757"/>
                          <a:pt x="4217" y="4116"/>
                        </a:cubicBezTo>
                        <a:cubicBezTo>
                          <a:pt x="2459" y="5455"/>
                          <a:pt x="530" y="5928"/>
                          <a:pt x="0" y="4615"/>
                        </a:cubicBezTo>
                        <a:close/>
                      </a:path>
                    </a:pathLst>
                  </a:custGeom>
                  <a:solidFill>
                    <a:srgbClr val="B9A489">
                      <a:lumMod val="75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</a:endParaRPr>
                  </a:p>
                </p:txBody>
              </p:sp>
              <p:sp>
                <p:nvSpPr>
                  <p:cNvPr id="191" name="Freeform 259">
                    <a:extLst>
                      <a:ext uri="{FF2B5EF4-FFF2-40B4-BE49-F238E27FC236}">
                        <a16:creationId xmlns:a16="http://schemas.microsoft.com/office/drawing/2014/main" id="{9B346F48-5500-4069-B2D0-1FE6713037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46345" y="3097342"/>
                    <a:ext cx="3420133" cy="2863307"/>
                  </a:xfrm>
                  <a:custGeom>
                    <a:avLst/>
                    <a:gdLst>
                      <a:gd name="T0" fmla="*/ 14 w 7753"/>
                      <a:gd name="T1" fmla="*/ 5358 h 6518"/>
                      <a:gd name="T2" fmla="*/ 381 w 7753"/>
                      <a:gd name="T3" fmla="*/ 4208 h 6518"/>
                      <a:gd name="T4" fmla="*/ 2421 w 7753"/>
                      <a:gd name="T5" fmla="*/ 1904 h 6518"/>
                      <a:gd name="T6" fmla="*/ 2632 w 7753"/>
                      <a:gd name="T7" fmla="*/ 1735 h 6518"/>
                      <a:gd name="T8" fmla="*/ 3003 w 7753"/>
                      <a:gd name="T9" fmla="*/ 1456 h 6518"/>
                      <a:gd name="T10" fmla="*/ 5646 w 7753"/>
                      <a:gd name="T11" fmla="*/ 142 h 6518"/>
                      <a:gd name="T12" fmla="*/ 6825 w 7753"/>
                      <a:gd name="T13" fmla="*/ 77 h 6518"/>
                      <a:gd name="T14" fmla="*/ 7333 w 7753"/>
                      <a:gd name="T15" fmla="*/ 2430 h 6518"/>
                      <a:gd name="T16" fmla="*/ 7218 w 7753"/>
                      <a:gd name="T17" fmla="*/ 1988 h 6518"/>
                      <a:gd name="T18" fmla="*/ 1872 w 7753"/>
                      <a:gd name="T19" fmla="*/ 6189 h 6518"/>
                      <a:gd name="T20" fmla="*/ 2256 w 7753"/>
                      <a:gd name="T21" fmla="*/ 6474 h 6518"/>
                      <a:gd name="T22" fmla="*/ 14 w 7753"/>
                      <a:gd name="T23" fmla="*/ 5358 h 65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753" h="6518">
                        <a:moveTo>
                          <a:pt x="14" y="5358"/>
                        </a:moveTo>
                        <a:cubicBezTo>
                          <a:pt x="0" y="5003"/>
                          <a:pt x="127" y="4667"/>
                          <a:pt x="381" y="4208"/>
                        </a:cubicBezTo>
                        <a:cubicBezTo>
                          <a:pt x="788" y="3474"/>
                          <a:pt x="1504" y="2656"/>
                          <a:pt x="2421" y="1904"/>
                        </a:cubicBezTo>
                        <a:cubicBezTo>
                          <a:pt x="2490" y="1847"/>
                          <a:pt x="2560" y="1791"/>
                          <a:pt x="2632" y="1735"/>
                        </a:cubicBezTo>
                        <a:cubicBezTo>
                          <a:pt x="2755" y="1638"/>
                          <a:pt x="2879" y="1545"/>
                          <a:pt x="3003" y="1456"/>
                        </a:cubicBezTo>
                        <a:cubicBezTo>
                          <a:pt x="3926" y="794"/>
                          <a:pt x="4864" y="338"/>
                          <a:pt x="5646" y="142"/>
                        </a:cubicBezTo>
                        <a:cubicBezTo>
                          <a:pt x="6105" y="27"/>
                          <a:pt x="6510" y="0"/>
                          <a:pt x="6825" y="77"/>
                        </a:cubicBezTo>
                        <a:cubicBezTo>
                          <a:pt x="7753" y="306"/>
                          <a:pt x="7534" y="1792"/>
                          <a:pt x="7333" y="2430"/>
                        </a:cubicBezTo>
                        <a:cubicBezTo>
                          <a:pt x="7339" y="2274"/>
                          <a:pt x="7343" y="2148"/>
                          <a:pt x="7218" y="1988"/>
                        </a:cubicBezTo>
                        <a:cubicBezTo>
                          <a:pt x="6143" y="616"/>
                          <a:pt x="845" y="4877"/>
                          <a:pt x="1872" y="6189"/>
                        </a:cubicBezTo>
                        <a:cubicBezTo>
                          <a:pt x="1999" y="6350"/>
                          <a:pt x="2095" y="6447"/>
                          <a:pt x="2256" y="6474"/>
                        </a:cubicBezTo>
                        <a:cubicBezTo>
                          <a:pt x="1574" y="6518"/>
                          <a:pt x="53" y="6298"/>
                          <a:pt x="14" y="5358"/>
                        </a:cubicBezTo>
                        <a:close/>
                      </a:path>
                    </a:pathLst>
                  </a:custGeom>
                  <a:solidFill>
                    <a:srgbClr val="B9A489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</a:endParaRPr>
                  </a:p>
                </p:txBody>
              </p:sp>
              <p:sp>
                <p:nvSpPr>
                  <p:cNvPr id="192" name="Freeform 260">
                    <a:extLst>
                      <a:ext uri="{FF2B5EF4-FFF2-40B4-BE49-F238E27FC236}">
                        <a16:creationId xmlns:a16="http://schemas.microsoft.com/office/drawing/2014/main" id="{392CB587-72E1-4C23-BA35-5639223474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2800" y="3300316"/>
                    <a:ext cx="2955640" cy="2643569"/>
                  </a:xfrm>
                  <a:custGeom>
                    <a:avLst/>
                    <a:gdLst>
                      <a:gd name="T0" fmla="*/ 6700 w 6700"/>
                      <a:gd name="T1" fmla="*/ 1644 h 6018"/>
                      <a:gd name="T2" fmla="*/ 6615 w 6700"/>
                      <a:gd name="T3" fmla="*/ 1968 h 6018"/>
                      <a:gd name="T4" fmla="*/ 6499 w 6700"/>
                      <a:gd name="T5" fmla="*/ 1525 h 6018"/>
                      <a:gd name="T6" fmla="*/ 1154 w 6700"/>
                      <a:gd name="T7" fmla="*/ 5726 h 6018"/>
                      <a:gd name="T8" fmla="*/ 1538 w 6700"/>
                      <a:gd name="T9" fmla="*/ 6012 h 6018"/>
                      <a:gd name="T10" fmla="*/ 1329 w 6700"/>
                      <a:gd name="T11" fmla="*/ 6017 h 6018"/>
                      <a:gd name="T12" fmla="*/ 1062 w 6700"/>
                      <a:gd name="T13" fmla="*/ 5764 h 6018"/>
                      <a:gd name="T14" fmla="*/ 6590 w 6700"/>
                      <a:gd name="T15" fmla="*/ 1420 h 6018"/>
                      <a:gd name="T16" fmla="*/ 6700 w 6700"/>
                      <a:gd name="T17" fmla="*/ 1644 h 60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700" h="6018">
                        <a:moveTo>
                          <a:pt x="6700" y="1644"/>
                        </a:moveTo>
                        <a:cubicBezTo>
                          <a:pt x="6673" y="1766"/>
                          <a:pt x="6644" y="1876"/>
                          <a:pt x="6615" y="1968"/>
                        </a:cubicBezTo>
                        <a:cubicBezTo>
                          <a:pt x="6621" y="1812"/>
                          <a:pt x="6625" y="1686"/>
                          <a:pt x="6499" y="1525"/>
                        </a:cubicBezTo>
                        <a:cubicBezTo>
                          <a:pt x="5425" y="153"/>
                          <a:pt x="127" y="4415"/>
                          <a:pt x="1154" y="5726"/>
                        </a:cubicBezTo>
                        <a:cubicBezTo>
                          <a:pt x="1280" y="5888"/>
                          <a:pt x="1377" y="5985"/>
                          <a:pt x="1538" y="6012"/>
                        </a:cubicBezTo>
                        <a:cubicBezTo>
                          <a:pt x="1475" y="6016"/>
                          <a:pt x="1405" y="6018"/>
                          <a:pt x="1329" y="6017"/>
                        </a:cubicBezTo>
                        <a:cubicBezTo>
                          <a:pt x="1232" y="5967"/>
                          <a:pt x="1155" y="5883"/>
                          <a:pt x="1062" y="5764"/>
                        </a:cubicBezTo>
                        <a:cubicBezTo>
                          <a:pt x="0" y="4407"/>
                          <a:pt x="5479" y="0"/>
                          <a:pt x="6590" y="1420"/>
                        </a:cubicBezTo>
                        <a:cubicBezTo>
                          <a:pt x="6653" y="1500"/>
                          <a:pt x="6685" y="1573"/>
                          <a:pt x="6700" y="1644"/>
                        </a:cubicBezTo>
                        <a:close/>
                      </a:path>
                    </a:pathLst>
                  </a:custGeom>
                  <a:solidFill>
                    <a:srgbClr val="B9A489">
                      <a:lumMod val="50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</a:endParaRPr>
                  </a:p>
                </p:txBody>
              </p:sp>
            </p:grpSp>
            <p:sp>
              <p:nvSpPr>
                <p:cNvPr id="189" name="TextBox 23">
                  <a:extLst>
                    <a:ext uri="{FF2B5EF4-FFF2-40B4-BE49-F238E27FC236}">
                      <a16:creationId xmlns:a16="http://schemas.microsoft.com/office/drawing/2014/main" id="{65728BFD-C267-4A3B-A0F3-98CB80D41B44}"/>
                    </a:ext>
                  </a:extLst>
                </p:cNvPr>
                <p:cNvSpPr txBox="1"/>
                <p:nvPr/>
              </p:nvSpPr>
              <p:spPr>
                <a:xfrm rot="19186263">
                  <a:off x="3167782" y="3890116"/>
                  <a:ext cx="863107" cy="4753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600">
                      <a:solidFill>
                        <a:srgbClr val="FFFFFF"/>
                      </a:solidFill>
                      <a:latin typeface="Montserrat" panose="02000000000000000000" pitchFamily="2" charset="0"/>
                      <a:cs typeface="Montserrat" panose="02000000000000000000" pitchFamily="2" charset="0"/>
                    </a:defRPr>
                  </a:lvl1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E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Poppins Light" panose="00000400000000000000" pitchFamily="2" charset="0"/>
                    </a:rPr>
                    <a:t>Filter</a:t>
                  </a:r>
                  <a:endPara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Poppins Light" panose="00000400000000000000" pitchFamily="2" charset="0"/>
                  </a:endParaRPr>
                </a:p>
              </p:txBody>
            </p:sp>
          </p:grpSp>
        </p:grpSp>
        <p:grpSp>
          <p:nvGrpSpPr>
            <p:cNvPr id="210" name="Grupo 209">
              <a:extLst>
                <a:ext uri="{FF2B5EF4-FFF2-40B4-BE49-F238E27FC236}">
                  <a16:creationId xmlns:a16="http://schemas.microsoft.com/office/drawing/2014/main" id="{1A2E0BBE-BE72-44C4-9D32-D687237079CF}"/>
                </a:ext>
              </a:extLst>
            </p:cNvPr>
            <p:cNvGrpSpPr/>
            <p:nvPr/>
          </p:nvGrpSpPr>
          <p:grpSpPr>
            <a:xfrm>
              <a:off x="8564892" y="5181477"/>
              <a:ext cx="1571241" cy="1663764"/>
              <a:chOff x="6359165" y="4574204"/>
              <a:chExt cx="1571241" cy="1663764"/>
            </a:xfrm>
          </p:grpSpPr>
          <p:sp>
            <p:nvSpPr>
              <p:cNvPr id="207" name="Freeform 261">
                <a:extLst>
                  <a:ext uri="{FF2B5EF4-FFF2-40B4-BE49-F238E27FC236}">
                    <a16:creationId xmlns:a16="http://schemas.microsoft.com/office/drawing/2014/main" id="{0F5E9853-F7E5-4B03-938C-C98CA3BDAFF3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0000">
                <a:off x="6315954" y="4694794"/>
                <a:ext cx="1625302" cy="1384122"/>
              </a:xfrm>
              <a:custGeom>
                <a:avLst/>
                <a:gdLst>
                  <a:gd name="T0" fmla="*/ 2747 w 4377"/>
                  <a:gd name="T1" fmla="*/ 2580 h 3743"/>
                  <a:gd name="T2" fmla="*/ 308 w 4377"/>
                  <a:gd name="T3" fmla="*/ 3351 h 3743"/>
                  <a:gd name="T4" fmla="*/ 1631 w 4377"/>
                  <a:gd name="T5" fmla="*/ 1162 h 3743"/>
                  <a:gd name="T6" fmla="*/ 4069 w 4377"/>
                  <a:gd name="T7" fmla="*/ 391 h 3743"/>
                  <a:gd name="T8" fmla="*/ 2747 w 4377"/>
                  <a:gd name="T9" fmla="*/ 2580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77" h="3743">
                    <a:moveTo>
                      <a:pt x="2747" y="2580"/>
                    </a:moveTo>
                    <a:cubicBezTo>
                      <a:pt x="1708" y="3397"/>
                      <a:pt x="617" y="3743"/>
                      <a:pt x="308" y="3351"/>
                    </a:cubicBezTo>
                    <a:cubicBezTo>
                      <a:pt x="0" y="2960"/>
                      <a:pt x="593" y="1980"/>
                      <a:pt x="1631" y="1162"/>
                    </a:cubicBezTo>
                    <a:cubicBezTo>
                      <a:pt x="2669" y="345"/>
                      <a:pt x="3761" y="0"/>
                      <a:pt x="4069" y="391"/>
                    </a:cubicBezTo>
                    <a:cubicBezTo>
                      <a:pt x="4377" y="782"/>
                      <a:pt x="3785" y="1763"/>
                      <a:pt x="2747" y="2580"/>
                    </a:cubicBezTo>
                    <a:close/>
                  </a:path>
                </a:pathLst>
              </a:custGeom>
              <a:solidFill>
                <a:srgbClr val="5F3D2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 Light" panose="00000400000000000000" pitchFamily="2" charset="0"/>
                </a:endParaRPr>
              </a:p>
            </p:txBody>
          </p:sp>
          <p:sp>
            <p:nvSpPr>
              <p:cNvPr id="208" name="Freeform 262">
                <a:extLst>
                  <a:ext uri="{FF2B5EF4-FFF2-40B4-BE49-F238E27FC236}">
                    <a16:creationId xmlns:a16="http://schemas.microsoft.com/office/drawing/2014/main" id="{EF41B28F-3E56-488E-8B96-B8CEE4358A90}"/>
                  </a:ext>
                </a:extLst>
              </p:cNvPr>
              <p:cNvSpPr>
                <a:spLocks/>
              </p:cNvSpPr>
              <p:nvPr/>
            </p:nvSpPr>
            <p:spPr bwMode="auto">
              <a:xfrm rot="3600000">
                <a:off x="6303457" y="4733472"/>
                <a:ext cx="1625086" cy="1383906"/>
              </a:xfrm>
              <a:custGeom>
                <a:avLst/>
                <a:gdLst>
                  <a:gd name="T0" fmla="*/ 2747 w 4377"/>
                  <a:gd name="T1" fmla="*/ 2581 h 3743"/>
                  <a:gd name="T2" fmla="*/ 308 w 4377"/>
                  <a:gd name="T3" fmla="*/ 3352 h 3743"/>
                  <a:gd name="T4" fmla="*/ 1631 w 4377"/>
                  <a:gd name="T5" fmla="*/ 1163 h 3743"/>
                  <a:gd name="T6" fmla="*/ 4069 w 4377"/>
                  <a:gd name="T7" fmla="*/ 392 h 3743"/>
                  <a:gd name="T8" fmla="*/ 2747 w 4377"/>
                  <a:gd name="T9" fmla="*/ 2581 h 37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77" h="3743">
                    <a:moveTo>
                      <a:pt x="2747" y="2581"/>
                    </a:moveTo>
                    <a:cubicBezTo>
                      <a:pt x="1708" y="3398"/>
                      <a:pt x="617" y="3743"/>
                      <a:pt x="308" y="3352"/>
                    </a:cubicBezTo>
                    <a:cubicBezTo>
                      <a:pt x="0" y="2960"/>
                      <a:pt x="593" y="1980"/>
                      <a:pt x="1631" y="1163"/>
                    </a:cubicBezTo>
                    <a:cubicBezTo>
                      <a:pt x="2669" y="346"/>
                      <a:pt x="3761" y="0"/>
                      <a:pt x="4069" y="392"/>
                    </a:cubicBezTo>
                    <a:cubicBezTo>
                      <a:pt x="4377" y="783"/>
                      <a:pt x="3785" y="1763"/>
                      <a:pt x="2747" y="2581"/>
                    </a:cubicBezTo>
                    <a:close/>
                  </a:path>
                </a:pathLst>
              </a:custGeom>
              <a:solidFill>
                <a:srgbClr val="4C6E7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oppins Light" panose="00000400000000000000" pitchFamily="2" charset="0"/>
                </a:endParaRPr>
              </a:p>
            </p:txBody>
          </p:sp>
          <p:sp>
            <p:nvSpPr>
              <p:cNvPr id="209" name="TextBox 30">
                <a:extLst>
                  <a:ext uri="{FF2B5EF4-FFF2-40B4-BE49-F238E27FC236}">
                    <a16:creationId xmlns:a16="http://schemas.microsoft.com/office/drawing/2014/main" id="{F74B35B1-EC43-45DD-A748-842FE243A58E}"/>
                  </a:ext>
                </a:extLst>
              </p:cNvPr>
              <p:cNvSpPr txBox="1"/>
              <p:nvPr/>
            </p:nvSpPr>
            <p:spPr>
              <a:xfrm rot="1186263">
                <a:off x="6359165" y="5050472"/>
                <a:ext cx="1571241" cy="766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>
                    <a:solidFill>
                      <a:srgbClr val="FFFFFF"/>
                    </a:solidFill>
                    <a:latin typeface="Montserrat" panose="02000000000000000000" pitchFamily="2" charset="0"/>
                    <a:cs typeface="Montserrat" panose="02000000000000000000" pitchFamily="2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Poppins Light" panose="00000400000000000000" pitchFamily="2" charset="0"/>
                  </a:rPr>
                  <a:t>Delegated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" sz="1200" kern="0" dirty="0">
                    <a:latin typeface="Poppins Light" panose="00000400000000000000" pitchFamily="2" charset="0"/>
                  </a:rPr>
                  <a:t>FilterProxy</a:t>
                </a:r>
                <a:endParaRPr kumimoji="0" lang="es-MX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 Light" panose="00000400000000000000" pitchFamily="2" charset="0"/>
                </a:endParaRPr>
              </a:p>
            </p:txBody>
          </p:sp>
        </p:grp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F37A51D3-F173-402A-BF02-70236E624DC1}"/>
              </a:ext>
            </a:extLst>
          </p:cNvPr>
          <p:cNvGrpSpPr/>
          <p:nvPr/>
        </p:nvGrpSpPr>
        <p:grpSpPr>
          <a:xfrm>
            <a:off x="6148563" y="1032518"/>
            <a:ext cx="1631614" cy="1146083"/>
            <a:chOff x="5157856" y="3087827"/>
            <a:chExt cx="1574907" cy="1146083"/>
          </a:xfrm>
        </p:grpSpPr>
        <p:sp>
          <p:nvSpPr>
            <p:cNvPr id="222" name="Rectangle 68">
              <a:extLst>
                <a:ext uri="{FF2B5EF4-FFF2-40B4-BE49-F238E27FC236}">
                  <a16:creationId xmlns:a16="http://schemas.microsoft.com/office/drawing/2014/main" id="{7688B358-7FB2-49A3-BD57-F6CC98734EB7}"/>
                </a:ext>
              </a:extLst>
            </p:cNvPr>
            <p:cNvSpPr/>
            <p:nvPr/>
          </p:nvSpPr>
          <p:spPr>
            <a:xfrm rot="5400000">
              <a:off x="5187097" y="3206913"/>
              <a:ext cx="217714" cy="210457"/>
            </a:xfrm>
            <a:prstGeom prst="rect">
              <a:avLst/>
            </a:prstGeom>
            <a:solidFill>
              <a:srgbClr val="8DAB8E">
                <a:lumMod val="40000"/>
                <a:lumOff val="60000"/>
              </a:srgbClr>
            </a:solidFill>
            <a:ln w="34925" cap="flat" cmpd="sng" algn="in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23" name="Justify Text Body">
              <a:extLst>
                <a:ext uri="{FF2B5EF4-FFF2-40B4-BE49-F238E27FC236}">
                  <a16:creationId xmlns:a16="http://schemas.microsoft.com/office/drawing/2014/main" id="{23B86299-F0B7-4881-97FE-9D476D26AA5E}"/>
                </a:ext>
              </a:extLst>
            </p:cNvPr>
            <p:cNvSpPr txBox="1"/>
            <p:nvPr/>
          </p:nvSpPr>
          <p:spPr>
            <a:xfrm>
              <a:off x="5157856" y="3087827"/>
              <a:ext cx="1574907" cy="11460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ct val="150000"/>
                </a:lnSpc>
                <a:defRPr/>
              </a:pPr>
              <a:r>
                <a:rPr kumimoji="0" lang="es-MX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 MT"/>
                </a:rPr>
                <a:t>Authentication </a:t>
              </a:r>
            </a:p>
            <a:p>
              <a:pPr algn="r">
                <a:lnSpc>
                  <a:spcPct val="150000"/>
                </a:lnSpc>
                <a:defRPr/>
              </a:pPr>
              <a:r>
                <a:rPr lang="es-MX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Gill Sans MT"/>
                </a:rPr>
                <a:t>Manager</a:t>
              </a:r>
            </a:p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/>
              </a:endParaRP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823465A4-8619-48F7-8026-2C3835DC2738}"/>
              </a:ext>
            </a:extLst>
          </p:cNvPr>
          <p:cNvGrpSpPr/>
          <p:nvPr/>
        </p:nvGrpSpPr>
        <p:grpSpPr>
          <a:xfrm>
            <a:off x="2401272" y="170133"/>
            <a:ext cx="2081845" cy="407419"/>
            <a:chOff x="5190725" y="3021581"/>
            <a:chExt cx="2081845" cy="407419"/>
          </a:xfrm>
        </p:grpSpPr>
        <p:sp>
          <p:nvSpPr>
            <p:cNvPr id="228" name="Rectangle 68">
              <a:extLst>
                <a:ext uri="{FF2B5EF4-FFF2-40B4-BE49-F238E27FC236}">
                  <a16:creationId xmlns:a16="http://schemas.microsoft.com/office/drawing/2014/main" id="{264BD59B-DCA8-4C06-92C7-FD0CE4959926}"/>
                </a:ext>
              </a:extLst>
            </p:cNvPr>
            <p:cNvSpPr/>
            <p:nvPr/>
          </p:nvSpPr>
          <p:spPr>
            <a:xfrm rot="5400000">
              <a:off x="5187097" y="3206913"/>
              <a:ext cx="217714" cy="210457"/>
            </a:xfrm>
            <a:prstGeom prst="rect">
              <a:avLst/>
            </a:prstGeom>
            <a:solidFill>
              <a:srgbClr val="8DAB8E">
                <a:lumMod val="40000"/>
                <a:lumOff val="60000"/>
              </a:srgbClr>
            </a:solidFill>
            <a:ln w="34925" cap="flat" cmpd="sng" algn="in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229" name="Justify Text Body">
              <a:extLst>
                <a:ext uri="{FF2B5EF4-FFF2-40B4-BE49-F238E27FC236}">
                  <a16:creationId xmlns:a16="http://schemas.microsoft.com/office/drawing/2014/main" id="{4CB4BC30-9278-42AE-BC5A-A8C91F9345DB}"/>
                </a:ext>
              </a:extLst>
            </p:cNvPr>
            <p:cNvSpPr txBox="1"/>
            <p:nvPr/>
          </p:nvSpPr>
          <p:spPr>
            <a:xfrm>
              <a:off x="5686839" y="3021581"/>
              <a:ext cx="1585731" cy="4074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 MT"/>
                </a:rPr>
                <a:t>Filter Chain</a:t>
              </a:r>
            </a:p>
          </p:txBody>
        </p:sp>
      </p:grpSp>
      <p:grpSp>
        <p:nvGrpSpPr>
          <p:cNvPr id="270" name="Group 2">
            <a:extLst>
              <a:ext uri="{FF2B5EF4-FFF2-40B4-BE49-F238E27FC236}">
                <a16:creationId xmlns:a16="http://schemas.microsoft.com/office/drawing/2014/main" id="{C237213D-D7F4-47E2-9663-7E92FD92C49B}"/>
              </a:ext>
            </a:extLst>
          </p:cNvPr>
          <p:cNvGrpSpPr/>
          <p:nvPr/>
        </p:nvGrpSpPr>
        <p:grpSpPr>
          <a:xfrm>
            <a:off x="5878626" y="1239868"/>
            <a:ext cx="824199" cy="873604"/>
            <a:chOff x="5131816" y="2186940"/>
            <a:chExt cx="1931162" cy="1946783"/>
          </a:xfrm>
        </p:grpSpPr>
        <p:sp>
          <p:nvSpPr>
            <p:cNvPr id="271" name="Freeform: Shape 17">
              <a:extLst>
                <a:ext uri="{FF2B5EF4-FFF2-40B4-BE49-F238E27FC236}">
                  <a16:creationId xmlns:a16="http://schemas.microsoft.com/office/drawing/2014/main" id="{95726BE9-B70E-483C-89D9-0F83CB303466}"/>
                </a:ext>
              </a:extLst>
            </p:cNvPr>
            <p:cNvSpPr/>
            <p:nvPr/>
          </p:nvSpPr>
          <p:spPr>
            <a:xfrm>
              <a:off x="5594604" y="2776284"/>
              <a:ext cx="1004887" cy="1357439"/>
            </a:xfrm>
            <a:custGeom>
              <a:avLst/>
              <a:gdLst>
                <a:gd name="connsiteX0" fmla="*/ 1004888 w 1004887"/>
                <a:gd name="connsiteY0" fmla="*/ 239522 h 1357439"/>
                <a:gd name="connsiteX1" fmla="*/ 1004888 w 1004887"/>
                <a:gd name="connsiteY1" fmla="*/ 1357439 h 1357439"/>
                <a:gd name="connsiteX2" fmla="*/ 0 w 1004887"/>
                <a:gd name="connsiteY2" fmla="*/ 1349248 h 1357439"/>
                <a:gd name="connsiteX3" fmla="*/ 0 w 1004887"/>
                <a:gd name="connsiteY3" fmla="*/ 236918 h 1357439"/>
                <a:gd name="connsiteX4" fmla="*/ 509651 w 1004887"/>
                <a:gd name="connsiteY4" fmla="*/ 0 h 1357439"/>
                <a:gd name="connsiteX5" fmla="*/ 1004888 w 1004887"/>
                <a:gd name="connsiteY5" fmla="*/ 239522 h 135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87" h="1357439">
                  <a:moveTo>
                    <a:pt x="1004888" y="239522"/>
                  </a:moveTo>
                  <a:lnTo>
                    <a:pt x="1004888" y="1357439"/>
                  </a:lnTo>
                  <a:lnTo>
                    <a:pt x="0" y="1349248"/>
                  </a:lnTo>
                  <a:lnTo>
                    <a:pt x="0" y="236918"/>
                  </a:lnTo>
                  <a:cubicBezTo>
                    <a:pt x="0" y="236918"/>
                    <a:pt x="76835" y="0"/>
                    <a:pt x="509651" y="0"/>
                  </a:cubicBezTo>
                  <a:cubicBezTo>
                    <a:pt x="942467" y="0"/>
                    <a:pt x="1004888" y="239522"/>
                    <a:pt x="1004888" y="239522"/>
                  </a:cubicBezTo>
                  <a:close/>
                </a:path>
              </a:pathLst>
            </a:custGeom>
            <a:solidFill>
              <a:srgbClr val="30521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72" name="Freeform: Shape 18">
              <a:extLst>
                <a:ext uri="{FF2B5EF4-FFF2-40B4-BE49-F238E27FC236}">
                  <a16:creationId xmlns:a16="http://schemas.microsoft.com/office/drawing/2014/main" id="{7157EA7C-4EAF-47C6-8B01-59E1CC5122D8}"/>
                </a:ext>
              </a:extLst>
            </p:cNvPr>
            <p:cNvSpPr/>
            <p:nvPr/>
          </p:nvSpPr>
          <p:spPr>
            <a:xfrm>
              <a:off x="5131816" y="2744280"/>
              <a:ext cx="462724" cy="1381251"/>
            </a:xfrm>
            <a:custGeom>
              <a:avLst/>
              <a:gdLst>
                <a:gd name="connsiteX0" fmla="*/ 462725 w 462724"/>
                <a:gd name="connsiteY0" fmla="*/ 268922 h 1381251"/>
                <a:gd name="connsiteX1" fmla="*/ 462725 w 462724"/>
                <a:gd name="connsiteY1" fmla="*/ 1381252 h 1381251"/>
                <a:gd name="connsiteX2" fmla="*/ 3556 w 462724"/>
                <a:gd name="connsiteY2" fmla="*/ 1116711 h 1381251"/>
                <a:gd name="connsiteX3" fmla="*/ 0 w 462724"/>
                <a:gd name="connsiteY3" fmla="*/ 0 h 138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2724" h="1381251">
                  <a:moveTo>
                    <a:pt x="462725" y="268922"/>
                  </a:moveTo>
                  <a:lnTo>
                    <a:pt x="462725" y="1381252"/>
                  </a:lnTo>
                  <a:lnTo>
                    <a:pt x="3556" y="1116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77C2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73" name="Freeform: Shape 19">
              <a:extLst>
                <a:ext uri="{FF2B5EF4-FFF2-40B4-BE49-F238E27FC236}">
                  <a16:creationId xmlns:a16="http://schemas.microsoft.com/office/drawing/2014/main" id="{7C3F7319-A495-4AB1-B285-FF955E22D1BC}"/>
                </a:ext>
              </a:extLst>
            </p:cNvPr>
            <p:cNvSpPr/>
            <p:nvPr/>
          </p:nvSpPr>
          <p:spPr>
            <a:xfrm>
              <a:off x="6599492" y="2748217"/>
              <a:ext cx="463486" cy="1385506"/>
            </a:xfrm>
            <a:custGeom>
              <a:avLst/>
              <a:gdLst>
                <a:gd name="connsiteX0" fmla="*/ 463486 w 463486"/>
                <a:gd name="connsiteY0" fmla="*/ 0 h 1385506"/>
                <a:gd name="connsiteX1" fmla="*/ 460502 w 463486"/>
                <a:gd name="connsiteY1" fmla="*/ 1120394 h 1385506"/>
                <a:gd name="connsiteX2" fmla="*/ 0 w 463486"/>
                <a:gd name="connsiteY2" fmla="*/ 1385506 h 1385506"/>
                <a:gd name="connsiteX3" fmla="*/ 0 w 463486"/>
                <a:gd name="connsiteY3" fmla="*/ 267589 h 1385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486" h="1385506">
                  <a:moveTo>
                    <a:pt x="463486" y="0"/>
                  </a:moveTo>
                  <a:lnTo>
                    <a:pt x="460502" y="1120394"/>
                  </a:lnTo>
                  <a:lnTo>
                    <a:pt x="0" y="1385506"/>
                  </a:lnTo>
                  <a:lnTo>
                    <a:pt x="0" y="267589"/>
                  </a:lnTo>
                  <a:close/>
                </a:path>
              </a:pathLst>
            </a:custGeom>
            <a:solidFill>
              <a:srgbClr val="477C2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74" name="Freeform: Shape 20">
              <a:extLst>
                <a:ext uri="{FF2B5EF4-FFF2-40B4-BE49-F238E27FC236}">
                  <a16:creationId xmlns:a16="http://schemas.microsoft.com/office/drawing/2014/main" id="{D467626E-4D50-4089-A27D-5CE4E63AFD62}"/>
                </a:ext>
              </a:extLst>
            </p:cNvPr>
            <p:cNvSpPr/>
            <p:nvPr/>
          </p:nvSpPr>
          <p:spPr>
            <a:xfrm>
              <a:off x="5131816" y="2186940"/>
              <a:ext cx="1931162" cy="828865"/>
            </a:xfrm>
            <a:custGeom>
              <a:avLst/>
              <a:gdLst>
                <a:gd name="connsiteX0" fmla="*/ 1931162 w 1931162"/>
                <a:gd name="connsiteY0" fmla="*/ 561277 h 828865"/>
                <a:gd name="connsiteX1" fmla="*/ 1467676 w 1931162"/>
                <a:gd name="connsiteY1" fmla="*/ 828866 h 828865"/>
                <a:gd name="connsiteX2" fmla="*/ 962406 w 1931162"/>
                <a:gd name="connsiteY2" fmla="*/ 723455 h 828865"/>
                <a:gd name="connsiteX3" fmla="*/ 462725 w 1931162"/>
                <a:gd name="connsiteY3" fmla="*/ 826262 h 828865"/>
                <a:gd name="connsiteX4" fmla="*/ 0 w 1931162"/>
                <a:gd name="connsiteY4" fmla="*/ 557340 h 828865"/>
                <a:gd name="connsiteX5" fmla="*/ 959104 w 1931162"/>
                <a:gd name="connsiteY5" fmla="*/ 0 h 828865"/>
                <a:gd name="connsiteX6" fmla="*/ 1931162 w 1931162"/>
                <a:gd name="connsiteY6" fmla="*/ 561277 h 828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162" h="828865">
                  <a:moveTo>
                    <a:pt x="1931162" y="561277"/>
                  </a:moveTo>
                  <a:lnTo>
                    <a:pt x="1467676" y="828866"/>
                  </a:lnTo>
                  <a:cubicBezTo>
                    <a:pt x="1330706" y="763080"/>
                    <a:pt x="1154621" y="723455"/>
                    <a:pt x="962406" y="723455"/>
                  </a:cubicBezTo>
                  <a:cubicBezTo>
                    <a:pt x="772859" y="723455"/>
                    <a:pt x="598869" y="761937"/>
                    <a:pt x="462725" y="826262"/>
                  </a:cubicBezTo>
                  <a:lnTo>
                    <a:pt x="0" y="557340"/>
                  </a:lnTo>
                  <a:lnTo>
                    <a:pt x="959104" y="0"/>
                  </a:lnTo>
                  <a:lnTo>
                    <a:pt x="1931162" y="561277"/>
                  </a:lnTo>
                  <a:close/>
                </a:path>
              </a:pathLst>
            </a:custGeom>
            <a:solidFill>
              <a:srgbClr val="5FA53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75" name="Group 3">
            <a:extLst>
              <a:ext uri="{FF2B5EF4-FFF2-40B4-BE49-F238E27FC236}">
                <a16:creationId xmlns:a16="http://schemas.microsoft.com/office/drawing/2014/main" id="{5FE8EB5D-3233-4179-9143-9B845146FA96}"/>
              </a:ext>
            </a:extLst>
          </p:cNvPr>
          <p:cNvGrpSpPr/>
          <p:nvPr/>
        </p:nvGrpSpPr>
        <p:grpSpPr>
          <a:xfrm>
            <a:off x="5343574" y="1650158"/>
            <a:ext cx="610642" cy="1003370"/>
            <a:chOff x="4055365" y="2806891"/>
            <a:chExt cx="1430782" cy="2235962"/>
          </a:xfrm>
        </p:grpSpPr>
        <p:sp>
          <p:nvSpPr>
            <p:cNvPr id="276" name="Freeform: Shape 13">
              <a:extLst>
                <a:ext uri="{FF2B5EF4-FFF2-40B4-BE49-F238E27FC236}">
                  <a16:creationId xmlns:a16="http://schemas.microsoft.com/office/drawing/2014/main" id="{4CE24632-D934-40FA-BA04-A5C628ABF7D5}"/>
                </a:ext>
              </a:extLst>
            </p:cNvPr>
            <p:cNvSpPr/>
            <p:nvPr/>
          </p:nvSpPr>
          <p:spPr>
            <a:xfrm>
              <a:off x="5024057" y="3659633"/>
              <a:ext cx="460311" cy="1383157"/>
            </a:xfrm>
            <a:custGeom>
              <a:avLst/>
              <a:gdLst>
                <a:gd name="connsiteX0" fmla="*/ 460311 w 460311"/>
                <a:gd name="connsiteY0" fmla="*/ 0 h 1383157"/>
                <a:gd name="connsiteX1" fmla="*/ 460311 w 460311"/>
                <a:gd name="connsiteY1" fmla="*/ 1118235 h 1383157"/>
                <a:gd name="connsiteX2" fmla="*/ 0 w 460311"/>
                <a:gd name="connsiteY2" fmla="*/ 1383157 h 1383157"/>
                <a:gd name="connsiteX3" fmla="*/ 0 w 460311"/>
                <a:gd name="connsiteY3" fmla="*/ 265811 h 1383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0311" h="1383157">
                  <a:moveTo>
                    <a:pt x="460311" y="0"/>
                  </a:moveTo>
                  <a:lnTo>
                    <a:pt x="460311" y="1118235"/>
                  </a:lnTo>
                  <a:lnTo>
                    <a:pt x="0" y="1383157"/>
                  </a:lnTo>
                  <a:lnTo>
                    <a:pt x="0" y="265811"/>
                  </a:lnTo>
                  <a:close/>
                </a:path>
              </a:pathLst>
            </a:custGeom>
            <a:solidFill>
              <a:srgbClr val="334A5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77" name="Freeform: Shape 14">
              <a:extLst>
                <a:ext uri="{FF2B5EF4-FFF2-40B4-BE49-F238E27FC236}">
                  <a16:creationId xmlns:a16="http://schemas.microsoft.com/office/drawing/2014/main" id="{3599EA4B-AFBD-4DB6-8BB3-8BC1F8F6FB8C}"/>
                </a:ext>
              </a:extLst>
            </p:cNvPr>
            <p:cNvSpPr/>
            <p:nvPr/>
          </p:nvSpPr>
          <p:spPr>
            <a:xfrm>
              <a:off x="4055365" y="3368041"/>
              <a:ext cx="968628" cy="1674812"/>
            </a:xfrm>
            <a:custGeom>
              <a:avLst/>
              <a:gdLst>
                <a:gd name="connsiteX0" fmla="*/ 968629 w 968628"/>
                <a:gd name="connsiteY0" fmla="*/ 1674813 h 1674812"/>
                <a:gd name="connsiteX1" fmla="*/ 968629 w 968628"/>
                <a:gd name="connsiteY1" fmla="*/ 557403 h 1674812"/>
                <a:gd name="connsiteX2" fmla="*/ 3175 w 968628"/>
                <a:gd name="connsiteY2" fmla="*/ 0 h 1674812"/>
                <a:gd name="connsiteX3" fmla="*/ 0 w 968628"/>
                <a:gd name="connsiteY3" fmla="*/ 1116901 h 167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8628" h="1674812">
                  <a:moveTo>
                    <a:pt x="968629" y="1674813"/>
                  </a:moveTo>
                  <a:lnTo>
                    <a:pt x="968629" y="557403"/>
                  </a:lnTo>
                  <a:lnTo>
                    <a:pt x="3175" y="0"/>
                  </a:lnTo>
                  <a:lnTo>
                    <a:pt x="0" y="1116901"/>
                  </a:lnTo>
                  <a:close/>
                </a:path>
              </a:pathLst>
            </a:custGeom>
            <a:solidFill>
              <a:srgbClr val="4C6E7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78" name="Freeform: Shape 15">
              <a:extLst>
                <a:ext uri="{FF2B5EF4-FFF2-40B4-BE49-F238E27FC236}">
                  <a16:creationId xmlns:a16="http://schemas.microsoft.com/office/drawing/2014/main" id="{B6862A0A-93D5-4658-9E83-90AD49280038}"/>
                </a:ext>
              </a:extLst>
            </p:cNvPr>
            <p:cNvSpPr/>
            <p:nvPr/>
          </p:nvSpPr>
          <p:spPr>
            <a:xfrm>
              <a:off x="5265040" y="3075305"/>
              <a:ext cx="221107" cy="584327"/>
            </a:xfrm>
            <a:custGeom>
              <a:avLst/>
              <a:gdLst>
                <a:gd name="connsiteX0" fmla="*/ 221107 w 221107"/>
                <a:gd name="connsiteY0" fmla="*/ 0 h 584327"/>
                <a:gd name="connsiteX1" fmla="*/ 219392 w 221107"/>
                <a:gd name="connsiteY1" fmla="*/ 584327 h 584327"/>
                <a:gd name="connsiteX2" fmla="*/ 0 w 221107"/>
                <a:gd name="connsiteY2" fmla="*/ 292798 h 584327"/>
                <a:gd name="connsiteX3" fmla="*/ 221107 w 221107"/>
                <a:gd name="connsiteY3" fmla="*/ 0 h 58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107" h="584327">
                  <a:moveTo>
                    <a:pt x="221107" y="0"/>
                  </a:moveTo>
                  <a:lnTo>
                    <a:pt x="219392" y="584327"/>
                  </a:lnTo>
                  <a:cubicBezTo>
                    <a:pt x="219392" y="584327"/>
                    <a:pt x="0" y="553276"/>
                    <a:pt x="0" y="292798"/>
                  </a:cubicBezTo>
                  <a:cubicBezTo>
                    <a:pt x="-64" y="32258"/>
                    <a:pt x="221107" y="0"/>
                    <a:pt x="221107" y="0"/>
                  </a:cubicBezTo>
                  <a:close/>
                </a:path>
              </a:pathLst>
            </a:custGeom>
            <a:solidFill>
              <a:srgbClr val="334A5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79" name="Freeform: Shape 16">
              <a:extLst>
                <a:ext uri="{FF2B5EF4-FFF2-40B4-BE49-F238E27FC236}">
                  <a16:creationId xmlns:a16="http://schemas.microsoft.com/office/drawing/2014/main" id="{7C08D3CB-A7DF-46B8-B195-50ED8AD82064}"/>
                </a:ext>
              </a:extLst>
            </p:cNvPr>
            <p:cNvSpPr/>
            <p:nvPr/>
          </p:nvSpPr>
          <p:spPr>
            <a:xfrm>
              <a:off x="4058540" y="2806891"/>
              <a:ext cx="1427543" cy="1118616"/>
            </a:xfrm>
            <a:custGeom>
              <a:avLst/>
              <a:gdLst>
                <a:gd name="connsiteX0" fmla="*/ 1425829 w 1427543"/>
                <a:gd name="connsiteY0" fmla="*/ 852742 h 1118616"/>
                <a:gd name="connsiteX1" fmla="*/ 965454 w 1427543"/>
                <a:gd name="connsiteY1" fmla="*/ 1118616 h 1118616"/>
                <a:gd name="connsiteX2" fmla="*/ 0 w 1427543"/>
                <a:gd name="connsiteY2" fmla="*/ 561150 h 1118616"/>
                <a:gd name="connsiteX3" fmla="*/ 965645 w 1427543"/>
                <a:gd name="connsiteY3" fmla="*/ 0 h 1118616"/>
                <a:gd name="connsiteX4" fmla="*/ 1427544 w 1427543"/>
                <a:gd name="connsiteY4" fmla="*/ 268414 h 1118616"/>
                <a:gd name="connsiteX5" fmla="*/ 1244409 w 1427543"/>
                <a:gd name="connsiteY5" fmla="*/ 561150 h 1118616"/>
                <a:gd name="connsiteX6" fmla="*/ 1425829 w 1427543"/>
                <a:gd name="connsiteY6" fmla="*/ 852742 h 111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7543" h="1118616">
                  <a:moveTo>
                    <a:pt x="1425829" y="852742"/>
                  </a:moveTo>
                  <a:lnTo>
                    <a:pt x="965454" y="1118616"/>
                  </a:lnTo>
                  <a:lnTo>
                    <a:pt x="0" y="561150"/>
                  </a:lnTo>
                  <a:lnTo>
                    <a:pt x="965645" y="0"/>
                  </a:lnTo>
                  <a:lnTo>
                    <a:pt x="1427544" y="268414"/>
                  </a:lnTo>
                  <a:cubicBezTo>
                    <a:pt x="1313180" y="347663"/>
                    <a:pt x="1244409" y="449770"/>
                    <a:pt x="1244409" y="561150"/>
                  </a:cubicBezTo>
                  <a:cubicBezTo>
                    <a:pt x="1244473" y="672020"/>
                    <a:pt x="1312482" y="773557"/>
                    <a:pt x="1425829" y="852742"/>
                  </a:cubicBezTo>
                  <a:close/>
                </a:path>
              </a:pathLst>
            </a:custGeom>
            <a:solidFill>
              <a:srgbClr val="6892A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80" name="Group 4">
            <a:extLst>
              <a:ext uri="{FF2B5EF4-FFF2-40B4-BE49-F238E27FC236}">
                <a16:creationId xmlns:a16="http://schemas.microsoft.com/office/drawing/2014/main" id="{0BF07419-89D5-437C-8B93-B031A2668ABF}"/>
              </a:ext>
            </a:extLst>
          </p:cNvPr>
          <p:cNvGrpSpPr/>
          <p:nvPr/>
        </p:nvGrpSpPr>
        <p:grpSpPr>
          <a:xfrm>
            <a:off x="6707665" y="1650016"/>
            <a:ext cx="610859" cy="1002459"/>
            <a:chOff x="6705346" y="2810637"/>
            <a:chExt cx="1431290" cy="2233930"/>
          </a:xfrm>
        </p:grpSpPr>
        <p:sp>
          <p:nvSpPr>
            <p:cNvPr id="281" name="Freeform: Shape 9">
              <a:extLst>
                <a:ext uri="{FF2B5EF4-FFF2-40B4-BE49-F238E27FC236}">
                  <a16:creationId xmlns:a16="http://schemas.microsoft.com/office/drawing/2014/main" id="{B09F1329-6D07-4627-B3FE-7661CE175F1D}"/>
                </a:ext>
              </a:extLst>
            </p:cNvPr>
            <p:cNvSpPr/>
            <p:nvPr/>
          </p:nvSpPr>
          <p:spPr>
            <a:xfrm>
              <a:off x="7171182" y="3368041"/>
              <a:ext cx="965454" cy="1676526"/>
            </a:xfrm>
            <a:custGeom>
              <a:avLst/>
              <a:gdLst>
                <a:gd name="connsiteX0" fmla="*/ 0 w 965454"/>
                <a:gd name="connsiteY0" fmla="*/ 1676527 h 1676526"/>
                <a:gd name="connsiteX1" fmla="*/ 962216 w 965454"/>
                <a:gd name="connsiteY1" fmla="*/ 1120457 h 1676526"/>
                <a:gd name="connsiteX2" fmla="*/ 965454 w 965454"/>
                <a:gd name="connsiteY2" fmla="*/ 0 h 1676526"/>
                <a:gd name="connsiteX3" fmla="*/ 0 w 965454"/>
                <a:gd name="connsiteY3" fmla="*/ 561086 h 1676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454" h="1676526">
                  <a:moveTo>
                    <a:pt x="0" y="1676527"/>
                  </a:moveTo>
                  <a:lnTo>
                    <a:pt x="962216" y="1120457"/>
                  </a:lnTo>
                  <a:lnTo>
                    <a:pt x="965454" y="0"/>
                  </a:lnTo>
                  <a:lnTo>
                    <a:pt x="0" y="561086"/>
                  </a:lnTo>
                  <a:close/>
                </a:path>
              </a:pathLst>
            </a:custGeom>
            <a:solidFill>
              <a:srgbClr val="6892A0">
                <a:lumMod val="75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82" name="Freeform: Shape 10">
              <a:extLst>
                <a:ext uri="{FF2B5EF4-FFF2-40B4-BE49-F238E27FC236}">
                  <a16:creationId xmlns:a16="http://schemas.microsoft.com/office/drawing/2014/main" id="{38F59903-BFFB-4CD9-88A0-F6C58891DB69}"/>
                </a:ext>
              </a:extLst>
            </p:cNvPr>
            <p:cNvSpPr/>
            <p:nvPr/>
          </p:nvSpPr>
          <p:spPr>
            <a:xfrm>
              <a:off x="6705346" y="3658743"/>
              <a:ext cx="465835" cy="1385823"/>
            </a:xfrm>
            <a:custGeom>
              <a:avLst/>
              <a:gdLst>
                <a:gd name="connsiteX0" fmla="*/ 465836 w 465835"/>
                <a:gd name="connsiteY0" fmla="*/ 1385824 h 1385823"/>
                <a:gd name="connsiteX1" fmla="*/ 0 w 465835"/>
                <a:gd name="connsiteY1" fmla="*/ 1112203 h 1385823"/>
                <a:gd name="connsiteX2" fmla="*/ 0 w 465835"/>
                <a:gd name="connsiteY2" fmla="*/ 0 h 1385823"/>
                <a:gd name="connsiteX3" fmla="*/ 465519 w 465835"/>
                <a:gd name="connsiteY3" fmla="*/ 270510 h 1385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835" h="1385823">
                  <a:moveTo>
                    <a:pt x="465836" y="1385824"/>
                  </a:moveTo>
                  <a:lnTo>
                    <a:pt x="0" y="1112203"/>
                  </a:lnTo>
                  <a:lnTo>
                    <a:pt x="0" y="0"/>
                  </a:lnTo>
                  <a:lnTo>
                    <a:pt x="465519" y="270510"/>
                  </a:lnTo>
                  <a:close/>
                </a:path>
              </a:pathLst>
            </a:custGeom>
            <a:solidFill>
              <a:srgbClr val="6892A0">
                <a:lumMod val="5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83" name="Freeform: Shape 11">
              <a:extLst>
                <a:ext uri="{FF2B5EF4-FFF2-40B4-BE49-F238E27FC236}">
                  <a16:creationId xmlns:a16="http://schemas.microsoft.com/office/drawing/2014/main" id="{AD6E2C65-3AE4-479A-A690-3B9F89AC8444}"/>
                </a:ext>
              </a:extLst>
            </p:cNvPr>
            <p:cNvSpPr/>
            <p:nvPr/>
          </p:nvSpPr>
          <p:spPr>
            <a:xfrm>
              <a:off x="6705410" y="3078544"/>
              <a:ext cx="281007" cy="580263"/>
            </a:xfrm>
            <a:custGeom>
              <a:avLst/>
              <a:gdLst>
                <a:gd name="connsiteX0" fmla="*/ 1715 w 281007"/>
                <a:gd name="connsiteY0" fmla="*/ 0 h 580263"/>
                <a:gd name="connsiteX1" fmla="*/ 0 w 281007"/>
                <a:gd name="connsiteY1" fmla="*/ 580263 h 580263"/>
                <a:gd name="connsiteX2" fmla="*/ 278257 w 281007"/>
                <a:gd name="connsiteY2" fmla="*/ 291402 h 580263"/>
                <a:gd name="connsiteX3" fmla="*/ 1715 w 281007"/>
                <a:gd name="connsiteY3" fmla="*/ 0 h 58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007" h="580263">
                  <a:moveTo>
                    <a:pt x="1715" y="0"/>
                  </a:moveTo>
                  <a:lnTo>
                    <a:pt x="0" y="580263"/>
                  </a:lnTo>
                  <a:cubicBezTo>
                    <a:pt x="0" y="580263"/>
                    <a:pt x="243205" y="558864"/>
                    <a:pt x="278257" y="291402"/>
                  </a:cubicBezTo>
                  <a:cubicBezTo>
                    <a:pt x="313310" y="23939"/>
                    <a:pt x="1715" y="0"/>
                    <a:pt x="1715" y="0"/>
                  </a:cubicBezTo>
                  <a:close/>
                </a:path>
              </a:pathLst>
            </a:custGeom>
            <a:solidFill>
              <a:srgbClr val="6892A0">
                <a:lumMod val="50000"/>
              </a:srgb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84" name="Freeform: Shape 12">
              <a:extLst>
                <a:ext uri="{FF2B5EF4-FFF2-40B4-BE49-F238E27FC236}">
                  <a16:creationId xmlns:a16="http://schemas.microsoft.com/office/drawing/2014/main" id="{F7322D6A-806C-4EDC-813F-D896C51E9C6A}"/>
                </a:ext>
              </a:extLst>
            </p:cNvPr>
            <p:cNvSpPr/>
            <p:nvPr/>
          </p:nvSpPr>
          <p:spPr>
            <a:xfrm>
              <a:off x="6705346" y="2810637"/>
              <a:ext cx="1431290" cy="1118679"/>
            </a:xfrm>
            <a:custGeom>
              <a:avLst/>
              <a:gdLst>
                <a:gd name="connsiteX0" fmla="*/ 1431290 w 1431290"/>
                <a:gd name="connsiteY0" fmla="*/ 557403 h 1118679"/>
                <a:gd name="connsiteX1" fmla="*/ 465519 w 1431290"/>
                <a:gd name="connsiteY1" fmla="*/ 1118679 h 1118679"/>
                <a:gd name="connsiteX2" fmla="*/ 0 w 1431290"/>
                <a:gd name="connsiteY2" fmla="*/ 848170 h 1118679"/>
                <a:gd name="connsiteX3" fmla="*/ 180149 w 1431290"/>
                <a:gd name="connsiteY3" fmla="*/ 557403 h 1118679"/>
                <a:gd name="connsiteX4" fmla="*/ 1778 w 1431290"/>
                <a:gd name="connsiteY4" fmla="*/ 267907 h 1118679"/>
                <a:gd name="connsiteX5" fmla="*/ 465836 w 1431290"/>
                <a:gd name="connsiteY5" fmla="*/ 0 h 1118679"/>
                <a:gd name="connsiteX6" fmla="*/ 1431290 w 1431290"/>
                <a:gd name="connsiteY6" fmla="*/ 557403 h 1118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1290" h="1118679">
                  <a:moveTo>
                    <a:pt x="1431290" y="557403"/>
                  </a:moveTo>
                  <a:lnTo>
                    <a:pt x="465519" y="1118679"/>
                  </a:lnTo>
                  <a:lnTo>
                    <a:pt x="0" y="848170"/>
                  </a:lnTo>
                  <a:cubicBezTo>
                    <a:pt x="112585" y="769112"/>
                    <a:pt x="180149" y="667893"/>
                    <a:pt x="180149" y="557403"/>
                  </a:cubicBezTo>
                  <a:cubicBezTo>
                    <a:pt x="180149" y="447548"/>
                    <a:pt x="113285" y="346710"/>
                    <a:pt x="1778" y="267907"/>
                  </a:cubicBezTo>
                  <a:lnTo>
                    <a:pt x="465836" y="0"/>
                  </a:lnTo>
                  <a:lnTo>
                    <a:pt x="1431290" y="557403"/>
                  </a:lnTo>
                  <a:close/>
                </a:path>
              </a:pathLst>
            </a:custGeom>
            <a:solidFill>
              <a:srgbClr val="6892A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85" name="Group 5">
            <a:extLst>
              <a:ext uri="{FF2B5EF4-FFF2-40B4-BE49-F238E27FC236}">
                <a16:creationId xmlns:a16="http://schemas.microsoft.com/office/drawing/2014/main" id="{4E99957B-62AE-4DEB-9271-AEA546634F68}"/>
              </a:ext>
            </a:extLst>
          </p:cNvPr>
          <p:cNvGrpSpPr/>
          <p:nvPr/>
        </p:nvGrpSpPr>
        <p:grpSpPr>
          <a:xfrm>
            <a:off x="5941117" y="2189073"/>
            <a:ext cx="824171" cy="871494"/>
            <a:chOff x="5132134" y="3721101"/>
            <a:chExt cx="1931098" cy="1942083"/>
          </a:xfrm>
        </p:grpSpPr>
        <p:sp>
          <p:nvSpPr>
            <p:cNvPr id="286" name="Freeform: Shape 6">
              <a:extLst>
                <a:ext uri="{FF2B5EF4-FFF2-40B4-BE49-F238E27FC236}">
                  <a16:creationId xmlns:a16="http://schemas.microsoft.com/office/drawing/2014/main" id="{31F06325-0994-400A-870A-ED91159DD25A}"/>
                </a:ext>
              </a:extLst>
            </p:cNvPr>
            <p:cNvSpPr/>
            <p:nvPr/>
          </p:nvSpPr>
          <p:spPr>
            <a:xfrm>
              <a:off x="6101080" y="3991928"/>
              <a:ext cx="961961" cy="1671002"/>
            </a:xfrm>
            <a:custGeom>
              <a:avLst/>
              <a:gdLst>
                <a:gd name="connsiteX0" fmla="*/ 961962 w 961961"/>
                <a:gd name="connsiteY0" fmla="*/ 1115123 h 1671002"/>
                <a:gd name="connsiteX1" fmla="*/ 961962 w 961961"/>
                <a:gd name="connsiteY1" fmla="*/ 0 h 1671002"/>
                <a:gd name="connsiteX2" fmla="*/ 3175 w 961961"/>
                <a:gd name="connsiteY2" fmla="*/ 557213 h 1671002"/>
                <a:gd name="connsiteX3" fmla="*/ 0 w 961961"/>
                <a:gd name="connsiteY3" fmla="*/ 1671002 h 1671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1961" h="1671002">
                  <a:moveTo>
                    <a:pt x="961962" y="1115123"/>
                  </a:moveTo>
                  <a:lnTo>
                    <a:pt x="961962" y="0"/>
                  </a:lnTo>
                  <a:lnTo>
                    <a:pt x="3175" y="557213"/>
                  </a:lnTo>
                  <a:lnTo>
                    <a:pt x="0" y="1671002"/>
                  </a:lnTo>
                  <a:close/>
                </a:path>
              </a:pathLst>
            </a:custGeom>
            <a:solidFill>
              <a:srgbClr val="477C2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87" name="Freeform: Shape 7">
              <a:extLst>
                <a:ext uri="{FF2B5EF4-FFF2-40B4-BE49-F238E27FC236}">
                  <a16:creationId xmlns:a16="http://schemas.microsoft.com/office/drawing/2014/main" id="{A68C85F9-C794-490E-B7F9-C450A396B8F6}"/>
                </a:ext>
              </a:extLst>
            </p:cNvPr>
            <p:cNvSpPr/>
            <p:nvPr/>
          </p:nvSpPr>
          <p:spPr>
            <a:xfrm>
              <a:off x="5132134" y="3987864"/>
              <a:ext cx="972121" cy="1675320"/>
            </a:xfrm>
            <a:custGeom>
              <a:avLst/>
              <a:gdLst>
                <a:gd name="connsiteX0" fmla="*/ 0 w 972121"/>
                <a:gd name="connsiteY0" fmla="*/ 1117219 h 1675320"/>
                <a:gd name="connsiteX1" fmla="*/ 968946 w 972121"/>
                <a:gd name="connsiteY1" fmla="*/ 1675321 h 1675320"/>
                <a:gd name="connsiteX2" fmla="*/ 972121 w 972121"/>
                <a:gd name="connsiteY2" fmla="*/ 561277 h 1675320"/>
                <a:gd name="connsiteX3" fmla="*/ 0 w 972121"/>
                <a:gd name="connsiteY3" fmla="*/ 0 h 167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121" h="1675320">
                  <a:moveTo>
                    <a:pt x="0" y="1117219"/>
                  </a:moveTo>
                  <a:lnTo>
                    <a:pt x="968946" y="1675321"/>
                  </a:lnTo>
                  <a:lnTo>
                    <a:pt x="972121" y="561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521A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  <p:sp>
          <p:nvSpPr>
            <p:cNvPr id="288" name="Freeform: Shape 8">
              <a:extLst>
                <a:ext uri="{FF2B5EF4-FFF2-40B4-BE49-F238E27FC236}">
                  <a16:creationId xmlns:a16="http://schemas.microsoft.com/office/drawing/2014/main" id="{E8DAA177-1536-4334-9138-6E436108155D}"/>
                </a:ext>
              </a:extLst>
            </p:cNvPr>
            <p:cNvSpPr/>
            <p:nvPr/>
          </p:nvSpPr>
          <p:spPr>
            <a:xfrm>
              <a:off x="5132134" y="3721101"/>
              <a:ext cx="1931098" cy="827976"/>
            </a:xfrm>
            <a:custGeom>
              <a:avLst/>
              <a:gdLst>
                <a:gd name="connsiteX0" fmla="*/ 1931098 w 1931098"/>
                <a:gd name="connsiteY0" fmla="*/ 270637 h 827976"/>
                <a:gd name="connsiteX1" fmla="*/ 972058 w 1931098"/>
                <a:gd name="connsiteY1" fmla="*/ 827977 h 827976"/>
                <a:gd name="connsiteX2" fmla="*/ 0 w 1931098"/>
                <a:gd name="connsiteY2" fmla="*/ 266700 h 827976"/>
                <a:gd name="connsiteX3" fmla="*/ 460502 w 1931098"/>
                <a:gd name="connsiteY3" fmla="*/ 826 h 827976"/>
                <a:gd name="connsiteX4" fmla="*/ 962088 w 1931098"/>
                <a:gd name="connsiteY4" fmla="*/ 104458 h 827976"/>
                <a:gd name="connsiteX5" fmla="*/ 1465389 w 1931098"/>
                <a:gd name="connsiteY5" fmla="*/ 0 h 827976"/>
                <a:gd name="connsiteX6" fmla="*/ 1931098 w 1931098"/>
                <a:gd name="connsiteY6" fmla="*/ 270637 h 8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098" h="827976">
                  <a:moveTo>
                    <a:pt x="1931098" y="270637"/>
                  </a:moveTo>
                  <a:lnTo>
                    <a:pt x="972058" y="827977"/>
                  </a:lnTo>
                  <a:lnTo>
                    <a:pt x="0" y="266700"/>
                  </a:lnTo>
                  <a:lnTo>
                    <a:pt x="460502" y="826"/>
                  </a:lnTo>
                  <a:cubicBezTo>
                    <a:pt x="597027" y="65659"/>
                    <a:pt x="771652" y="104458"/>
                    <a:pt x="962088" y="104458"/>
                  </a:cubicBezTo>
                  <a:cubicBezTo>
                    <a:pt x="1153351" y="104458"/>
                    <a:pt x="1328674" y="65278"/>
                    <a:pt x="1465389" y="0"/>
                  </a:cubicBezTo>
                  <a:lnTo>
                    <a:pt x="1931098" y="270637"/>
                  </a:lnTo>
                  <a:close/>
                </a:path>
              </a:pathLst>
            </a:custGeom>
            <a:solidFill>
              <a:srgbClr val="5FA53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74A7AE93-CC2B-42AF-BA86-EEC36E28561D}"/>
              </a:ext>
            </a:extLst>
          </p:cNvPr>
          <p:cNvGrpSpPr/>
          <p:nvPr/>
        </p:nvGrpSpPr>
        <p:grpSpPr>
          <a:xfrm>
            <a:off x="2554382" y="3852609"/>
            <a:ext cx="2019600" cy="1627200"/>
            <a:chOff x="5521507" y="2521052"/>
            <a:chExt cx="2019600" cy="1627200"/>
          </a:xfrm>
        </p:grpSpPr>
        <p:grpSp>
          <p:nvGrpSpPr>
            <p:cNvPr id="332" name="กลุ่ม 169">
              <a:extLst>
                <a:ext uri="{FF2B5EF4-FFF2-40B4-BE49-F238E27FC236}">
                  <a16:creationId xmlns:a16="http://schemas.microsoft.com/office/drawing/2014/main" id="{53E6C5D8-98F9-4276-A96C-9AB0A94D5D7A}"/>
                </a:ext>
              </a:extLst>
            </p:cNvPr>
            <p:cNvGrpSpPr/>
            <p:nvPr/>
          </p:nvGrpSpPr>
          <p:grpSpPr>
            <a:xfrm>
              <a:off x="5521507" y="2521052"/>
              <a:ext cx="2019600" cy="1627200"/>
              <a:chOff x="9791700" y="3154363"/>
              <a:chExt cx="4759325" cy="3973512"/>
            </a:xfrm>
          </p:grpSpPr>
          <p:sp>
            <p:nvSpPr>
              <p:cNvPr id="341" name="Freeform 8">
                <a:extLst>
                  <a:ext uri="{FF2B5EF4-FFF2-40B4-BE49-F238E27FC236}">
                    <a16:creationId xmlns:a16="http://schemas.microsoft.com/office/drawing/2014/main" id="{2964F722-E859-4CBA-B139-2292E2605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1700" y="3154363"/>
                <a:ext cx="4759325" cy="3973512"/>
              </a:xfrm>
              <a:custGeom>
                <a:avLst/>
                <a:gdLst>
                  <a:gd name="T0" fmla="*/ 226 w 230"/>
                  <a:gd name="T1" fmla="*/ 162 h 192"/>
                  <a:gd name="T2" fmla="*/ 131 w 230"/>
                  <a:gd name="T3" fmla="*/ 9 h 192"/>
                  <a:gd name="T4" fmla="*/ 115 w 230"/>
                  <a:gd name="T5" fmla="*/ 0 h 192"/>
                  <a:gd name="T6" fmla="*/ 99 w 230"/>
                  <a:gd name="T7" fmla="*/ 9 h 192"/>
                  <a:gd name="T8" fmla="*/ 3 w 230"/>
                  <a:gd name="T9" fmla="*/ 162 h 192"/>
                  <a:gd name="T10" fmla="*/ 3 w 230"/>
                  <a:gd name="T11" fmla="*/ 182 h 192"/>
                  <a:gd name="T12" fmla="*/ 20 w 230"/>
                  <a:gd name="T13" fmla="*/ 192 h 192"/>
                  <a:gd name="T14" fmla="*/ 210 w 230"/>
                  <a:gd name="T15" fmla="*/ 192 h 192"/>
                  <a:gd name="T16" fmla="*/ 227 w 230"/>
                  <a:gd name="T17" fmla="*/ 182 h 192"/>
                  <a:gd name="T18" fmla="*/ 226 w 230"/>
                  <a:gd name="T19" fmla="*/ 16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0" h="192">
                    <a:moveTo>
                      <a:pt x="226" y="162"/>
                    </a:moveTo>
                    <a:cubicBezTo>
                      <a:pt x="131" y="9"/>
                      <a:pt x="131" y="9"/>
                      <a:pt x="131" y="9"/>
                    </a:cubicBezTo>
                    <a:cubicBezTo>
                      <a:pt x="128" y="3"/>
                      <a:pt x="121" y="0"/>
                      <a:pt x="115" y="0"/>
                    </a:cubicBezTo>
                    <a:cubicBezTo>
                      <a:pt x="108" y="0"/>
                      <a:pt x="102" y="3"/>
                      <a:pt x="99" y="9"/>
                    </a:cubicBezTo>
                    <a:cubicBezTo>
                      <a:pt x="3" y="162"/>
                      <a:pt x="3" y="162"/>
                      <a:pt x="3" y="162"/>
                    </a:cubicBezTo>
                    <a:cubicBezTo>
                      <a:pt x="0" y="168"/>
                      <a:pt x="0" y="176"/>
                      <a:pt x="3" y="182"/>
                    </a:cubicBezTo>
                    <a:cubicBezTo>
                      <a:pt x="6" y="188"/>
                      <a:pt x="13" y="192"/>
                      <a:pt x="20" y="192"/>
                    </a:cubicBezTo>
                    <a:cubicBezTo>
                      <a:pt x="210" y="192"/>
                      <a:pt x="210" y="192"/>
                      <a:pt x="210" y="192"/>
                    </a:cubicBezTo>
                    <a:cubicBezTo>
                      <a:pt x="217" y="192"/>
                      <a:pt x="223" y="188"/>
                      <a:pt x="227" y="182"/>
                    </a:cubicBezTo>
                    <a:cubicBezTo>
                      <a:pt x="230" y="176"/>
                      <a:pt x="230" y="168"/>
                      <a:pt x="226" y="162"/>
                    </a:cubicBezTo>
                    <a:close/>
                  </a:path>
                </a:pathLst>
              </a:custGeom>
              <a:solidFill>
                <a:srgbClr val="77A2BB"/>
              </a:solidFill>
              <a:ln>
                <a:noFill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th-TH" sz="9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</a:endParaRPr>
              </a:p>
            </p:txBody>
          </p:sp>
          <p:sp>
            <p:nvSpPr>
              <p:cNvPr id="342" name="TextBox 171">
                <a:extLst>
                  <a:ext uri="{FF2B5EF4-FFF2-40B4-BE49-F238E27FC236}">
                    <a16:creationId xmlns:a16="http://schemas.microsoft.com/office/drawing/2014/main" id="{BAD8FE6F-E8D9-43A7-9253-FE345E928B99}"/>
                  </a:ext>
                </a:extLst>
              </p:cNvPr>
              <p:cNvSpPr txBox="1"/>
              <p:nvPr/>
            </p:nvSpPr>
            <p:spPr bwMode="auto">
              <a:xfrm>
                <a:off x="10517188" y="5311915"/>
                <a:ext cx="3244848" cy="1427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Lato" pitchFamily="34" charset="0"/>
                    <a:ea typeface="Lato" pitchFamily="34" charset="0"/>
                    <a:cs typeface="Lato" pitchFamily="34" charset="0"/>
                  </a:rPr>
                  <a:t>Principal</a:t>
                </a:r>
              </a:p>
              <a:p>
                <a:pPr marL="0" marR="0" lvl="0" indent="0" algn="ctr" defTabSz="91421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kern="0" dirty="0">
                    <a:solidFill>
                      <a:prstClr val="white"/>
                    </a:solidFill>
                    <a:latin typeface="Lato" pitchFamily="34" charset="0"/>
                    <a:ea typeface="Lato" pitchFamily="34" charset="0"/>
                    <a:cs typeface="Lato" pitchFamily="34" charset="0"/>
                  </a:rPr>
                  <a:t>Authorities</a:t>
                </a:r>
                <a:endParaRPr kumimoji="0" lang="id-ID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itchFamily="34" charset="0"/>
                  <a:ea typeface="Lato" pitchFamily="34" charset="0"/>
                  <a:cs typeface="Lato" pitchFamily="34" charset="0"/>
                </a:endParaRPr>
              </a:p>
            </p:txBody>
          </p:sp>
          <p:grpSp>
            <p:nvGrpSpPr>
              <p:cNvPr id="343" name="กลุ่ม 172">
                <a:extLst>
                  <a:ext uri="{FF2B5EF4-FFF2-40B4-BE49-F238E27FC236}">
                    <a16:creationId xmlns:a16="http://schemas.microsoft.com/office/drawing/2014/main" id="{85B8225C-DD96-4644-B285-E97AD9443029}"/>
                  </a:ext>
                </a:extLst>
              </p:cNvPr>
              <p:cNvGrpSpPr/>
              <p:nvPr/>
            </p:nvGrpSpPr>
            <p:grpSpPr>
              <a:xfrm>
                <a:off x="11857037" y="4009866"/>
                <a:ext cx="523875" cy="504825"/>
                <a:chOff x="15581313" y="8926513"/>
                <a:chExt cx="523875" cy="504825"/>
              </a:xfrm>
              <a:solidFill>
                <a:srgbClr val="77A2BB"/>
              </a:solidFill>
            </p:grpSpPr>
            <p:sp>
              <p:nvSpPr>
                <p:cNvPr id="344" name="Freeform 163">
                  <a:extLst>
                    <a:ext uri="{FF2B5EF4-FFF2-40B4-BE49-F238E27FC236}">
                      <a16:creationId xmlns:a16="http://schemas.microsoft.com/office/drawing/2014/main" id="{248C578B-75CB-423F-A721-0D182860A4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067088" y="8974138"/>
                  <a:ext cx="38100" cy="457200"/>
                </a:xfrm>
                <a:custGeom>
                  <a:avLst/>
                  <a:gdLst>
                    <a:gd name="T0" fmla="*/ 2 w 4"/>
                    <a:gd name="T1" fmla="*/ 0 h 48"/>
                    <a:gd name="T2" fmla="*/ 0 w 4"/>
                    <a:gd name="T3" fmla="*/ 2 h 48"/>
                    <a:gd name="T4" fmla="*/ 0 w 4"/>
                    <a:gd name="T5" fmla="*/ 46 h 48"/>
                    <a:gd name="T6" fmla="*/ 2 w 4"/>
                    <a:gd name="T7" fmla="*/ 48 h 48"/>
                    <a:gd name="T8" fmla="*/ 4 w 4"/>
                    <a:gd name="T9" fmla="*/ 46 h 48"/>
                    <a:gd name="T10" fmla="*/ 4 w 4"/>
                    <a:gd name="T11" fmla="*/ 2 h 48"/>
                    <a:gd name="T12" fmla="*/ 2 w 4"/>
                    <a:gd name="T13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48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0" y="47"/>
                        <a:pt x="1" y="48"/>
                        <a:pt x="2" y="48"/>
                      </a:cubicBezTo>
                      <a:cubicBezTo>
                        <a:pt x="3" y="48"/>
                        <a:pt x="4" y="47"/>
                        <a:pt x="4" y="46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th-TH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</a:endParaRPr>
                </a:p>
              </p:txBody>
            </p:sp>
            <p:sp>
              <p:nvSpPr>
                <p:cNvPr id="345" name="Freeform 164">
                  <a:extLst>
                    <a:ext uri="{FF2B5EF4-FFF2-40B4-BE49-F238E27FC236}">
                      <a16:creationId xmlns:a16="http://schemas.microsoft.com/office/drawing/2014/main" id="{6AE8BA8A-0C7C-4782-9DEF-2B7A00A0A6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76563" y="9126538"/>
                  <a:ext cx="38100" cy="304800"/>
                </a:xfrm>
                <a:custGeom>
                  <a:avLst/>
                  <a:gdLst>
                    <a:gd name="T0" fmla="*/ 2 w 4"/>
                    <a:gd name="T1" fmla="*/ 0 h 32"/>
                    <a:gd name="T2" fmla="*/ 0 w 4"/>
                    <a:gd name="T3" fmla="*/ 2 h 32"/>
                    <a:gd name="T4" fmla="*/ 0 w 4"/>
                    <a:gd name="T5" fmla="*/ 30 h 32"/>
                    <a:gd name="T6" fmla="*/ 2 w 4"/>
                    <a:gd name="T7" fmla="*/ 32 h 32"/>
                    <a:gd name="T8" fmla="*/ 4 w 4"/>
                    <a:gd name="T9" fmla="*/ 30 h 32"/>
                    <a:gd name="T10" fmla="*/ 4 w 4"/>
                    <a:gd name="T11" fmla="*/ 2 h 32"/>
                    <a:gd name="T12" fmla="*/ 2 w 4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32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1"/>
                        <a:pt x="1" y="32"/>
                        <a:pt x="2" y="32"/>
                      </a:cubicBezTo>
                      <a:cubicBezTo>
                        <a:pt x="3" y="32"/>
                        <a:pt x="4" y="31"/>
                        <a:pt x="4" y="30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th-TH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</a:endParaRPr>
                </a:p>
              </p:txBody>
            </p:sp>
            <p:sp>
              <p:nvSpPr>
                <p:cNvPr id="346" name="Freeform 165">
                  <a:extLst>
                    <a:ext uri="{FF2B5EF4-FFF2-40B4-BE49-F238E27FC236}">
                      <a16:creationId xmlns:a16="http://schemas.microsoft.com/office/drawing/2014/main" id="{533655EA-41D7-4335-8CB1-5C3AE78DF0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876588" y="8926513"/>
                  <a:ext cx="38100" cy="504825"/>
                </a:xfrm>
                <a:custGeom>
                  <a:avLst/>
                  <a:gdLst>
                    <a:gd name="T0" fmla="*/ 2 w 4"/>
                    <a:gd name="T1" fmla="*/ 0 h 53"/>
                    <a:gd name="T2" fmla="*/ 0 w 4"/>
                    <a:gd name="T3" fmla="*/ 2 h 53"/>
                    <a:gd name="T4" fmla="*/ 0 w 4"/>
                    <a:gd name="T5" fmla="*/ 51 h 53"/>
                    <a:gd name="T6" fmla="*/ 2 w 4"/>
                    <a:gd name="T7" fmla="*/ 53 h 53"/>
                    <a:gd name="T8" fmla="*/ 4 w 4"/>
                    <a:gd name="T9" fmla="*/ 51 h 53"/>
                    <a:gd name="T10" fmla="*/ 4 w 4"/>
                    <a:gd name="T11" fmla="*/ 2 h 53"/>
                    <a:gd name="T12" fmla="*/ 2 w 4"/>
                    <a:gd name="T13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53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52"/>
                        <a:pt x="1" y="53"/>
                        <a:pt x="2" y="53"/>
                      </a:cubicBezTo>
                      <a:cubicBezTo>
                        <a:pt x="3" y="53"/>
                        <a:pt x="4" y="52"/>
                        <a:pt x="4" y="51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th-TH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</a:endParaRPr>
                </a:p>
              </p:txBody>
            </p:sp>
            <p:sp>
              <p:nvSpPr>
                <p:cNvPr id="347" name="Freeform 166">
                  <a:extLst>
                    <a:ext uri="{FF2B5EF4-FFF2-40B4-BE49-F238E27FC236}">
                      <a16:creationId xmlns:a16="http://schemas.microsoft.com/office/drawing/2014/main" id="{A81C5628-284A-4F53-92A1-387A38826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581313" y="9174163"/>
                  <a:ext cx="38100" cy="257175"/>
                </a:xfrm>
                <a:custGeom>
                  <a:avLst/>
                  <a:gdLst>
                    <a:gd name="T0" fmla="*/ 2 w 4"/>
                    <a:gd name="T1" fmla="*/ 0 h 27"/>
                    <a:gd name="T2" fmla="*/ 0 w 4"/>
                    <a:gd name="T3" fmla="*/ 2 h 27"/>
                    <a:gd name="T4" fmla="*/ 0 w 4"/>
                    <a:gd name="T5" fmla="*/ 25 h 27"/>
                    <a:gd name="T6" fmla="*/ 2 w 4"/>
                    <a:gd name="T7" fmla="*/ 27 h 27"/>
                    <a:gd name="T8" fmla="*/ 4 w 4"/>
                    <a:gd name="T9" fmla="*/ 25 h 27"/>
                    <a:gd name="T10" fmla="*/ 4 w 4"/>
                    <a:gd name="T11" fmla="*/ 2 h 27"/>
                    <a:gd name="T12" fmla="*/ 2 w 4"/>
                    <a:gd name="T13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" h="27">
                      <a:moveTo>
                        <a:pt x="2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6"/>
                        <a:pt x="1" y="27"/>
                        <a:pt x="2" y="27"/>
                      </a:cubicBezTo>
                      <a:cubicBezTo>
                        <a:pt x="3" y="27"/>
                        <a:pt x="4" y="26"/>
                        <a:pt x="4" y="25"/>
                      </a:cubicBezTo>
                      <a:cubicBezTo>
                        <a:pt x="4" y="2"/>
                        <a:pt x="4" y="2"/>
                        <a:pt x="4" y="2"/>
                      </a:cubicBezTo>
                      <a:cubicBezTo>
                        <a:pt x="4" y="1"/>
                        <a:pt x="3" y="0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th-TH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</a:endParaRPr>
                </a:p>
              </p:txBody>
            </p:sp>
            <p:sp>
              <p:nvSpPr>
                <p:cNvPr id="348" name="Freeform 167">
                  <a:extLst>
                    <a:ext uri="{FF2B5EF4-FFF2-40B4-BE49-F238E27FC236}">
                      <a16:creationId xmlns:a16="http://schemas.microsoft.com/office/drawing/2014/main" id="{AB2C5120-5F76-46E6-8937-871CAEA047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71813" y="9031288"/>
                  <a:ext cx="47625" cy="400050"/>
                </a:xfrm>
                <a:custGeom>
                  <a:avLst/>
                  <a:gdLst>
                    <a:gd name="T0" fmla="*/ 3 w 5"/>
                    <a:gd name="T1" fmla="*/ 0 h 42"/>
                    <a:gd name="T2" fmla="*/ 0 w 5"/>
                    <a:gd name="T3" fmla="*/ 2 h 42"/>
                    <a:gd name="T4" fmla="*/ 0 w 5"/>
                    <a:gd name="T5" fmla="*/ 40 h 42"/>
                    <a:gd name="T6" fmla="*/ 3 w 5"/>
                    <a:gd name="T7" fmla="*/ 42 h 42"/>
                    <a:gd name="T8" fmla="*/ 5 w 5"/>
                    <a:gd name="T9" fmla="*/ 40 h 42"/>
                    <a:gd name="T10" fmla="*/ 5 w 5"/>
                    <a:gd name="T11" fmla="*/ 2 h 42"/>
                    <a:gd name="T12" fmla="*/ 3 w 5"/>
                    <a:gd name="T13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" h="42">
                      <a:moveTo>
                        <a:pt x="3" y="0"/>
                      </a:moveTo>
                      <a:cubicBezTo>
                        <a:pt x="1" y="0"/>
                        <a:pt x="0" y="0"/>
                        <a:pt x="0" y="2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41"/>
                        <a:pt x="1" y="42"/>
                        <a:pt x="3" y="42"/>
                      </a:cubicBezTo>
                      <a:cubicBezTo>
                        <a:pt x="4" y="42"/>
                        <a:pt x="5" y="41"/>
                        <a:pt x="5" y="40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0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45720" tIns="22860" rIns="45720" bIns="228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th-TH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ill Sans MT"/>
                  </a:endParaRPr>
                </a:p>
              </p:txBody>
            </p:sp>
          </p:grpSp>
        </p:grpSp>
        <p:grpSp>
          <p:nvGrpSpPr>
            <p:cNvPr id="333" name="Graphic 12" descr="Rocket">
              <a:extLst>
                <a:ext uri="{FF2B5EF4-FFF2-40B4-BE49-F238E27FC236}">
                  <a16:creationId xmlns:a16="http://schemas.microsoft.com/office/drawing/2014/main" id="{5436027B-F670-4482-B728-AFECF940911D}"/>
                </a:ext>
              </a:extLst>
            </p:cNvPr>
            <p:cNvGrpSpPr/>
            <p:nvPr/>
          </p:nvGrpSpPr>
          <p:grpSpPr>
            <a:xfrm rot="16200000">
              <a:off x="6972303" y="3528276"/>
              <a:ext cx="468000" cy="468000"/>
              <a:chOff x="6088800" y="3421800"/>
              <a:chExt cx="914400" cy="914400"/>
            </a:xfrm>
            <a:solidFill>
              <a:sysClr val="window" lastClr="FFFFFF"/>
            </a:solidFill>
          </p:grpSpPr>
          <p:sp>
            <p:nvSpPr>
              <p:cNvPr id="336" name="Freeform: Shape 38">
                <a:extLst>
                  <a:ext uri="{FF2B5EF4-FFF2-40B4-BE49-F238E27FC236}">
                    <a16:creationId xmlns:a16="http://schemas.microsoft.com/office/drawing/2014/main" id="{446E852C-208E-4B11-9BBE-FA852438247A}"/>
                  </a:ext>
                </a:extLst>
              </p:cNvPr>
              <p:cNvSpPr/>
              <p:nvPr/>
            </p:nvSpPr>
            <p:spPr>
              <a:xfrm>
                <a:off x="6754598" y="3496768"/>
                <a:ext cx="171450" cy="161925"/>
              </a:xfrm>
              <a:custGeom>
                <a:avLst/>
                <a:gdLst>
                  <a:gd name="connsiteX0" fmla="*/ 170498 w 171450"/>
                  <a:gd name="connsiteY0" fmla="*/ 5042 h 161925"/>
                  <a:gd name="connsiteX1" fmla="*/ 0 w 171450"/>
                  <a:gd name="connsiteY1" fmla="*/ 25997 h 161925"/>
                  <a:gd name="connsiteX2" fmla="*/ 78105 w 171450"/>
                  <a:gd name="connsiteY2" fmla="*/ 87910 h 161925"/>
                  <a:gd name="connsiteX3" fmla="*/ 140970 w 171450"/>
                  <a:gd name="connsiteY3" fmla="*/ 167920 h 161925"/>
                  <a:gd name="connsiteX4" fmla="*/ 170498 w 171450"/>
                  <a:gd name="connsiteY4" fmla="*/ 5042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450" h="161925">
                    <a:moveTo>
                      <a:pt x="170498" y="5042"/>
                    </a:moveTo>
                    <a:cubicBezTo>
                      <a:pt x="157163" y="-8293"/>
                      <a:pt x="71438" y="6947"/>
                      <a:pt x="0" y="25997"/>
                    </a:cubicBezTo>
                    <a:cubicBezTo>
                      <a:pt x="25717" y="41237"/>
                      <a:pt x="52388" y="62192"/>
                      <a:pt x="78105" y="87910"/>
                    </a:cubicBezTo>
                    <a:cubicBezTo>
                      <a:pt x="104775" y="114580"/>
                      <a:pt x="125730" y="141250"/>
                      <a:pt x="140970" y="167920"/>
                    </a:cubicBezTo>
                    <a:cubicBezTo>
                      <a:pt x="160020" y="94577"/>
                      <a:pt x="184785" y="18377"/>
                      <a:pt x="170498" y="50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</a:endParaRPr>
              </a:p>
            </p:txBody>
          </p:sp>
          <p:sp>
            <p:nvSpPr>
              <p:cNvPr id="337" name="Freeform: Shape 39">
                <a:extLst>
                  <a:ext uri="{FF2B5EF4-FFF2-40B4-BE49-F238E27FC236}">
                    <a16:creationId xmlns:a16="http://schemas.microsoft.com/office/drawing/2014/main" id="{8D39B8C7-0755-4147-AECD-529A797E39A4}"/>
                  </a:ext>
                </a:extLst>
              </p:cNvPr>
              <p:cNvSpPr/>
              <p:nvPr/>
            </p:nvSpPr>
            <p:spPr>
              <a:xfrm>
                <a:off x="6162207" y="3758628"/>
                <a:ext cx="228600" cy="219075"/>
              </a:xfrm>
              <a:custGeom>
                <a:avLst/>
                <a:gdLst>
                  <a:gd name="connsiteX0" fmla="*/ 232346 w 228600"/>
                  <a:gd name="connsiteY0" fmla="*/ 14645 h 219075"/>
                  <a:gd name="connsiteX1" fmla="*/ 199961 w 228600"/>
                  <a:gd name="connsiteY1" fmla="*/ 2262 h 219075"/>
                  <a:gd name="connsiteX2" fmla="*/ 161861 w 228600"/>
                  <a:gd name="connsiteY2" fmla="*/ 9882 h 219075"/>
                  <a:gd name="connsiteX3" fmla="*/ 10413 w 228600"/>
                  <a:gd name="connsiteY3" fmla="*/ 161330 h 219075"/>
                  <a:gd name="connsiteX4" fmla="*/ 42798 w 228600"/>
                  <a:gd name="connsiteY4" fmla="*/ 221337 h 219075"/>
                  <a:gd name="connsiteX5" fmla="*/ 169481 w 228600"/>
                  <a:gd name="connsiteY5" fmla="*/ 192762 h 219075"/>
                  <a:gd name="connsiteX6" fmla="*/ 232346 w 228600"/>
                  <a:gd name="connsiteY6" fmla="*/ 14645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600" h="219075">
                    <a:moveTo>
                      <a:pt x="232346" y="14645"/>
                    </a:moveTo>
                    <a:lnTo>
                      <a:pt x="199961" y="2262"/>
                    </a:lnTo>
                    <a:cubicBezTo>
                      <a:pt x="186626" y="-2500"/>
                      <a:pt x="172338" y="357"/>
                      <a:pt x="161861" y="9882"/>
                    </a:cubicBezTo>
                    <a:lnTo>
                      <a:pt x="10413" y="161330"/>
                    </a:lnTo>
                    <a:cubicBezTo>
                      <a:pt x="-14352" y="186095"/>
                      <a:pt x="8508" y="228957"/>
                      <a:pt x="42798" y="221337"/>
                    </a:cubicBezTo>
                    <a:lnTo>
                      <a:pt x="169481" y="192762"/>
                    </a:lnTo>
                    <a:cubicBezTo>
                      <a:pt x="179958" y="145137"/>
                      <a:pt x="197103" y="81320"/>
                      <a:pt x="232346" y="1464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</a:endParaRPr>
              </a:p>
            </p:txBody>
          </p:sp>
          <p:sp>
            <p:nvSpPr>
              <p:cNvPr id="338" name="Freeform: Shape 40">
                <a:extLst>
                  <a:ext uri="{FF2B5EF4-FFF2-40B4-BE49-F238E27FC236}">
                    <a16:creationId xmlns:a16="http://schemas.microsoft.com/office/drawing/2014/main" id="{29B2416B-7D70-4045-A257-4F9C89B140FB}"/>
                  </a:ext>
                </a:extLst>
              </p:cNvPr>
              <p:cNvSpPr/>
              <p:nvPr/>
            </p:nvSpPr>
            <p:spPr>
              <a:xfrm>
                <a:off x="6442218" y="4021875"/>
                <a:ext cx="219075" cy="238125"/>
              </a:xfrm>
              <a:custGeom>
                <a:avLst/>
                <a:gdLst>
                  <a:gd name="connsiteX0" fmla="*/ 204747 w 219075"/>
                  <a:gd name="connsiteY0" fmla="*/ 0 h 238125"/>
                  <a:gd name="connsiteX1" fmla="*/ 30439 w 219075"/>
                  <a:gd name="connsiteY1" fmla="*/ 60960 h 238125"/>
                  <a:gd name="connsiteX2" fmla="*/ 912 w 219075"/>
                  <a:gd name="connsiteY2" fmla="*/ 196215 h 238125"/>
                  <a:gd name="connsiteX3" fmla="*/ 60919 w 219075"/>
                  <a:gd name="connsiteY3" fmla="*/ 228600 h 238125"/>
                  <a:gd name="connsiteX4" fmla="*/ 212367 w 219075"/>
                  <a:gd name="connsiteY4" fmla="*/ 77152 h 238125"/>
                  <a:gd name="connsiteX5" fmla="*/ 219987 w 219075"/>
                  <a:gd name="connsiteY5" fmla="*/ 39052 h 238125"/>
                  <a:gd name="connsiteX6" fmla="*/ 204747 w 219075"/>
                  <a:gd name="connsiteY6" fmla="*/ 0 h 238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075" h="238125">
                    <a:moveTo>
                      <a:pt x="204747" y="0"/>
                    </a:moveTo>
                    <a:cubicBezTo>
                      <a:pt x="140929" y="33338"/>
                      <a:pt x="79969" y="51435"/>
                      <a:pt x="30439" y="60960"/>
                    </a:cubicBezTo>
                    <a:lnTo>
                      <a:pt x="912" y="196215"/>
                    </a:lnTo>
                    <a:cubicBezTo>
                      <a:pt x="-6708" y="230505"/>
                      <a:pt x="35202" y="254317"/>
                      <a:pt x="60919" y="228600"/>
                    </a:cubicBezTo>
                    <a:lnTo>
                      <a:pt x="212367" y="77152"/>
                    </a:lnTo>
                    <a:cubicBezTo>
                      <a:pt x="221892" y="67627"/>
                      <a:pt x="225702" y="52388"/>
                      <a:pt x="219987" y="39052"/>
                    </a:cubicBezTo>
                    <a:lnTo>
                      <a:pt x="204747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</a:endParaRPr>
              </a:p>
            </p:txBody>
          </p:sp>
          <p:sp>
            <p:nvSpPr>
              <p:cNvPr id="339" name="Freeform: Shape 41">
                <a:extLst>
                  <a:ext uri="{FF2B5EF4-FFF2-40B4-BE49-F238E27FC236}">
                    <a16:creationId xmlns:a16="http://schemas.microsoft.com/office/drawing/2014/main" id="{327FEF8D-64C9-4283-893B-0E394BC11BC8}"/>
                  </a:ext>
                </a:extLst>
              </p:cNvPr>
              <p:cNvSpPr/>
              <p:nvPr/>
            </p:nvSpPr>
            <p:spPr>
              <a:xfrm>
                <a:off x="6365025" y="3539910"/>
                <a:ext cx="504825" cy="504825"/>
              </a:xfrm>
              <a:custGeom>
                <a:avLst/>
                <a:gdLst>
                  <a:gd name="connsiteX0" fmla="*/ 338138 w 504825"/>
                  <a:gd name="connsiteY0" fmla="*/ 0 h 504825"/>
                  <a:gd name="connsiteX1" fmla="*/ 156210 w 504825"/>
                  <a:gd name="connsiteY1" fmla="*/ 123825 h 504825"/>
                  <a:gd name="connsiteX2" fmla="*/ 0 w 504825"/>
                  <a:gd name="connsiteY2" fmla="*/ 452438 h 504825"/>
                  <a:gd name="connsiteX3" fmla="*/ 59055 w 504825"/>
                  <a:gd name="connsiteY3" fmla="*/ 511493 h 504825"/>
                  <a:gd name="connsiteX4" fmla="*/ 388620 w 504825"/>
                  <a:gd name="connsiteY4" fmla="*/ 356235 h 504825"/>
                  <a:gd name="connsiteX5" fmla="*/ 512445 w 504825"/>
                  <a:gd name="connsiteY5" fmla="*/ 175260 h 504825"/>
                  <a:gd name="connsiteX6" fmla="*/ 440055 w 504825"/>
                  <a:gd name="connsiteY6" fmla="*/ 70485 h 504825"/>
                  <a:gd name="connsiteX7" fmla="*/ 338138 w 504825"/>
                  <a:gd name="connsiteY7" fmla="*/ 0 h 504825"/>
                  <a:gd name="connsiteX8" fmla="*/ 386715 w 504825"/>
                  <a:gd name="connsiteY8" fmla="*/ 205740 h 504825"/>
                  <a:gd name="connsiteX9" fmla="*/ 305753 w 504825"/>
                  <a:gd name="connsiteY9" fmla="*/ 205740 h 504825"/>
                  <a:gd name="connsiteX10" fmla="*/ 305753 w 504825"/>
                  <a:gd name="connsiteY10" fmla="*/ 124778 h 504825"/>
                  <a:gd name="connsiteX11" fmla="*/ 386715 w 504825"/>
                  <a:gd name="connsiteY11" fmla="*/ 124778 h 504825"/>
                  <a:gd name="connsiteX12" fmla="*/ 386715 w 504825"/>
                  <a:gd name="connsiteY12" fmla="*/ 205740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04825" h="504825">
                    <a:moveTo>
                      <a:pt x="338138" y="0"/>
                    </a:moveTo>
                    <a:cubicBezTo>
                      <a:pt x="281940" y="22860"/>
                      <a:pt x="218123" y="61913"/>
                      <a:pt x="156210" y="123825"/>
                    </a:cubicBezTo>
                    <a:cubicBezTo>
                      <a:pt x="42863" y="237173"/>
                      <a:pt x="9525" y="374333"/>
                      <a:pt x="0" y="452438"/>
                    </a:cubicBezTo>
                    <a:lnTo>
                      <a:pt x="59055" y="511493"/>
                    </a:lnTo>
                    <a:cubicBezTo>
                      <a:pt x="137160" y="501968"/>
                      <a:pt x="275273" y="469583"/>
                      <a:pt x="388620" y="356235"/>
                    </a:cubicBezTo>
                    <a:cubicBezTo>
                      <a:pt x="450533" y="294323"/>
                      <a:pt x="489585" y="231458"/>
                      <a:pt x="512445" y="175260"/>
                    </a:cubicBezTo>
                    <a:cubicBezTo>
                      <a:pt x="500063" y="143828"/>
                      <a:pt x="475298" y="106680"/>
                      <a:pt x="440055" y="70485"/>
                    </a:cubicBezTo>
                    <a:cubicBezTo>
                      <a:pt x="405765" y="37147"/>
                      <a:pt x="369570" y="12383"/>
                      <a:pt x="338138" y="0"/>
                    </a:cubicBezTo>
                    <a:close/>
                    <a:moveTo>
                      <a:pt x="386715" y="205740"/>
                    </a:moveTo>
                    <a:cubicBezTo>
                      <a:pt x="364808" y="227648"/>
                      <a:pt x="328613" y="227648"/>
                      <a:pt x="305753" y="205740"/>
                    </a:cubicBezTo>
                    <a:cubicBezTo>
                      <a:pt x="283845" y="183833"/>
                      <a:pt x="283845" y="147638"/>
                      <a:pt x="305753" y="124778"/>
                    </a:cubicBezTo>
                    <a:cubicBezTo>
                      <a:pt x="327660" y="102870"/>
                      <a:pt x="363855" y="102870"/>
                      <a:pt x="386715" y="124778"/>
                    </a:cubicBezTo>
                    <a:cubicBezTo>
                      <a:pt x="408623" y="147638"/>
                      <a:pt x="408623" y="183833"/>
                      <a:pt x="386715" y="20574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</a:endParaRPr>
              </a:p>
            </p:txBody>
          </p:sp>
          <p:sp>
            <p:nvSpPr>
              <p:cNvPr id="340" name="Freeform: Shape 42">
                <a:extLst>
                  <a:ext uri="{FF2B5EF4-FFF2-40B4-BE49-F238E27FC236}">
                    <a16:creationId xmlns:a16="http://schemas.microsoft.com/office/drawing/2014/main" id="{6D03CA24-DA9A-4F6B-841B-BCABBE539337}"/>
                  </a:ext>
                </a:extLst>
              </p:cNvPr>
              <p:cNvSpPr/>
              <p:nvPr/>
            </p:nvSpPr>
            <p:spPr>
              <a:xfrm>
                <a:off x="6252838" y="4027927"/>
                <a:ext cx="133350" cy="133350"/>
              </a:xfrm>
              <a:custGeom>
                <a:avLst/>
                <a:gdLst>
                  <a:gd name="connsiteX0" fmla="*/ 111235 w 133350"/>
                  <a:gd name="connsiteY0" fmla="*/ 24428 h 133350"/>
                  <a:gd name="connsiteX1" fmla="*/ 66467 w 133350"/>
                  <a:gd name="connsiteY1" fmla="*/ 14903 h 133350"/>
                  <a:gd name="connsiteX2" fmla="*/ 2650 w 133350"/>
                  <a:gd name="connsiteY2" fmla="*/ 133013 h 133350"/>
                  <a:gd name="connsiteX3" fmla="*/ 120760 w 133350"/>
                  <a:gd name="connsiteY3" fmla="*/ 69195 h 133350"/>
                  <a:gd name="connsiteX4" fmla="*/ 111235 w 133350"/>
                  <a:gd name="connsiteY4" fmla="*/ 2442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133350">
                    <a:moveTo>
                      <a:pt x="111235" y="24428"/>
                    </a:moveTo>
                    <a:cubicBezTo>
                      <a:pt x="95995" y="9188"/>
                      <a:pt x="97900" y="-16530"/>
                      <a:pt x="66467" y="14903"/>
                    </a:cubicBezTo>
                    <a:cubicBezTo>
                      <a:pt x="35035" y="46335"/>
                      <a:pt x="-11638" y="117773"/>
                      <a:pt x="2650" y="133013"/>
                    </a:cubicBezTo>
                    <a:cubicBezTo>
                      <a:pt x="17890" y="148253"/>
                      <a:pt x="89327" y="100628"/>
                      <a:pt x="120760" y="69195"/>
                    </a:cubicBezTo>
                    <a:cubicBezTo>
                      <a:pt x="152192" y="36810"/>
                      <a:pt x="126475" y="38715"/>
                      <a:pt x="111235" y="244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D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/>
                </a:endParaRPr>
              </a:p>
            </p:txBody>
          </p:sp>
        </p:grpSp>
        <p:sp>
          <p:nvSpPr>
            <p:cNvPr id="334" name="Oval 11">
              <a:extLst>
                <a:ext uri="{FF2B5EF4-FFF2-40B4-BE49-F238E27FC236}">
                  <a16:creationId xmlns:a16="http://schemas.microsoft.com/office/drawing/2014/main" id="{5CBB507E-29B4-4EFB-962B-5E4B652EF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683" y="2844910"/>
              <a:ext cx="536269" cy="508378"/>
            </a:xfrm>
            <a:prstGeom prst="ellipse">
              <a:avLst/>
            </a:prstGeom>
            <a:solidFill>
              <a:sysClr val="window" lastClr="FFFFFF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9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endParaRPr>
            </a:p>
          </p:txBody>
        </p:sp>
        <p:sp>
          <p:nvSpPr>
            <p:cNvPr id="335" name="Freeform 102">
              <a:extLst>
                <a:ext uri="{FF2B5EF4-FFF2-40B4-BE49-F238E27FC236}">
                  <a16:creationId xmlns:a16="http://schemas.microsoft.com/office/drawing/2014/main" id="{F436C285-4384-419D-98F6-71E93F267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5722" y="2966892"/>
              <a:ext cx="271170" cy="241837"/>
            </a:xfrm>
            <a:custGeom>
              <a:avLst/>
              <a:gdLst>
                <a:gd name="T0" fmla="*/ 59 w 67"/>
                <a:gd name="T1" fmla="*/ 44 h 62"/>
                <a:gd name="T2" fmla="*/ 59 w 67"/>
                <a:gd name="T3" fmla="*/ 35 h 62"/>
                <a:gd name="T4" fmla="*/ 58 w 67"/>
                <a:gd name="T5" fmla="*/ 33 h 62"/>
                <a:gd name="T6" fmla="*/ 53 w 67"/>
                <a:gd name="T7" fmla="*/ 33 h 62"/>
                <a:gd name="T8" fmla="*/ 50 w 67"/>
                <a:gd name="T9" fmla="*/ 33 h 62"/>
                <a:gd name="T10" fmla="*/ 35 w 67"/>
                <a:gd name="T11" fmla="*/ 33 h 62"/>
                <a:gd name="T12" fmla="*/ 35 w 67"/>
                <a:gd name="T13" fmla="*/ 19 h 62"/>
                <a:gd name="T14" fmla="*/ 43 w 67"/>
                <a:gd name="T15" fmla="*/ 10 h 62"/>
                <a:gd name="T16" fmla="*/ 34 w 67"/>
                <a:gd name="T17" fmla="*/ 0 h 62"/>
                <a:gd name="T18" fmla="*/ 24 w 67"/>
                <a:gd name="T19" fmla="*/ 10 h 62"/>
                <a:gd name="T20" fmla="*/ 32 w 67"/>
                <a:gd name="T21" fmla="*/ 19 h 62"/>
                <a:gd name="T22" fmla="*/ 32 w 67"/>
                <a:gd name="T23" fmla="*/ 33 h 62"/>
                <a:gd name="T24" fmla="*/ 10 w 67"/>
                <a:gd name="T25" fmla="*/ 33 h 62"/>
                <a:gd name="T26" fmla="*/ 8 w 67"/>
                <a:gd name="T27" fmla="*/ 35 h 62"/>
                <a:gd name="T28" fmla="*/ 8 w 67"/>
                <a:gd name="T29" fmla="*/ 44 h 62"/>
                <a:gd name="T30" fmla="*/ 0 w 67"/>
                <a:gd name="T31" fmla="*/ 53 h 62"/>
                <a:gd name="T32" fmla="*/ 10 w 67"/>
                <a:gd name="T33" fmla="*/ 62 h 62"/>
                <a:gd name="T34" fmla="*/ 19 w 67"/>
                <a:gd name="T35" fmla="*/ 53 h 62"/>
                <a:gd name="T36" fmla="*/ 11 w 67"/>
                <a:gd name="T37" fmla="*/ 44 h 62"/>
                <a:gd name="T38" fmla="*/ 11 w 67"/>
                <a:gd name="T39" fmla="*/ 36 h 62"/>
                <a:gd name="T40" fmla="*/ 32 w 67"/>
                <a:gd name="T41" fmla="*/ 36 h 62"/>
                <a:gd name="T42" fmla="*/ 32 w 67"/>
                <a:gd name="T43" fmla="*/ 44 h 62"/>
                <a:gd name="T44" fmla="*/ 24 w 67"/>
                <a:gd name="T45" fmla="*/ 53 h 62"/>
                <a:gd name="T46" fmla="*/ 34 w 67"/>
                <a:gd name="T47" fmla="*/ 62 h 62"/>
                <a:gd name="T48" fmla="*/ 43 w 67"/>
                <a:gd name="T49" fmla="*/ 53 h 62"/>
                <a:gd name="T50" fmla="*/ 35 w 67"/>
                <a:gd name="T51" fmla="*/ 44 h 62"/>
                <a:gd name="T52" fmla="*/ 35 w 67"/>
                <a:gd name="T53" fmla="*/ 36 h 62"/>
                <a:gd name="T54" fmla="*/ 50 w 67"/>
                <a:gd name="T55" fmla="*/ 36 h 62"/>
                <a:gd name="T56" fmla="*/ 53 w 67"/>
                <a:gd name="T57" fmla="*/ 36 h 62"/>
                <a:gd name="T58" fmla="*/ 56 w 67"/>
                <a:gd name="T59" fmla="*/ 36 h 62"/>
                <a:gd name="T60" fmla="*/ 56 w 67"/>
                <a:gd name="T61" fmla="*/ 44 h 62"/>
                <a:gd name="T62" fmla="*/ 48 w 67"/>
                <a:gd name="T63" fmla="*/ 53 h 62"/>
                <a:gd name="T64" fmla="*/ 58 w 67"/>
                <a:gd name="T65" fmla="*/ 62 h 62"/>
                <a:gd name="T66" fmla="*/ 67 w 67"/>
                <a:gd name="T67" fmla="*/ 53 h 62"/>
                <a:gd name="T68" fmla="*/ 59 w 67"/>
                <a:gd name="T69" fmla="*/ 44 h 62"/>
                <a:gd name="T70" fmla="*/ 28 w 67"/>
                <a:gd name="T71" fmla="*/ 10 h 62"/>
                <a:gd name="T72" fmla="*/ 34 w 67"/>
                <a:gd name="T73" fmla="*/ 4 h 62"/>
                <a:gd name="T74" fmla="*/ 39 w 67"/>
                <a:gd name="T75" fmla="*/ 10 h 62"/>
                <a:gd name="T76" fmla="*/ 34 w 67"/>
                <a:gd name="T77" fmla="*/ 15 h 62"/>
                <a:gd name="T78" fmla="*/ 28 w 67"/>
                <a:gd name="T79" fmla="*/ 10 h 62"/>
                <a:gd name="T80" fmla="*/ 15 w 67"/>
                <a:gd name="T81" fmla="*/ 53 h 62"/>
                <a:gd name="T82" fmla="*/ 10 w 67"/>
                <a:gd name="T83" fmla="*/ 58 h 62"/>
                <a:gd name="T84" fmla="*/ 4 w 67"/>
                <a:gd name="T85" fmla="*/ 53 h 62"/>
                <a:gd name="T86" fmla="*/ 10 w 67"/>
                <a:gd name="T87" fmla="*/ 47 h 62"/>
                <a:gd name="T88" fmla="*/ 15 w 67"/>
                <a:gd name="T89" fmla="*/ 53 h 62"/>
                <a:gd name="T90" fmla="*/ 39 w 67"/>
                <a:gd name="T91" fmla="*/ 53 h 62"/>
                <a:gd name="T92" fmla="*/ 34 w 67"/>
                <a:gd name="T93" fmla="*/ 58 h 62"/>
                <a:gd name="T94" fmla="*/ 28 w 67"/>
                <a:gd name="T95" fmla="*/ 53 h 62"/>
                <a:gd name="T96" fmla="*/ 34 w 67"/>
                <a:gd name="T97" fmla="*/ 47 h 62"/>
                <a:gd name="T98" fmla="*/ 39 w 67"/>
                <a:gd name="T99" fmla="*/ 53 h 62"/>
                <a:gd name="T100" fmla="*/ 58 w 67"/>
                <a:gd name="T101" fmla="*/ 58 h 62"/>
                <a:gd name="T102" fmla="*/ 52 w 67"/>
                <a:gd name="T103" fmla="*/ 53 h 62"/>
                <a:gd name="T104" fmla="*/ 58 w 67"/>
                <a:gd name="T105" fmla="*/ 47 h 62"/>
                <a:gd name="T106" fmla="*/ 63 w 67"/>
                <a:gd name="T107" fmla="*/ 53 h 62"/>
                <a:gd name="T108" fmla="*/ 58 w 67"/>
                <a:gd name="T109" fmla="*/ 58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7" h="62">
                  <a:moveTo>
                    <a:pt x="59" y="44"/>
                  </a:moveTo>
                  <a:cubicBezTo>
                    <a:pt x="59" y="35"/>
                    <a:pt x="59" y="35"/>
                    <a:pt x="59" y="35"/>
                  </a:cubicBezTo>
                  <a:cubicBezTo>
                    <a:pt x="59" y="34"/>
                    <a:pt x="59" y="33"/>
                    <a:pt x="58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0" y="33"/>
                    <a:pt x="50" y="33"/>
                    <a:pt x="50" y="33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40" y="18"/>
                    <a:pt x="43" y="14"/>
                    <a:pt x="43" y="10"/>
                  </a:cubicBezTo>
                  <a:cubicBezTo>
                    <a:pt x="43" y="4"/>
                    <a:pt x="39" y="0"/>
                    <a:pt x="34" y="0"/>
                  </a:cubicBezTo>
                  <a:cubicBezTo>
                    <a:pt x="29" y="0"/>
                    <a:pt x="24" y="4"/>
                    <a:pt x="24" y="10"/>
                  </a:cubicBezTo>
                  <a:cubicBezTo>
                    <a:pt x="24" y="14"/>
                    <a:pt x="28" y="18"/>
                    <a:pt x="32" y="19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3"/>
                    <a:pt x="8" y="34"/>
                    <a:pt x="8" y="35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4" y="44"/>
                    <a:pt x="0" y="48"/>
                    <a:pt x="0" y="53"/>
                  </a:cubicBezTo>
                  <a:cubicBezTo>
                    <a:pt x="0" y="58"/>
                    <a:pt x="4" y="62"/>
                    <a:pt x="10" y="62"/>
                  </a:cubicBezTo>
                  <a:cubicBezTo>
                    <a:pt x="15" y="62"/>
                    <a:pt x="19" y="58"/>
                    <a:pt x="19" y="53"/>
                  </a:cubicBezTo>
                  <a:cubicBezTo>
                    <a:pt x="19" y="48"/>
                    <a:pt x="16" y="44"/>
                    <a:pt x="11" y="44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28" y="44"/>
                    <a:pt x="24" y="48"/>
                    <a:pt x="24" y="53"/>
                  </a:cubicBezTo>
                  <a:cubicBezTo>
                    <a:pt x="24" y="58"/>
                    <a:pt x="29" y="62"/>
                    <a:pt x="34" y="62"/>
                  </a:cubicBezTo>
                  <a:cubicBezTo>
                    <a:pt x="39" y="62"/>
                    <a:pt x="43" y="58"/>
                    <a:pt x="43" y="53"/>
                  </a:cubicBezTo>
                  <a:cubicBezTo>
                    <a:pt x="43" y="48"/>
                    <a:pt x="40" y="44"/>
                    <a:pt x="35" y="44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2" y="44"/>
                    <a:pt x="48" y="48"/>
                    <a:pt x="48" y="53"/>
                  </a:cubicBezTo>
                  <a:cubicBezTo>
                    <a:pt x="48" y="58"/>
                    <a:pt x="53" y="62"/>
                    <a:pt x="58" y="62"/>
                  </a:cubicBezTo>
                  <a:cubicBezTo>
                    <a:pt x="63" y="62"/>
                    <a:pt x="67" y="58"/>
                    <a:pt x="67" y="53"/>
                  </a:cubicBezTo>
                  <a:cubicBezTo>
                    <a:pt x="67" y="48"/>
                    <a:pt x="64" y="44"/>
                    <a:pt x="59" y="44"/>
                  </a:cubicBezTo>
                  <a:close/>
                  <a:moveTo>
                    <a:pt x="28" y="10"/>
                  </a:moveTo>
                  <a:cubicBezTo>
                    <a:pt x="28" y="6"/>
                    <a:pt x="31" y="4"/>
                    <a:pt x="34" y="4"/>
                  </a:cubicBezTo>
                  <a:cubicBezTo>
                    <a:pt x="37" y="4"/>
                    <a:pt x="39" y="6"/>
                    <a:pt x="39" y="10"/>
                  </a:cubicBezTo>
                  <a:cubicBezTo>
                    <a:pt x="39" y="13"/>
                    <a:pt x="37" y="15"/>
                    <a:pt x="34" y="15"/>
                  </a:cubicBezTo>
                  <a:cubicBezTo>
                    <a:pt x="31" y="15"/>
                    <a:pt x="28" y="13"/>
                    <a:pt x="28" y="10"/>
                  </a:cubicBezTo>
                  <a:close/>
                  <a:moveTo>
                    <a:pt x="15" y="53"/>
                  </a:moveTo>
                  <a:cubicBezTo>
                    <a:pt x="15" y="56"/>
                    <a:pt x="13" y="58"/>
                    <a:pt x="10" y="58"/>
                  </a:cubicBezTo>
                  <a:cubicBezTo>
                    <a:pt x="6" y="58"/>
                    <a:pt x="4" y="56"/>
                    <a:pt x="4" y="53"/>
                  </a:cubicBezTo>
                  <a:cubicBezTo>
                    <a:pt x="4" y="50"/>
                    <a:pt x="6" y="47"/>
                    <a:pt x="10" y="47"/>
                  </a:cubicBezTo>
                  <a:cubicBezTo>
                    <a:pt x="13" y="47"/>
                    <a:pt x="15" y="50"/>
                    <a:pt x="15" y="53"/>
                  </a:cubicBezTo>
                  <a:close/>
                  <a:moveTo>
                    <a:pt x="39" y="53"/>
                  </a:moveTo>
                  <a:cubicBezTo>
                    <a:pt x="39" y="56"/>
                    <a:pt x="37" y="58"/>
                    <a:pt x="34" y="58"/>
                  </a:cubicBezTo>
                  <a:cubicBezTo>
                    <a:pt x="31" y="58"/>
                    <a:pt x="28" y="56"/>
                    <a:pt x="28" y="53"/>
                  </a:cubicBezTo>
                  <a:cubicBezTo>
                    <a:pt x="28" y="50"/>
                    <a:pt x="31" y="47"/>
                    <a:pt x="34" y="47"/>
                  </a:cubicBezTo>
                  <a:cubicBezTo>
                    <a:pt x="37" y="47"/>
                    <a:pt x="39" y="50"/>
                    <a:pt x="39" y="53"/>
                  </a:cubicBezTo>
                  <a:close/>
                  <a:moveTo>
                    <a:pt x="58" y="58"/>
                  </a:moveTo>
                  <a:cubicBezTo>
                    <a:pt x="55" y="58"/>
                    <a:pt x="52" y="56"/>
                    <a:pt x="52" y="53"/>
                  </a:cubicBezTo>
                  <a:cubicBezTo>
                    <a:pt x="52" y="50"/>
                    <a:pt x="55" y="47"/>
                    <a:pt x="58" y="47"/>
                  </a:cubicBezTo>
                  <a:cubicBezTo>
                    <a:pt x="61" y="47"/>
                    <a:pt x="63" y="50"/>
                    <a:pt x="63" y="53"/>
                  </a:cubicBezTo>
                  <a:cubicBezTo>
                    <a:pt x="63" y="56"/>
                    <a:pt x="61" y="58"/>
                    <a:pt x="58" y="58"/>
                  </a:cubicBezTo>
                  <a:close/>
                </a:path>
              </a:pathLst>
            </a:custGeom>
            <a:solidFill>
              <a:srgbClr val="77A2BB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h-TH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</a:endParaRPr>
            </a:p>
          </p:txBody>
        </p:sp>
      </p:grpSp>
      <p:grpSp>
        <p:nvGrpSpPr>
          <p:cNvPr id="349" name="Grupo 348">
            <a:extLst>
              <a:ext uri="{FF2B5EF4-FFF2-40B4-BE49-F238E27FC236}">
                <a16:creationId xmlns:a16="http://schemas.microsoft.com/office/drawing/2014/main" id="{4221FD07-8E27-47F7-BFDA-A6AA1A788AE5}"/>
              </a:ext>
            </a:extLst>
          </p:cNvPr>
          <p:cNvGrpSpPr/>
          <p:nvPr/>
        </p:nvGrpSpPr>
        <p:grpSpPr>
          <a:xfrm>
            <a:off x="2105847" y="5682850"/>
            <a:ext cx="3283033" cy="407419"/>
            <a:chOff x="5190725" y="3021581"/>
            <a:chExt cx="3283033" cy="407419"/>
          </a:xfrm>
        </p:grpSpPr>
        <p:sp>
          <p:nvSpPr>
            <p:cNvPr id="350" name="Rectangle 68">
              <a:extLst>
                <a:ext uri="{FF2B5EF4-FFF2-40B4-BE49-F238E27FC236}">
                  <a16:creationId xmlns:a16="http://schemas.microsoft.com/office/drawing/2014/main" id="{14B9CEC5-5005-4253-AC6E-F9DA2D5FDCB3}"/>
                </a:ext>
              </a:extLst>
            </p:cNvPr>
            <p:cNvSpPr/>
            <p:nvPr/>
          </p:nvSpPr>
          <p:spPr>
            <a:xfrm rot="5400000">
              <a:off x="5187097" y="3206913"/>
              <a:ext cx="217714" cy="210457"/>
            </a:xfrm>
            <a:prstGeom prst="rect">
              <a:avLst/>
            </a:prstGeom>
            <a:solidFill>
              <a:srgbClr val="8DAB8E">
                <a:lumMod val="40000"/>
                <a:lumOff val="60000"/>
              </a:srgbClr>
            </a:solidFill>
            <a:ln w="34925" cap="flat" cmpd="sng" algn="in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endParaRPr>
            </a:p>
          </p:txBody>
        </p:sp>
        <p:sp>
          <p:nvSpPr>
            <p:cNvPr id="351" name="Justify Text Body">
              <a:extLst>
                <a:ext uri="{FF2B5EF4-FFF2-40B4-BE49-F238E27FC236}">
                  <a16:creationId xmlns:a16="http://schemas.microsoft.com/office/drawing/2014/main" id="{5C25D778-CC99-4FBE-B190-C359BE529BBA}"/>
                </a:ext>
              </a:extLst>
            </p:cNvPr>
            <p:cNvSpPr txBox="1"/>
            <p:nvPr/>
          </p:nvSpPr>
          <p:spPr>
            <a:xfrm>
              <a:off x="5686839" y="3021581"/>
              <a:ext cx="2786919" cy="4074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 MT"/>
                </a:rPr>
                <a:t>SecurityContext</a:t>
              </a:r>
              <a:r>
                <a:rPr lang="es-MX" sz="2000" kern="0" dirty="0" err="1">
                  <a:solidFill>
                    <a:prstClr val="black">
                      <a:lumMod val="50000"/>
                      <a:lumOff val="50000"/>
                    </a:prstClr>
                  </a:solidFill>
                  <a:latin typeface="Gill Sans MT"/>
                </a:rPr>
                <a:t>Holder</a:t>
              </a:r>
              <a:endParaRPr kumimoji="0" lang="es-MX" sz="2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ill Sans MT"/>
              </a:endParaRPr>
            </a:p>
          </p:txBody>
        </p:sp>
      </p:grpSp>
      <p:pic>
        <p:nvPicPr>
          <p:cNvPr id="352" name="Imagen 351">
            <a:extLst>
              <a:ext uri="{FF2B5EF4-FFF2-40B4-BE49-F238E27FC236}">
                <a16:creationId xmlns:a16="http://schemas.microsoft.com/office/drawing/2014/main" id="{CE45F28B-93F8-4B14-A78F-6F717757F92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485529" y="2800530"/>
            <a:ext cx="1163438" cy="262627"/>
          </a:xfrm>
          <a:prstGeom prst="rect">
            <a:avLst/>
          </a:prstGeom>
        </p:spPr>
      </p:pic>
      <p:grpSp>
        <p:nvGrpSpPr>
          <p:cNvPr id="396" name="Grupo 395">
            <a:extLst>
              <a:ext uri="{FF2B5EF4-FFF2-40B4-BE49-F238E27FC236}">
                <a16:creationId xmlns:a16="http://schemas.microsoft.com/office/drawing/2014/main" id="{347F18B1-63E9-4CB4-A042-0F27FBEB7628}"/>
              </a:ext>
            </a:extLst>
          </p:cNvPr>
          <p:cNvGrpSpPr/>
          <p:nvPr/>
        </p:nvGrpSpPr>
        <p:grpSpPr>
          <a:xfrm>
            <a:off x="8710351" y="2494605"/>
            <a:ext cx="1871830" cy="1893422"/>
            <a:chOff x="8710351" y="2494605"/>
            <a:chExt cx="1871830" cy="1893422"/>
          </a:xfrm>
        </p:grpSpPr>
        <p:grpSp>
          <p:nvGrpSpPr>
            <p:cNvPr id="371" name="Grupo 370">
              <a:extLst>
                <a:ext uri="{FF2B5EF4-FFF2-40B4-BE49-F238E27FC236}">
                  <a16:creationId xmlns:a16="http://schemas.microsoft.com/office/drawing/2014/main" id="{BB3D1839-2946-412F-869D-88E243E2F250}"/>
                </a:ext>
              </a:extLst>
            </p:cNvPr>
            <p:cNvGrpSpPr/>
            <p:nvPr/>
          </p:nvGrpSpPr>
          <p:grpSpPr>
            <a:xfrm>
              <a:off x="8710351" y="2494605"/>
              <a:ext cx="1871830" cy="1814206"/>
              <a:chOff x="5298992" y="2035899"/>
              <a:chExt cx="1871830" cy="1814206"/>
            </a:xfrm>
          </p:grpSpPr>
          <p:grpSp>
            <p:nvGrpSpPr>
              <p:cNvPr id="372" name="Grupo 371">
                <a:extLst>
                  <a:ext uri="{FF2B5EF4-FFF2-40B4-BE49-F238E27FC236}">
                    <a16:creationId xmlns:a16="http://schemas.microsoft.com/office/drawing/2014/main" id="{4C924876-89AF-4DD4-99AD-06E53CF2923E}"/>
                  </a:ext>
                </a:extLst>
              </p:cNvPr>
              <p:cNvGrpSpPr/>
              <p:nvPr/>
            </p:nvGrpSpPr>
            <p:grpSpPr>
              <a:xfrm>
                <a:off x="5298992" y="2035899"/>
                <a:ext cx="1871830" cy="1814206"/>
                <a:chOff x="4087812" y="786383"/>
                <a:chExt cx="4294189" cy="4313238"/>
              </a:xfrm>
            </p:grpSpPr>
            <p:grpSp>
              <p:nvGrpSpPr>
                <p:cNvPr id="376" name="กลุ่ม 1">
                  <a:extLst>
                    <a:ext uri="{FF2B5EF4-FFF2-40B4-BE49-F238E27FC236}">
                      <a16:creationId xmlns:a16="http://schemas.microsoft.com/office/drawing/2014/main" id="{0C5F4529-F514-4E6A-92B0-447CCA8DF946}"/>
                    </a:ext>
                  </a:extLst>
                </p:cNvPr>
                <p:cNvGrpSpPr/>
                <p:nvPr/>
              </p:nvGrpSpPr>
              <p:grpSpPr>
                <a:xfrm>
                  <a:off x="4087812" y="786383"/>
                  <a:ext cx="4294189" cy="4313238"/>
                  <a:chOff x="7916860" y="3048000"/>
                  <a:chExt cx="8588377" cy="8626476"/>
                </a:xfrm>
              </p:grpSpPr>
              <p:grpSp>
                <p:nvGrpSpPr>
                  <p:cNvPr id="378" name="กลุ่ม 31744">
                    <a:extLst>
                      <a:ext uri="{FF2B5EF4-FFF2-40B4-BE49-F238E27FC236}">
                        <a16:creationId xmlns:a16="http://schemas.microsoft.com/office/drawing/2014/main" id="{900672B1-3725-42E0-8EFE-06A029FDFD66}"/>
                      </a:ext>
                    </a:extLst>
                  </p:cNvPr>
                  <p:cNvGrpSpPr/>
                  <p:nvPr/>
                </p:nvGrpSpPr>
                <p:grpSpPr>
                  <a:xfrm>
                    <a:off x="7916860" y="3048000"/>
                    <a:ext cx="8588377" cy="8626476"/>
                    <a:chOff x="7645399" y="3390900"/>
                    <a:chExt cx="8588377" cy="8626476"/>
                  </a:xfrm>
                </p:grpSpPr>
                <p:sp>
                  <p:nvSpPr>
                    <p:cNvPr id="380" name="Freeform 6">
                      <a:extLst>
                        <a:ext uri="{FF2B5EF4-FFF2-40B4-BE49-F238E27FC236}">
                          <a16:creationId xmlns:a16="http://schemas.microsoft.com/office/drawing/2014/main" id="{C25AEB75-CB08-46C8-BDAF-42B4403B78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464676" y="9317038"/>
                      <a:ext cx="3919538" cy="2700338"/>
                    </a:xfrm>
                    <a:custGeom>
                      <a:avLst/>
                      <a:gdLst>
                        <a:gd name="T0" fmla="*/ 187 w 209"/>
                        <a:gd name="T1" fmla="*/ 55 h 144"/>
                        <a:gd name="T2" fmla="*/ 89 w 209"/>
                        <a:gd name="T3" fmla="*/ 105 h 144"/>
                        <a:gd name="T4" fmla="*/ 39 w 209"/>
                        <a:gd name="T5" fmla="*/ 7 h 144"/>
                        <a:gd name="T6" fmla="*/ 17 w 209"/>
                        <a:gd name="T7" fmla="*/ 0 h 144"/>
                        <a:gd name="T8" fmla="*/ 82 w 209"/>
                        <a:gd name="T9" fmla="*/ 126 h 144"/>
                        <a:gd name="T10" fmla="*/ 209 w 209"/>
                        <a:gd name="T11" fmla="*/ 62 h 144"/>
                        <a:gd name="T12" fmla="*/ 187 w 209"/>
                        <a:gd name="T13" fmla="*/ 55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9" h="144">
                          <a:moveTo>
                            <a:pt x="187" y="55"/>
                          </a:moveTo>
                          <a:cubicBezTo>
                            <a:pt x="174" y="96"/>
                            <a:pt x="130" y="118"/>
                            <a:pt x="89" y="105"/>
                          </a:cubicBezTo>
                          <a:cubicBezTo>
                            <a:pt x="48" y="92"/>
                            <a:pt x="25" y="48"/>
                            <a:pt x="39" y="7"/>
                          </a:cubicBezTo>
                          <a:cubicBezTo>
                            <a:pt x="17" y="0"/>
                            <a:pt x="17" y="0"/>
                            <a:pt x="17" y="0"/>
                          </a:cubicBezTo>
                          <a:cubicBezTo>
                            <a:pt x="0" y="52"/>
                            <a:pt x="29" y="109"/>
                            <a:pt x="82" y="126"/>
                          </a:cubicBezTo>
                          <a:cubicBezTo>
                            <a:pt x="135" y="144"/>
                            <a:pt x="192" y="115"/>
                            <a:pt x="209" y="62"/>
                          </a:cubicBezTo>
                          <a:lnTo>
                            <a:pt x="187" y="55"/>
                          </a:lnTo>
                          <a:close/>
                        </a:path>
                      </a:pathLst>
                    </a:custGeom>
                    <a:solidFill>
                      <a:srgbClr val="B71E42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1" name="Freeform 7">
                      <a:extLst>
                        <a:ext uri="{FF2B5EF4-FFF2-40B4-BE49-F238E27FC236}">
                          <a16:creationId xmlns:a16="http://schemas.microsoft.com/office/drawing/2014/main" id="{AE750ABB-014D-4DDE-94D2-2DA1EA617C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971463" y="7291388"/>
                      <a:ext cx="3262313" cy="3676650"/>
                    </a:xfrm>
                    <a:custGeom>
                      <a:avLst/>
                      <a:gdLst>
                        <a:gd name="T0" fmla="*/ 105 w 174"/>
                        <a:gd name="T1" fmla="*/ 18 h 196"/>
                        <a:gd name="T2" fmla="*/ 123 w 174"/>
                        <a:gd name="T3" fmla="*/ 127 h 196"/>
                        <a:gd name="T4" fmla="*/ 14 w 174"/>
                        <a:gd name="T5" fmla="*/ 145 h 196"/>
                        <a:gd name="T6" fmla="*/ 0 w 174"/>
                        <a:gd name="T7" fmla="*/ 163 h 196"/>
                        <a:gd name="T8" fmla="*/ 141 w 174"/>
                        <a:gd name="T9" fmla="*/ 141 h 196"/>
                        <a:gd name="T10" fmla="*/ 119 w 174"/>
                        <a:gd name="T11" fmla="*/ 0 h 196"/>
                        <a:gd name="T12" fmla="*/ 105 w 174"/>
                        <a:gd name="T13" fmla="*/ 18 h 1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74" h="196">
                          <a:moveTo>
                            <a:pt x="105" y="18"/>
                          </a:moveTo>
                          <a:cubicBezTo>
                            <a:pt x="140" y="44"/>
                            <a:pt x="148" y="92"/>
                            <a:pt x="123" y="127"/>
                          </a:cubicBezTo>
                          <a:cubicBezTo>
                            <a:pt x="97" y="162"/>
                            <a:pt x="48" y="170"/>
                            <a:pt x="14" y="145"/>
                          </a:cubicBezTo>
                          <a:cubicBezTo>
                            <a:pt x="0" y="163"/>
                            <a:pt x="0" y="163"/>
                            <a:pt x="0" y="163"/>
                          </a:cubicBezTo>
                          <a:cubicBezTo>
                            <a:pt x="45" y="196"/>
                            <a:pt x="108" y="186"/>
                            <a:pt x="141" y="141"/>
                          </a:cubicBezTo>
                          <a:cubicBezTo>
                            <a:pt x="174" y="96"/>
                            <a:pt x="164" y="33"/>
                            <a:pt x="119" y="0"/>
                          </a:cubicBezTo>
                          <a:lnTo>
                            <a:pt x="105" y="18"/>
                          </a:lnTo>
                          <a:close/>
                        </a:path>
                      </a:pathLst>
                    </a:custGeom>
                    <a:solidFill>
                      <a:srgbClr val="B71E42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2" name="Freeform 8">
                      <a:extLst>
                        <a:ext uri="{FF2B5EF4-FFF2-40B4-BE49-F238E27FC236}">
                          <a16:creationId xmlns:a16="http://schemas.microsoft.com/office/drawing/2014/main" id="{2765CD6A-1655-4575-8F64-B4996BC57F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726988" y="3971925"/>
                      <a:ext cx="3244850" cy="3657600"/>
                    </a:xfrm>
                    <a:custGeom>
                      <a:avLst/>
                      <a:gdLst>
                        <a:gd name="T0" fmla="*/ 13 w 173"/>
                        <a:gd name="T1" fmla="*/ 51 h 195"/>
                        <a:gd name="T2" fmla="*/ 122 w 173"/>
                        <a:gd name="T3" fmla="*/ 68 h 195"/>
                        <a:gd name="T4" fmla="*/ 105 w 173"/>
                        <a:gd name="T5" fmla="*/ 177 h 195"/>
                        <a:gd name="T6" fmla="*/ 118 w 173"/>
                        <a:gd name="T7" fmla="*/ 195 h 195"/>
                        <a:gd name="T8" fmla="*/ 141 w 173"/>
                        <a:gd name="T9" fmla="*/ 55 h 195"/>
                        <a:gd name="T10" fmla="*/ 0 w 173"/>
                        <a:gd name="T11" fmla="*/ 32 h 195"/>
                        <a:gd name="T12" fmla="*/ 13 w 173"/>
                        <a:gd name="T13" fmla="*/ 51 h 1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73" h="195">
                          <a:moveTo>
                            <a:pt x="13" y="51"/>
                          </a:moveTo>
                          <a:cubicBezTo>
                            <a:pt x="48" y="25"/>
                            <a:pt x="97" y="33"/>
                            <a:pt x="122" y="68"/>
                          </a:cubicBezTo>
                          <a:cubicBezTo>
                            <a:pt x="148" y="103"/>
                            <a:pt x="140" y="152"/>
                            <a:pt x="105" y="177"/>
                          </a:cubicBezTo>
                          <a:cubicBezTo>
                            <a:pt x="118" y="195"/>
                            <a:pt x="118" y="195"/>
                            <a:pt x="118" y="195"/>
                          </a:cubicBezTo>
                          <a:cubicBezTo>
                            <a:pt x="163" y="163"/>
                            <a:pt x="173" y="100"/>
                            <a:pt x="141" y="55"/>
                          </a:cubicBezTo>
                          <a:cubicBezTo>
                            <a:pt x="108" y="10"/>
                            <a:pt x="45" y="0"/>
                            <a:pt x="0" y="32"/>
                          </a:cubicBezTo>
                          <a:lnTo>
                            <a:pt x="13" y="51"/>
                          </a:lnTo>
                          <a:close/>
                        </a:path>
                      </a:pathLst>
                    </a:custGeom>
                    <a:solidFill>
                      <a:srgbClr val="B71E42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3" name="Freeform 9">
                      <a:extLst>
                        <a:ext uri="{FF2B5EF4-FFF2-40B4-BE49-F238E27FC236}">
                          <a16:creationId xmlns:a16="http://schemas.microsoft.com/office/drawing/2014/main" id="{760F5ACF-BCDE-4DCC-B94C-B9BF94886C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051925" y="3390900"/>
                      <a:ext cx="3919538" cy="2700338"/>
                    </a:xfrm>
                    <a:custGeom>
                      <a:avLst/>
                      <a:gdLst>
                        <a:gd name="T0" fmla="*/ 39 w 209"/>
                        <a:gd name="T1" fmla="*/ 137 h 144"/>
                        <a:gd name="T2" fmla="*/ 89 w 209"/>
                        <a:gd name="T3" fmla="*/ 38 h 144"/>
                        <a:gd name="T4" fmla="*/ 188 w 209"/>
                        <a:gd name="T5" fmla="*/ 89 h 144"/>
                        <a:gd name="T6" fmla="*/ 209 w 209"/>
                        <a:gd name="T7" fmla="*/ 82 h 144"/>
                        <a:gd name="T8" fmla="*/ 82 w 209"/>
                        <a:gd name="T9" fmla="*/ 17 h 144"/>
                        <a:gd name="T10" fmla="*/ 18 w 209"/>
                        <a:gd name="T11" fmla="*/ 144 h 144"/>
                        <a:gd name="T12" fmla="*/ 39 w 209"/>
                        <a:gd name="T13" fmla="*/ 137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09" h="144">
                          <a:moveTo>
                            <a:pt x="39" y="137"/>
                          </a:moveTo>
                          <a:cubicBezTo>
                            <a:pt x="26" y="96"/>
                            <a:pt x="48" y="52"/>
                            <a:pt x="89" y="38"/>
                          </a:cubicBezTo>
                          <a:cubicBezTo>
                            <a:pt x="130" y="25"/>
                            <a:pt x="174" y="48"/>
                            <a:pt x="188" y="89"/>
                          </a:cubicBezTo>
                          <a:cubicBezTo>
                            <a:pt x="209" y="82"/>
                            <a:pt x="209" y="82"/>
                            <a:pt x="209" y="82"/>
                          </a:cubicBezTo>
                          <a:cubicBezTo>
                            <a:pt x="192" y="29"/>
                            <a:pt x="135" y="0"/>
                            <a:pt x="82" y="17"/>
                          </a:cubicBezTo>
                          <a:cubicBezTo>
                            <a:pt x="29" y="34"/>
                            <a:pt x="0" y="91"/>
                            <a:pt x="18" y="144"/>
                          </a:cubicBezTo>
                          <a:lnTo>
                            <a:pt x="39" y="137"/>
                          </a:lnTo>
                          <a:close/>
                        </a:path>
                      </a:pathLst>
                    </a:custGeom>
                    <a:solidFill>
                      <a:srgbClr val="B71E42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4" name="Freeform 10">
                      <a:extLst>
                        <a:ext uri="{FF2B5EF4-FFF2-40B4-BE49-F238E27FC236}">
                          <a16:creationId xmlns:a16="http://schemas.microsoft.com/office/drawing/2014/main" id="{C201B97F-522B-42CB-A4FA-9F02DE6661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889875" y="5961063"/>
                      <a:ext cx="1893888" cy="3768725"/>
                    </a:xfrm>
                    <a:custGeom>
                      <a:avLst/>
                      <a:gdLst>
                        <a:gd name="T0" fmla="*/ 23 w 101"/>
                        <a:gd name="T1" fmla="*/ 101 h 201"/>
                        <a:gd name="T2" fmla="*/ 101 w 101"/>
                        <a:gd name="T3" fmla="*/ 22 h 201"/>
                        <a:gd name="T4" fmla="*/ 101 w 101"/>
                        <a:gd name="T5" fmla="*/ 0 h 201"/>
                        <a:gd name="T6" fmla="*/ 0 w 101"/>
                        <a:gd name="T7" fmla="*/ 101 h 201"/>
                        <a:gd name="T8" fmla="*/ 97 w 101"/>
                        <a:gd name="T9" fmla="*/ 201 h 201"/>
                        <a:gd name="T10" fmla="*/ 101 w 101"/>
                        <a:gd name="T11" fmla="*/ 179 h 201"/>
                        <a:gd name="T12" fmla="*/ 23 w 101"/>
                        <a:gd name="T13" fmla="*/ 101 h 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01" h="201">
                          <a:moveTo>
                            <a:pt x="23" y="101"/>
                          </a:moveTo>
                          <a:cubicBezTo>
                            <a:pt x="23" y="57"/>
                            <a:pt x="58" y="22"/>
                            <a:pt x="101" y="22"/>
                          </a:cubicBezTo>
                          <a:cubicBezTo>
                            <a:pt x="101" y="0"/>
                            <a:pt x="101" y="0"/>
                            <a:pt x="101" y="0"/>
                          </a:cubicBezTo>
                          <a:cubicBezTo>
                            <a:pt x="46" y="0"/>
                            <a:pt x="0" y="45"/>
                            <a:pt x="0" y="101"/>
                          </a:cubicBezTo>
                          <a:cubicBezTo>
                            <a:pt x="0" y="155"/>
                            <a:pt x="43" y="199"/>
                            <a:pt x="97" y="201"/>
                          </a:cubicBezTo>
                          <a:cubicBezTo>
                            <a:pt x="97" y="194"/>
                            <a:pt x="99" y="186"/>
                            <a:pt x="101" y="179"/>
                          </a:cubicBezTo>
                          <a:cubicBezTo>
                            <a:pt x="58" y="179"/>
                            <a:pt x="23" y="144"/>
                            <a:pt x="23" y="101"/>
                          </a:cubicBezTo>
                          <a:close/>
                        </a:path>
                      </a:pathLst>
                    </a:custGeom>
                    <a:solidFill>
                      <a:srgbClr val="B71E42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5" name="Oval 11">
                      <a:extLst>
                        <a:ext uri="{FF2B5EF4-FFF2-40B4-BE49-F238E27FC236}">
                          <a16:creationId xmlns:a16="http://schemas.microsoft.com/office/drawing/2014/main" id="{CFD581FE-A390-4194-A909-07A4FC544B9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697074" y="4651438"/>
                      <a:ext cx="1030288" cy="1030288"/>
                    </a:xfrm>
                    <a:prstGeom prst="ellipse">
                      <a:avLst/>
                    </a:prstGeom>
                    <a:solidFill>
                      <a:srgbClr val="B45608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6" name="Oval 12">
                      <a:extLst>
                        <a:ext uri="{FF2B5EF4-FFF2-40B4-BE49-F238E27FC236}">
                          <a16:creationId xmlns:a16="http://schemas.microsoft.com/office/drawing/2014/main" id="{FE2CFC85-E26C-4C2E-9997-E92432BB47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4884400" y="9261475"/>
                      <a:ext cx="1031875" cy="1012825"/>
                    </a:xfrm>
                    <a:prstGeom prst="ellipse">
                      <a:avLst/>
                    </a:prstGeom>
                    <a:solidFill>
                      <a:srgbClr val="B45608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7" name="Oval 13">
                      <a:extLst>
                        <a:ext uri="{FF2B5EF4-FFF2-40B4-BE49-F238E27FC236}">
                          <a16:creationId xmlns:a16="http://schemas.microsoft.com/office/drawing/2014/main" id="{86422BA4-0E67-4D2D-9D25-9F3215E63B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496550" y="10874375"/>
                      <a:ext cx="1012825" cy="1012825"/>
                    </a:xfrm>
                    <a:prstGeom prst="ellipse">
                      <a:avLst/>
                    </a:prstGeom>
                    <a:solidFill>
                      <a:srgbClr val="B45608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8" name="Oval 14">
                      <a:extLst>
                        <a:ext uri="{FF2B5EF4-FFF2-40B4-BE49-F238E27FC236}">
                          <a16:creationId xmlns:a16="http://schemas.microsoft.com/office/drawing/2014/main" id="{D27BB5CB-865E-46A5-9349-7B2A6B9125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645399" y="7178676"/>
                      <a:ext cx="1012826" cy="1031876"/>
                    </a:xfrm>
                    <a:prstGeom prst="ellipse">
                      <a:avLst/>
                    </a:prstGeom>
                    <a:solidFill>
                      <a:srgbClr val="B45608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89" name="Oval 15">
                      <a:extLst>
                        <a:ext uri="{FF2B5EF4-FFF2-40B4-BE49-F238E27FC236}">
                          <a16:creationId xmlns:a16="http://schemas.microsoft.com/office/drawing/2014/main" id="{68298B3F-6E63-4C21-9B33-6F0157B1A49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158413" y="3409950"/>
                      <a:ext cx="1012826" cy="1012826"/>
                    </a:xfrm>
                    <a:prstGeom prst="ellipse">
                      <a:avLst/>
                    </a:prstGeom>
                    <a:solidFill>
                      <a:srgbClr val="B45608"/>
                    </a:solidFill>
                    <a:ln>
                      <a:noFill/>
                    </a:ln>
                  </p:spPr>
                  <p:txBody>
                    <a:bodyPr vert="horz" wrap="square" lIns="45720" tIns="22860" rIns="45720" bIns="2286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th-TH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379" name="Freeform 31">
                    <a:extLst>
                      <a:ext uri="{FF2B5EF4-FFF2-40B4-BE49-F238E27FC236}">
                        <a16:creationId xmlns:a16="http://schemas.microsoft.com/office/drawing/2014/main" id="{2F50FA68-04F9-44BD-A448-66447A7CE7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216677" y="4560756"/>
                    <a:ext cx="534006" cy="525852"/>
                  </a:xfrm>
                  <a:custGeom>
                    <a:avLst/>
                    <a:gdLst>
                      <a:gd name="T0" fmla="*/ 231 w 462"/>
                      <a:gd name="T1" fmla="*/ 0 h 453"/>
                      <a:gd name="T2" fmla="*/ 231 w 462"/>
                      <a:gd name="T3" fmla="*/ 0 h 453"/>
                      <a:gd name="T4" fmla="*/ 0 w 462"/>
                      <a:gd name="T5" fmla="*/ 222 h 453"/>
                      <a:gd name="T6" fmla="*/ 231 w 462"/>
                      <a:gd name="T7" fmla="*/ 452 h 453"/>
                      <a:gd name="T8" fmla="*/ 461 w 462"/>
                      <a:gd name="T9" fmla="*/ 222 h 453"/>
                      <a:gd name="T10" fmla="*/ 231 w 462"/>
                      <a:gd name="T11" fmla="*/ 0 h 453"/>
                      <a:gd name="T12" fmla="*/ 231 w 462"/>
                      <a:gd name="T13" fmla="*/ 399 h 453"/>
                      <a:gd name="T14" fmla="*/ 231 w 462"/>
                      <a:gd name="T15" fmla="*/ 399 h 453"/>
                      <a:gd name="T16" fmla="*/ 53 w 462"/>
                      <a:gd name="T17" fmla="*/ 222 h 453"/>
                      <a:gd name="T18" fmla="*/ 231 w 462"/>
                      <a:gd name="T19" fmla="*/ 45 h 453"/>
                      <a:gd name="T20" fmla="*/ 408 w 462"/>
                      <a:gd name="T21" fmla="*/ 222 h 453"/>
                      <a:gd name="T22" fmla="*/ 231 w 462"/>
                      <a:gd name="T23" fmla="*/ 399 h 4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62" h="453">
                        <a:moveTo>
                          <a:pt x="231" y="0"/>
                        </a:moveTo>
                        <a:lnTo>
                          <a:pt x="231" y="0"/>
                        </a:lnTo>
                        <a:cubicBezTo>
                          <a:pt x="106" y="0"/>
                          <a:pt x="0" y="98"/>
                          <a:pt x="0" y="222"/>
                        </a:cubicBezTo>
                        <a:cubicBezTo>
                          <a:pt x="0" y="346"/>
                          <a:pt x="106" y="452"/>
                          <a:pt x="231" y="452"/>
                        </a:cubicBezTo>
                        <a:cubicBezTo>
                          <a:pt x="355" y="452"/>
                          <a:pt x="461" y="346"/>
                          <a:pt x="461" y="222"/>
                        </a:cubicBezTo>
                        <a:cubicBezTo>
                          <a:pt x="461" y="98"/>
                          <a:pt x="355" y="0"/>
                          <a:pt x="231" y="0"/>
                        </a:cubicBezTo>
                        <a:close/>
                        <a:moveTo>
                          <a:pt x="231" y="399"/>
                        </a:moveTo>
                        <a:lnTo>
                          <a:pt x="231" y="399"/>
                        </a:lnTo>
                        <a:cubicBezTo>
                          <a:pt x="133" y="399"/>
                          <a:pt x="53" y="319"/>
                          <a:pt x="53" y="222"/>
                        </a:cubicBezTo>
                        <a:cubicBezTo>
                          <a:pt x="53" y="124"/>
                          <a:pt x="133" y="45"/>
                          <a:pt x="231" y="45"/>
                        </a:cubicBezTo>
                        <a:cubicBezTo>
                          <a:pt x="328" y="45"/>
                          <a:pt x="408" y="124"/>
                          <a:pt x="408" y="222"/>
                        </a:cubicBezTo>
                        <a:cubicBezTo>
                          <a:pt x="408" y="319"/>
                          <a:pt x="328" y="399"/>
                          <a:pt x="231" y="399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77" name="Freeform 31">
                  <a:extLst>
                    <a:ext uri="{FF2B5EF4-FFF2-40B4-BE49-F238E27FC236}">
                      <a16:creationId xmlns:a16="http://schemas.microsoft.com/office/drawing/2014/main" id="{D8E6930C-1449-49D1-A3D3-7485B6454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7121" y="2800061"/>
                  <a:ext cx="267003" cy="262926"/>
                </a:xfrm>
                <a:custGeom>
                  <a:avLst/>
                  <a:gdLst>
                    <a:gd name="T0" fmla="*/ 231 w 462"/>
                    <a:gd name="T1" fmla="*/ 0 h 453"/>
                    <a:gd name="T2" fmla="*/ 231 w 462"/>
                    <a:gd name="T3" fmla="*/ 0 h 453"/>
                    <a:gd name="T4" fmla="*/ 0 w 462"/>
                    <a:gd name="T5" fmla="*/ 222 h 453"/>
                    <a:gd name="T6" fmla="*/ 231 w 462"/>
                    <a:gd name="T7" fmla="*/ 452 h 453"/>
                    <a:gd name="T8" fmla="*/ 461 w 462"/>
                    <a:gd name="T9" fmla="*/ 222 h 453"/>
                    <a:gd name="T10" fmla="*/ 231 w 462"/>
                    <a:gd name="T11" fmla="*/ 0 h 453"/>
                    <a:gd name="T12" fmla="*/ 231 w 462"/>
                    <a:gd name="T13" fmla="*/ 399 h 453"/>
                    <a:gd name="T14" fmla="*/ 231 w 462"/>
                    <a:gd name="T15" fmla="*/ 399 h 453"/>
                    <a:gd name="T16" fmla="*/ 53 w 462"/>
                    <a:gd name="T17" fmla="*/ 222 h 453"/>
                    <a:gd name="T18" fmla="*/ 231 w 462"/>
                    <a:gd name="T19" fmla="*/ 45 h 453"/>
                    <a:gd name="T20" fmla="*/ 408 w 462"/>
                    <a:gd name="T21" fmla="*/ 222 h 453"/>
                    <a:gd name="T22" fmla="*/ 231 w 462"/>
                    <a:gd name="T23" fmla="*/ 399 h 4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62" h="453">
                      <a:moveTo>
                        <a:pt x="231" y="0"/>
                      </a:moveTo>
                      <a:lnTo>
                        <a:pt x="231" y="0"/>
                      </a:lnTo>
                      <a:cubicBezTo>
                        <a:pt x="106" y="0"/>
                        <a:pt x="0" y="98"/>
                        <a:pt x="0" y="222"/>
                      </a:cubicBezTo>
                      <a:cubicBezTo>
                        <a:pt x="0" y="346"/>
                        <a:pt x="106" y="452"/>
                        <a:pt x="231" y="452"/>
                      </a:cubicBezTo>
                      <a:cubicBezTo>
                        <a:pt x="355" y="452"/>
                        <a:pt x="461" y="346"/>
                        <a:pt x="461" y="222"/>
                      </a:cubicBezTo>
                      <a:cubicBezTo>
                        <a:pt x="461" y="98"/>
                        <a:pt x="355" y="0"/>
                        <a:pt x="231" y="0"/>
                      </a:cubicBezTo>
                      <a:close/>
                      <a:moveTo>
                        <a:pt x="231" y="399"/>
                      </a:moveTo>
                      <a:lnTo>
                        <a:pt x="231" y="399"/>
                      </a:lnTo>
                      <a:cubicBezTo>
                        <a:pt x="133" y="399"/>
                        <a:pt x="53" y="319"/>
                        <a:pt x="53" y="222"/>
                      </a:cubicBezTo>
                      <a:cubicBezTo>
                        <a:pt x="53" y="124"/>
                        <a:pt x="133" y="45"/>
                        <a:pt x="231" y="45"/>
                      </a:cubicBezTo>
                      <a:cubicBezTo>
                        <a:pt x="328" y="45"/>
                        <a:pt x="408" y="124"/>
                        <a:pt x="408" y="222"/>
                      </a:cubicBezTo>
                      <a:cubicBezTo>
                        <a:pt x="408" y="319"/>
                        <a:pt x="328" y="399"/>
                        <a:pt x="231" y="399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>
                  <a:noFill/>
                </a:ln>
                <a:effectLst/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73" name="Freeform 31">
                <a:extLst>
                  <a:ext uri="{FF2B5EF4-FFF2-40B4-BE49-F238E27FC236}">
                    <a16:creationId xmlns:a16="http://schemas.microsoft.com/office/drawing/2014/main" id="{D90C1972-C8DA-4CC4-98AA-6464A2232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174" y="2091112"/>
                <a:ext cx="116386" cy="110590"/>
              </a:xfrm>
              <a:custGeom>
                <a:avLst/>
                <a:gdLst>
                  <a:gd name="T0" fmla="*/ 231 w 462"/>
                  <a:gd name="T1" fmla="*/ 0 h 453"/>
                  <a:gd name="T2" fmla="*/ 231 w 462"/>
                  <a:gd name="T3" fmla="*/ 0 h 453"/>
                  <a:gd name="T4" fmla="*/ 0 w 462"/>
                  <a:gd name="T5" fmla="*/ 222 h 453"/>
                  <a:gd name="T6" fmla="*/ 231 w 462"/>
                  <a:gd name="T7" fmla="*/ 452 h 453"/>
                  <a:gd name="T8" fmla="*/ 461 w 462"/>
                  <a:gd name="T9" fmla="*/ 222 h 453"/>
                  <a:gd name="T10" fmla="*/ 231 w 462"/>
                  <a:gd name="T11" fmla="*/ 0 h 453"/>
                  <a:gd name="T12" fmla="*/ 231 w 462"/>
                  <a:gd name="T13" fmla="*/ 399 h 453"/>
                  <a:gd name="T14" fmla="*/ 231 w 462"/>
                  <a:gd name="T15" fmla="*/ 399 h 453"/>
                  <a:gd name="T16" fmla="*/ 53 w 462"/>
                  <a:gd name="T17" fmla="*/ 222 h 453"/>
                  <a:gd name="T18" fmla="*/ 231 w 462"/>
                  <a:gd name="T19" fmla="*/ 45 h 453"/>
                  <a:gd name="T20" fmla="*/ 408 w 462"/>
                  <a:gd name="T21" fmla="*/ 222 h 453"/>
                  <a:gd name="T22" fmla="*/ 231 w 462"/>
                  <a:gd name="T23" fmla="*/ 399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2" h="453">
                    <a:moveTo>
                      <a:pt x="231" y="0"/>
                    </a:moveTo>
                    <a:lnTo>
                      <a:pt x="231" y="0"/>
                    </a:lnTo>
                    <a:cubicBezTo>
                      <a:pt x="106" y="0"/>
                      <a:pt x="0" y="98"/>
                      <a:pt x="0" y="222"/>
                    </a:cubicBezTo>
                    <a:cubicBezTo>
                      <a:pt x="0" y="346"/>
                      <a:pt x="106" y="452"/>
                      <a:pt x="231" y="452"/>
                    </a:cubicBezTo>
                    <a:cubicBezTo>
                      <a:pt x="355" y="452"/>
                      <a:pt x="461" y="346"/>
                      <a:pt x="461" y="222"/>
                    </a:cubicBezTo>
                    <a:cubicBezTo>
                      <a:pt x="461" y="98"/>
                      <a:pt x="355" y="0"/>
                      <a:pt x="231" y="0"/>
                    </a:cubicBezTo>
                    <a:close/>
                    <a:moveTo>
                      <a:pt x="231" y="399"/>
                    </a:moveTo>
                    <a:lnTo>
                      <a:pt x="231" y="399"/>
                    </a:lnTo>
                    <a:cubicBezTo>
                      <a:pt x="133" y="399"/>
                      <a:pt x="53" y="319"/>
                      <a:pt x="53" y="222"/>
                    </a:cubicBezTo>
                    <a:cubicBezTo>
                      <a:pt x="53" y="124"/>
                      <a:pt x="133" y="45"/>
                      <a:pt x="231" y="45"/>
                    </a:cubicBezTo>
                    <a:cubicBezTo>
                      <a:pt x="328" y="45"/>
                      <a:pt x="408" y="124"/>
                      <a:pt x="408" y="222"/>
                    </a:cubicBezTo>
                    <a:cubicBezTo>
                      <a:pt x="408" y="319"/>
                      <a:pt x="328" y="399"/>
                      <a:pt x="231" y="399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4" name="Freeform 31">
                <a:extLst>
                  <a:ext uri="{FF2B5EF4-FFF2-40B4-BE49-F238E27FC236}">
                    <a16:creationId xmlns:a16="http://schemas.microsoft.com/office/drawing/2014/main" id="{C5D1E309-5749-4F56-B705-7F9FEB42E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158" y="3321655"/>
                <a:ext cx="116386" cy="110590"/>
              </a:xfrm>
              <a:custGeom>
                <a:avLst/>
                <a:gdLst>
                  <a:gd name="T0" fmla="*/ 231 w 462"/>
                  <a:gd name="T1" fmla="*/ 0 h 453"/>
                  <a:gd name="T2" fmla="*/ 231 w 462"/>
                  <a:gd name="T3" fmla="*/ 0 h 453"/>
                  <a:gd name="T4" fmla="*/ 0 w 462"/>
                  <a:gd name="T5" fmla="*/ 222 h 453"/>
                  <a:gd name="T6" fmla="*/ 231 w 462"/>
                  <a:gd name="T7" fmla="*/ 452 h 453"/>
                  <a:gd name="T8" fmla="*/ 461 w 462"/>
                  <a:gd name="T9" fmla="*/ 222 h 453"/>
                  <a:gd name="T10" fmla="*/ 231 w 462"/>
                  <a:gd name="T11" fmla="*/ 0 h 453"/>
                  <a:gd name="T12" fmla="*/ 231 w 462"/>
                  <a:gd name="T13" fmla="*/ 399 h 453"/>
                  <a:gd name="T14" fmla="*/ 231 w 462"/>
                  <a:gd name="T15" fmla="*/ 399 h 453"/>
                  <a:gd name="T16" fmla="*/ 53 w 462"/>
                  <a:gd name="T17" fmla="*/ 222 h 453"/>
                  <a:gd name="T18" fmla="*/ 231 w 462"/>
                  <a:gd name="T19" fmla="*/ 45 h 453"/>
                  <a:gd name="T20" fmla="*/ 408 w 462"/>
                  <a:gd name="T21" fmla="*/ 222 h 453"/>
                  <a:gd name="T22" fmla="*/ 231 w 462"/>
                  <a:gd name="T23" fmla="*/ 399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2" h="453">
                    <a:moveTo>
                      <a:pt x="231" y="0"/>
                    </a:moveTo>
                    <a:lnTo>
                      <a:pt x="231" y="0"/>
                    </a:lnTo>
                    <a:cubicBezTo>
                      <a:pt x="106" y="0"/>
                      <a:pt x="0" y="98"/>
                      <a:pt x="0" y="222"/>
                    </a:cubicBezTo>
                    <a:cubicBezTo>
                      <a:pt x="0" y="346"/>
                      <a:pt x="106" y="452"/>
                      <a:pt x="231" y="452"/>
                    </a:cubicBezTo>
                    <a:cubicBezTo>
                      <a:pt x="355" y="452"/>
                      <a:pt x="461" y="346"/>
                      <a:pt x="461" y="222"/>
                    </a:cubicBezTo>
                    <a:cubicBezTo>
                      <a:pt x="461" y="98"/>
                      <a:pt x="355" y="0"/>
                      <a:pt x="231" y="0"/>
                    </a:cubicBezTo>
                    <a:close/>
                    <a:moveTo>
                      <a:pt x="231" y="399"/>
                    </a:moveTo>
                    <a:lnTo>
                      <a:pt x="231" y="399"/>
                    </a:lnTo>
                    <a:cubicBezTo>
                      <a:pt x="133" y="399"/>
                      <a:pt x="53" y="319"/>
                      <a:pt x="53" y="222"/>
                    </a:cubicBezTo>
                    <a:cubicBezTo>
                      <a:pt x="53" y="124"/>
                      <a:pt x="133" y="45"/>
                      <a:pt x="231" y="45"/>
                    </a:cubicBezTo>
                    <a:cubicBezTo>
                      <a:pt x="328" y="45"/>
                      <a:pt x="408" y="124"/>
                      <a:pt x="408" y="222"/>
                    </a:cubicBezTo>
                    <a:cubicBezTo>
                      <a:pt x="408" y="319"/>
                      <a:pt x="328" y="399"/>
                      <a:pt x="231" y="399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5" name="Freeform 31">
                <a:extLst>
                  <a:ext uri="{FF2B5EF4-FFF2-40B4-BE49-F238E27FC236}">
                    <a16:creationId xmlns:a16="http://schemas.microsoft.com/office/drawing/2014/main" id="{C9CF5641-B6C5-4195-ABD0-2443183C4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72577" y="3660931"/>
                <a:ext cx="116386" cy="110590"/>
              </a:xfrm>
              <a:custGeom>
                <a:avLst/>
                <a:gdLst>
                  <a:gd name="T0" fmla="*/ 231 w 462"/>
                  <a:gd name="T1" fmla="*/ 0 h 453"/>
                  <a:gd name="T2" fmla="*/ 231 w 462"/>
                  <a:gd name="T3" fmla="*/ 0 h 453"/>
                  <a:gd name="T4" fmla="*/ 0 w 462"/>
                  <a:gd name="T5" fmla="*/ 222 h 453"/>
                  <a:gd name="T6" fmla="*/ 231 w 462"/>
                  <a:gd name="T7" fmla="*/ 452 h 453"/>
                  <a:gd name="T8" fmla="*/ 461 w 462"/>
                  <a:gd name="T9" fmla="*/ 222 h 453"/>
                  <a:gd name="T10" fmla="*/ 231 w 462"/>
                  <a:gd name="T11" fmla="*/ 0 h 453"/>
                  <a:gd name="T12" fmla="*/ 231 w 462"/>
                  <a:gd name="T13" fmla="*/ 399 h 453"/>
                  <a:gd name="T14" fmla="*/ 231 w 462"/>
                  <a:gd name="T15" fmla="*/ 399 h 453"/>
                  <a:gd name="T16" fmla="*/ 53 w 462"/>
                  <a:gd name="T17" fmla="*/ 222 h 453"/>
                  <a:gd name="T18" fmla="*/ 231 w 462"/>
                  <a:gd name="T19" fmla="*/ 45 h 453"/>
                  <a:gd name="T20" fmla="*/ 408 w 462"/>
                  <a:gd name="T21" fmla="*/ 222 h 453"/>
                  <a:gd name="T22" fmla="*/ 231 w 462"/>
                  <a:gd name="T23" fmla="*/ 399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2" h="453">
                    <a:moveTo>
                      <a:pt x="231" y="0"/>
                    </a:moveTo>
                    <a:lnTo>
                      <a:pt x="231" y="0"/>
                    </a:lnTo>
                    <a:cubicBezTo>
                      <a:pt x="106" y="0"/>
                      <a:pt x="0" y="98"/>
                      <a:pt x="0" y="222"/>
                    </a:cubicBezTo>
                    <a:cubicBezTo>
                      <a:pt x="0" y="346"/>
                      <a:pt x="106" y="452"/>
                      <a:pt x="231" y="452"/>
                    </a:cubicBezTo>
                    <a:cubicBezTo>
                      <a:pt x="355" y="452"/>
                      <a:pt x="461" y="346"/>
                      <a:pt x="461" y="222"/>
                    </a:cubicBezTo>
                    <a:cubicBezTo>
                      <a:pt x="461" y="98"/>
                      <a:pt x="355" y="0"/>
                      <a:pt x="231" y="0"/>
                    </a:cubicBezTo>
                    <a:close/>
                    <a:moveTo>
                      <a:pt x="231" y="399"/>
                    </a:moveTo>
                    <a:lnTo>
                      <a:pt x="231" y="399"/>
                    </a:lnTo>
                    <a:cubicBezTo>
                      <a:pt x="133" y="399"/>
                      <a:pt x="53" y="319"/>
                      <a:pt x="53" y="222"/>
                    </a:cubicBezTo>
                    <a:cubicBezTo>
                      <a:pt x="53" y="124"/>
                      <a:pt x="133" y="45"/>
                      <a:pt x="231" y="45"/>
                    </a:cubicBezTo>
                    <a:cubicBezTo>
                      <a:pt x="328" y="45"/>
                      <a:pt x="408" y="124"/>
                      <a:pt x="408" y="222"/>
                    </a:cubicBezTo>
                    <a:cubicBezTo>
                      <a:pt x="408" y="319"/>
                      <a:pt x="328" y="399"/>
                      <a:pt x="231" y="399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90" name="Grupo 389">
              <a:extLst>
                <a:ext uri="{FF2B5EF4-FFF2-40B4-BE49-F238E27FC236}">
                  <a16:creationId xmlns:a16="http://schemas.microsoft.com/office/drawing/2014/main" id="{32DA6E60-C805-436F-A77A-DE0C5AD64463}"/>
                </a:ext>
              </a:extLst>
            </p:cNvPr>
            <p:cNvGrpSpPr/>
            <p:nvPr/>
          </p:nvGrpSpPr>
          <p:grpSpPr>
            <a:xfrm>
              <a:off x="8873801" y="3001136"/>
              <a:ext cx="1631614" cy="1386891"/>
              <a:chOff x="4567449" y="3203285"/>
              <a:chExt cx="1574907" cy="1386891"/>
            </a:xfrm>
          </p:grpSpPr>
          <p:sp>
            <p:nvSpPr>
              <p:cNvPr id="391" name="Rectangle 68">
                <a:extLst>
                  <a:ext uri="{FF2B5EF4-FFF2-40B4-BE49-F238E27FC236}">
                    <a16:creationId xmlns:a16="http://schemas.microsoft.com/office/drawing/2014/main" id="{DDD73C69-6E00-4FC2-A3C7-C0369425C4C1}"/>
                  </a:ext>
                </a:extLst>
              </p:cNvPr>
              <p:cNvSpPr/>
              <p:nvPr/>
            </p:nvSpPr>
            <p:spPr>
              <a:xfrm rot="5400000">
                <a:off x="5187097" y="3206913"/>
                <a:ext cx="217714" cy="210457"/>
              </a:xfrm>
              <a:prstGeom prst="rect">
                <a:avLst/>
              </a:prstGeom>
              <a:solidFill>
                <a:srgbClr val="8DAB8E">
                  <a:lumMod val="40000"/>
                  <a:lumOff val="60000"/>
                </a:srgbClr>
              </a:solidFill>
              <a:ln w="34925" cap="flat" cmpd="sng" algn="in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oppins" panose="00000500000000000000" pitchFamily="2" charset="0"/>
                  <a:ea typeface="+mn-ea"/>
                  <a:cs typeface="+mn-cs"/>
                </a:endParaRPr>
              </a:p>
            </p:txBody>
          </p:sp>
          <p:sp>
            <p:nvSpPr>
              <p:cNvPr id="392" name="Justify Text Body">
                <a:extLst>
                  <a:ext uri="{FF2B5EF4-FFF2-40B4-BE49-F238E27FC236}">
                    <a16:creationId xmlns:a16="http://schemas.microsoft.com/office/drawing/2014/main" id="{A09FB5A3-3AA2-48CA-9CAF-BE9A844B671F}"/>
                  </a:ext>
                </a:extLst>
              </p:cNvPr>
              <p:cNvSpPr txBox="1"/>
              <p:nvPr/>
            </p:nvSpPr>
            <p:spPr>
              <a:xfrm>
                <a:off x="4567449" y="3374843"/>
                <a:ext cx="1574907" cy="1215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  <a:defRPr/>
                </a:pPr>
                <a:endParaRPr kumimoji="0" lang="es-MX" sz="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 M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s-MX" sz="1600" kern="0" dirty="0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Gill Sans MT"/>
                  </a:rPr>
                  <a:t>Authentication </a:t>
                </a:r>
                <a:endParaRPr kumimoji="0" lang="es-MX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 MT"/>
                </a:endParaRP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s-MX" sz="1600" kern="0" dirty="0" err="1">
                    <a:solidFill>
                      <a:prstClr val="black">
                        <a:lumMod val="50000"/>
                        <a:lumOff val="50000"/>
                      </a:prstClr>
                    </a:solidFill>
                    <a:latin typeface="Gill Sans MT"/>
                  </a:rPr>
                  <a:t>Provider</a:t>
                </a:r>
                <a:endParaRPr lang="es-MX" sz="1600" kern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Gill Sans MT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Gill Sans MT"/>
                </a:endParaRPr>
              </a:p>
            </p:txBody>
          </p:sp>
        </p:grpSp>
      </p:grpSp>
      <p:sp>
        <p:nvSpPr>
          <p:cNvPr id="398" name="RectanguloUS">
            <a:extLst>
              <a:ext uri="{FF2B5EF4-FFF2-40B4-BE49-F238E27FC236}">
                <a16:creationId xmlns:a16="http://schemas.microsoft.com/office/drawing/2014/main" id="{C59CB4BB-3783-4EEA-A84E-1D23CDB3FFCA}"/>
              </a:ext>
            </a:extLst>
          </p:cNvPr>
          <p:cNvSpPr/>
          <p:nvPr/>
        </p:nvSpPr>
        <p:spPr>
          <a:xfrm>
            <a:off x="704274" y="4903280"/>
            <a:ext cx="1048230" cy="378732"/>
          </a:xfrm>
          <a:prstGeom prst="roundRect">
            <a:avLst>
              <a:gd name="adj" fmla="val 50000"/>
            </a:avLst>
          </a:prstGeom>
          <a:solidFill>
            <a:srgbClr val="6892A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317500"/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0" name="Rectángulo 399">
            <a:extLst>
              <a:ext uri="{FF2B5EF4-FFF2-40B4-BE49-F238E27FC236}">
                <a16:creationId xmlns:a16="http://schemas.microsoft.com/office/drawing/2014/main" id="{AC920B4D-2269-487A-AEBC-CFBB814BC877}"/>
              </a:ext>
            </a:extLst>
          </p:cNvPr>
          <p:cNvSpPr/>
          <p:nvPr/>
        </p:nvSpPr>
        <p:spPr>
          <a:xfrm>
            <a:off x="10096750" y="717082"/>
            <a:ext cx="1919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kern="0" dirty="0">
                <a:solidFill>
                  <a:prstClr val="black">
                    <a:lumMod val="50000"/>
                    <a:lumOff val="50000"/>
                  </a:prstClr>
                </a:solidFill>
                <a:latin typeface="Gill Sans MT"/>
              </a:rPr>
              <a:t>PasswordEncoder</a:t>
            </a:r>
            <a:endParaRPr lang="es-MX" dirty="0"/>
          </a:p>
        </p:txBody>
      </p:sp>
      <p:sp>
        <p:nvSpPr>
          <p:cNvPr id="401" name="Rectángulo 400">
            <a:extLst>
              <a:ext uri="{FF2B5EF4-FFF2-40B4-BE49-F238E27FC236}">
                <a16:creationId xmlns:a16="http://schemas.microsoft.com/office/drawing/2014/main" id="{379EC85C-DB07-41B0-9611-4B69271963BB}"/>
              </a:ext>
            </a:extLst>
          </p:cNvPr>
          <p:cNvSpPr/>
          <p:nvPr/>
        </p:nvSpPr>
        <p:spPr>
          <a:xfrm>
            <a:off x="9801446" y="5417817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Gill Sans MT"/>
              </a:rPr>
              <a:t>UserDetails</a:t>
            </a:r>
            <a:r>
              <a:rPr lang="es-MX" kern="0" dirty="0">
                <a:solidFill>
                  <a:prstClr val="black">
                    <a:lumMod val="50000"/>
                    <a:lumOff val="50000"/>
                  </a:prstClr>
                </a:solidFill>
                <a:latin typeface="Gill Sans MT"/>
              </a:rPr>
              <a:t>Service</a:t>
            </a:r>
            <a:endParaRPr lang="es-MX" dirty="0"/>
          </a:p>
        </p:txBody>
      </p:sp>
      <p:grpSp>
        <p:nvGrpSpPr>
          <p:cNvPr id="418" name="Grupo 417">
            <a:extLst>
              <a:ext uri="{FF2B5EF4-FFF2-40B4-BE49-F238E27FC236}">
                <a16:creationId xmlns:a16="http://schemas.microsoft.com/office/drawing/2014/main" id="{8588D9F3-45CE-48C3-9EE0-3F8B9877C1EB}"/>
              </a:ext>
            </a:extLst>
          </p:cNvPr>
          <p:cNvGrpSpPr/>
          <p:nvPr/>
        </p:nvGrpSpPr>
        <p:grpSpPr>
          <a:xfrm>
            <a:off x="453741" y="1634145"/>
            <a:ext cx="1364160" cy="605729"/>
            <a:chOff x="1017621" y="1634145"/>
            <a:chExt cx="1364160" cy="605729"/>
          </a:xfrm>
        </p:grpSpPr>
        <p:sp>
          <p:nvSpPr>
            <p:cNvPr id="397" name="RectanguloHerramientas">
              <a:extLst>
                <a:ext uri="{FF2B5EF4-FFF2-40B4-BE49-F238E27FC236}">
                  <a16:creationId xmlns:a16="http://schemas.microsoft.com/office/drawing/2014/main" id="{60BB2429-8832-47A6-9648-DEAF2D9FA53D}"/>
                </a:ext>
              </a:extLst>
            </p:cNvPr>
            <p:cNvSpPr/>
            <p:nvPr/>
          </p:nvSpPr>
          <p:spPr>
            <a:xfrm>
              <a:off x="1205902" y="1861142"/>
              <a:ext cx="1048230" cy="378732"/>
            </a:xfrm>
            <a:prstGeom prst="roundRect">
              <a:avLst>
                <a:gd name="adj" fmla="val 50000"/>
              </a:avLst>
            </a:prstGeom>
            <a:solidFill>
              <a:srgbClr val="5FA53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  <a:softEdge rad="317500"/>
            </a:effectLst>
            <a:scene3d>
              <a:camera prst="perspectiveLef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2" name="Group 70">
              <a:extLst>
                <a:ext uri="{FF2B5EF4-FFF2-40B4-BE49-F238E27FC236}">
                  <a16:creationId xmlns:a16="http://schemas.microsoft.com/office/drawing/2014/main" id="{999A4F59-EC22-46CD-A302-7CE8CEDE74DF}"/>
                </a:ext>
              </a:extLst>
            </p:cNvPr>
            <p:cNvGrpSpPr/>
            <p:nvPr/>
          </p:nvGrpSpPr>
          <p:grpSpPr>
            <a:xfrm>
              <a:off x="1017621" y="1634145"/>
              <a:ext cx="349513" cy="349513"/>
              <a:chOff x="8465776" y="1172036"/>
              <a:chExt cx="482426" cy="482426"/>
            </a:xfrm>
          </p:grpSpPr>
          <p:sp>
            <p:nvSpPr>
              <p:cNvPr id="403" name="Oval 65">
                <a:extLst>
                  <a:ext uri="{FF2B5EF4-FFF2-40B4-BE49-F238E27FC236}">
                    <a16:creationId xmlns:a16="http://schemas.microsoft.com/office/drawing/2014/main" id="{B0325D31-F7A6-424B-9F1C-FD955D1F1739}"/>
                  </a:ext>
                </a:extLst>
              </p:cNvPr>
              <p:cNvSpPr/>
              <p:nvPr/>
            </p:nvSpPr>
            <p:spPr>
              <a:xfrm>
                <a:off x="8465776" y="1172036"/>
                <a:ext cx="482426" cy="482426"/>
              </a:xfrm>
              <a:prstGeom prst="ellipse">
                <a:avLst/>
              </a:prstGeom>
              <a:solidFill>
                <a:srgbClr val="629DD1">
                  <a:alpha val="20000"/>
                </a:srgbClr>
              </a:solidFill>
              <a:ln w="12700" cap="flat">
                <a:solidFill>
                  <a:srgbClr val="629DD1">
                    <a:alpha val="25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  <p:sp>
            <p:nvSpPr>
              <p:cNvPr id="404" name="Freeform: Shape 66">
                <a:extLst>
                  <a:ext uri="{FF2B5EF4-FFF2-40B4-BE49-F238E27FC236}">
                    <a16:creationId xmlns:a16="http://schemas.microsoft.com/office/drawing/2014/main" id="{AB0414FD-436D-43A5-8846-348FF2D4FB3A}"/>
                  </a:ext>
                </a:extLst>
              </p:cNvPr>
              <p:cNvSpPr/>
              <p:nvPr/>
            </p:nvSpPr>
            <p:spPr>
              <a:xfrm>
                <a:off x="8558614" y="1259465"/>
                <a:ext cx="296748" cy="296750"/>
              </a:xfrm>
              <a:custGeom>
                <a:avLst/>
                <a:gdLst>
                  <a:gd name="connsiteX0" fmla="*/ 339549 w 679116"/>
                  <a:gd name="connsiteY0" fmla="*/ 289475 h 679120"/>
                  <a:gd name="connsiteX1" fmla="*/ 403380 w 679116"/>
                  <a:gd name="connsiteY1" fmla="*/ 353306 h 679120"/>
                  <a:gd name="connsiteX2" fmla="*/ 339549 w 679116"/>
                  <a:gd name="connsiteY2" fmla="*/ 417137 h 679120"/>
                  <a:gd name="connsiteX3" fmla="*/ 275718 w 679116"/>
                  <a:gd name="connsiteY3" fmla="*/ 353306 h 679120"/>
                  <a:gd name="connsiteX4" fmla="*/ 339549 w 679116"/>
                  <a:gd name="connsiteY4" fmla="*/ 289475 h 679120"/>
                  <a:gd name="connsiteX5" fmla="*/ 303943 w 679116"/>
                  <a:gd name="connsiteY5" fmla="*/ 174851 h 679120"/>
                  <a:gd name="connsiteX6" fmla="*/ 300830 w 679116"/>
                  <a:gd name="connsiteY6" fmla="*/ 223089 h 679120"/>
                  <a:gd name="connsiteX7" fmla="*/ 274834 w 679116"/>
                  <a:gd name="connsiteY7" fmla="*/ 233828 h 679120"/>
                  <a:gd name="connsiteX8" fmla="*/ 238544 w 679116"/>
                  <a:gd name="connsiteY8" fmla="*/ 201937 h 679120"/>
                  <a:gd name="connsiteX9" fmla="*/ 188187 w 679116"/>
                  <a:gd name="connsiteY9" fmla="*/ 252300 h 679120"/>
                  <a:gd name="connsiteX10" fmla="*/ 220078 w 679116"/>
                  <a:gd name="connsiteY10" fmla="*/ 288590 h 679120"/>
                  <a:gd name="connsiteX11" fmla="*/ 209335 w 679116"/>
                  <a:gd name="connsiteY11" fmla="*/ 314576 h 679120"/>
                  <a:gd name="connsiteX12" fmla="*/ 161103 w 679116"/>
                  <a:gd name="connsiteY12" fmla="*/ 317688 h 679120"/>
                  <a:gd name="connsiteX13" fmla="*/ 161103 w 679116"/>
                  <a:gd name="connsiteY13" fmla="*/ 388900 h 679120"/>
                  <a:gd name="connsiteX14" fmla="*/ 209335 w 679116"/>
                  <a:gd name="connsiteY14" fmla="*/ 392013 h 679120"/>
                  <a:gd name="connsiteX15" fmla="*/ 220078 w 679116"/>
                  <a:gd name="connsiteY15" fmla="*/ 418005 h 679120"/>
                  <a:gd name="connsiteX16" fmla="*/ 188187 w 679116"/>
                  <a:gd name="connsiteY16" fmla="*/ 454296 h 679120"/>
                  <a:gd name="connsiteX17" fmla="*/ 238539 w 679116"/>
                  <a:gd name="connsiteY17" fmla="*/ 504664 h 679120"/>
                  <a:gd name="connsiteX18" fmla="*/ 274836 w 679116"/>
                  <a:gd name="connsiteY18" fmla="*/ 472765 h 679120"/>
                  <a:gd name="connsiteX19" fmla="*/ 300821 w 679116"/>
                  <a:gd name="connsiteY19" fmla="*/ 483498 h 679120"/>
                  <a:gd name="connsiteX20" fmla="*/ 303934 w 679116"/>
                  <a:gd name="connsiteY20" fmla="*/ 531735 h 679120"/>
                  <a:gd name="connsiteX21" fmla="*/ 375146 w 679116"/>
                  <a:gd name="connsiteY21" fmla="*/ 531742 h 679120"/>
                  <a:gd name="connsiteX22" fmla="*/ 378264 w 679116"/>
                  <a:gd name="connsiteY22" fmla="*/ 483500 h 679120"/>
                  <a:gd name="connsiteX23" fmla="*/ 404256 w 679116"/>
                  <a:gd name="connsiteY23" fmla="*/ 472767 h 679120"/>
                  <a:gd name="connsiteX24" fmla="*/ 440545 w 679116"/>
                  <a:gd name="connsiteY24" fmla="*/ 504666 h 679120"/>
                  <a:gd name="connsiteX25" fmla="*/ 490903 w 679116"/>
                  <a:gd name="connsiteY25" fmla="*/ 454313 h 679120"/>
                  <a:gd name="connsiteX26" fmla="*/ 459011 w 679116"/>
                  <a:gd name="connsiteY26" fmla="*/ 418005 h 679120"/>
                  <a:gd name="connsiteX27" fmla="*/ 469754 w 679116"/>
                  <a:gd name="connsiteY27" fmla="*/ 392013 h 679120"/>
                  <a:gd name="connsiteX28" fmla="*/ 517986 w 679116"/>
                  <a:gd name="connsiteY28" fmla="*/ 388907 h 679120"/>
                  <a:gd name="connsiteX29" fmla="*/ 517988 w 679116"/>
                  <a:gd name="connsiteY29" fmla="*/ 317688 h 679120"/>
                  <a:gd name="connsiteX30" fmla="*/ 469757 w 679116"/>
                  <a:gd name="connsiteY30" fmla="*/ 314576 h 679120"/>
                  <a:gd name="connsiteX31" fmla="*/ 459013 w 679116"/>
                  <a:gd name="connsiteY31" fmla="*/ 288590 h 679120"/>
                  <a:gd name="connsiteX32" fmla="*/ 490905 w 679116"/>
                  <a:gd name="connsiteY32" fmla="*/ 252300 h 679120"/>
                  <a:gd name="connsiteX33" fmla="*/ 440552 w 679116"/>
                  <a:gd name="connsiteY33" fmla="*/ 201937 h 679120"/>
                  <a:gd name="connsiteX34" fmla="*/ 404251 w 679116"/>
                  <a:gd name="connsiteY34" fmla="*/ 233828 h 679120"/>
                  <a:gd name="connsiteX35" fmla="*/ 378259 w 679116"/>
                  <a:gd name="connsiteY35" fmla="*/ 223089 h 679120"/>
                  <a:gd name="connsiteX36" fmla="*/ 375142 w 679116"/>
                  <a:gd name="connsiteY36" fmla="*/ 174851 h 679120"/>
                  <a:gd name="connsiteX37" fmla="*/ 339549 w 679116"/>
                  <a:gd name="connsiteY37" fmla="*/ 0 h 679120"/>
                  <a:gd name="connsiteX38" fmla="*/ 679116 w 679116"/>
                  <a:gd name="connsiteY38" fmla="*/ 339553 h 679120"/>
                  <a:gd name="connsiteX39" fmla="*/ 339549 w 679116"/>
                  <a:gd name="connsiteY39" fmla="*/ 679120 h 679120"/>
                  <a:gd name="connsiteX40" fmla="*/ 0 w 679116"/>
                  <a:gd name="connsiteY40" fmla="*/ 339553 h 679120"/>
                  <a:gd name="connsiteX41" fmla="*/ 339549 w 679116"/>
                  <a:gd name="connsiteY41" fmla="*/ 0 h 67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79116" h="679120">
                    <a:moveTo>
                      <a:pt x="339549" y="289475"/>
                    </a:moveTo>
                    <a:cubicBezTo>
                      <a:pt x="374802" y="289475"/>
                      <a:pt x="403380" y="318053"/>
                      <a:pt x="403380" y="353306"/>
                    </a:cubicBezTo>
                    <a:cubicBezTo>
                      <a:pt x="403380" y="388559"/>
                      <a:pt x="374802" y="417137"/>
                      <a:pt x="339549" y="417137"/>
                    </a:cubicBezTo>
                    <a:cubicBezTo>
                      <a:pt x="304296" y="417137"/>
                      <a:pt x="275718" y="388559"/>
                      <a:pt x="275718" y="353306"/>
                    </a:cubicBezTo>
                    <a:cubicBezTo>
                      <a:pt x="275718" y="318053"/>
                      <a:pt x="304296" y="289475"/>
                      <a:pt x="339549" y="289475"/>
                    </a:cubicBezTo>
                    <a:close/>
                    <a:moveTo>
                      <a:pt x="303943" y="174851"/>
                    </a:moveTo>
                    <a:lnTo>
                      <a:pt x="300830" y="223089"/>
                    </a:lnTo>
                    <a:cubicBezTo>
                      <a:pt x="291730" y="225789"/>
                      <a:pt x="283024" y="229385"/>
                      <a:pt x="274834" y="233828"/>
                    </a:cubicBezTo>
                    <a:lnTo>
                      <a:pt x="238544" y="201937"/>
                    </a:lnTo>
                    <a:lnTo>
                      <a:pt x="188187" y="252300"/>
                    </a:lnTo>
                    <a:lnTo>
                      <a:pt x="220078" y="288590"/>
                    </a:lnTo>
                    <a:cubicBezTo>
                      <a:pt x="215641" y="296773"/>
                      <a:pt x="212035" y="305487"/>
                      <a:pt x="209335" y="314576"/>
                    </a:cubicBezTo>
                    <a:lnTo>
                      <a:pt x="161103" y="317688"/>
                    </a:lnTo>
                    <a:lnTo>
                      <a:pt x="161103" y="388900"/>
                    </a:lnTo>
                    <a:lnTo>
                      <a:pt x="209335" y="392013"/>
                    </a:lnTo>
                    <a:cubicBezTo>
                      <a:pt x="212035" y="401109"/>
                      <a:pt x="215634" y="409815"/>
                      <a:pt x="220078" y="418005"/>
                    </a:cubicBezTo>
                    <a:lnTo>
                      <a:pt x="188187" y="454296"/>
                    </a:lnTo>
                    <a:lnTo>
                      <a:pt x="238539" y="504664"/>
                    </a:lnTo>
                    <a:lnTo>
                      <a:pt x="274836" y="472765"/>
                    </a:lnTo>
                    <a:cubicBezTo>
                      <a:pt x="283026" y="477204"/>
                      <a:pt x="291732" y="480803"/>
                      <a:pt x="300821" y="483498"/>
                    </a:cubicBezTo>
                    <a:lnTo>
                      <a:pt x="303934" y="531735"/>
                    </a:lnTo>
                    <a:lnTo>
                      <a:pt x="375146" y="531742"/>
                    </a:lnTo>
                    <a:lnTo>
                      <a:pt x="378264" y="483500"/>
                    </a:lnTo>
                    <a:cubicBezTo>
                      <a:pt x="387359" y="480806"/>
                      <a:pt x="396066" y="477207"/>
                      <a:pt x="404256" y="472767"/>
                    </a:cubicBezTo>
                    <a:lnTo>
                      <a:pt x="440545" y="504666"/>
                    </a:lnTo>
                    <a:lnTo>
                      <a:pt x="490903" y="454313"/>
                    </a:lnTo>
                    <a:lnTo>
                      <a:pt x="459011" y="418005"/>
                    </a:lnTo>
                    <a:cubicBezTo>
                      <a:pt x="463455" y="409820"/>
                      <a:pt x="467054" y="401114"/>
                      <a:pt x="469754" y="392013"/>
                    </a:cubicBezTo>
                    <a:lnTo>
                      <a:pt x="517986" y="388907"/>
                    </a:lnTo>
                    <a:lnTo>
                      <a:pt x="517988" y="317688"/>
                    </a:lnTo>
                    <a:lnTo>
                      <a:pt x="469757" y="314576"/>
                    </a:lnTo>
                    <a:cubicBezTo>
                      <a:pt x="467057" y="305487"/>
                      <a:pt x="463453" y="296780"/>
                      <a:pt x="459013" y="288590"/>
                    </a:cubicBezTo>
                    <a:lnTo>
                      <a:pt x="490905" y="252300"/>
                    </a:lnTo>
                    <a:lnTo>
                      <a:pt x="440552" y="201937"/>
                    </a:lnTo>
                    <a:lnTo>
                      <a:pt x="404251" y="233828"/>
                    </a:lnTo>
                    <a:cubicBezTo>
                      <a:pt x="396061" y="229382"/>
                      <a:pt x="387353" y="225789"/>
                      <a:pt x="378259" y="223089"/>
                    </a:cubicBezTo>
                    <a:lnTo>
                      <a:pt x="375142" y="174851"/>
                    </a:lnTo>
                    <a:close/>
                    <a:moveTo>
                      <a:pt x="339549" y="0"/>
                    </a:moveTo>
                    <a:cubicBezTo>
                      <a:pt x="527075" y="0"/>
                      <a:pt x="679116" y="152026"/>
                      <a:pt x="679116" y="339553"/>
                    </a:cubicBezTo>
                    <a:cubicBezTo>
                      <a:pt x="679116" y="527081"/>
                      <a:pt x="527075" y="679120"/>
                      <a:pt x="339549" y="679120"/>
                    </a:cubicBezTo>
                    <a:cubicBezTo>
                      <a:pt x="152024" y="679120"/>
                      <a:pt x="0" y="527072"/>
                      <a:pt x="0" y="339553"/>
                    </a:cubicBezTo>
                    <a:cubicBezTo>
                      <a:pt x="0" y="152034"/>
                      <a:pt x="152024" y="0"/>
                      <a:pt x="339549" y="0"/>
                    </a:cubicBezTo>
                    <a:close/>
                  </a:path>
                </a:pathLst>
              </a:custGeom>
              <a:solidFill>
                <a:srgbClr val="629DD1"/>
              </a:solidFill>
              <a:ln w="23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p:grpSp>
        <p:sp>
          <p:nvSpPr>
            <p:cNvPr id="406" name="TextBox 53">
              <a:extLst>
                <a:ext uri="{FF2B5EF4-FFF2-40B4-BE49-F238E27FC236}">
                  <a16:creationId xmlns:a16="http://schemas.microsoft.com/office/drawing/2014/main" id="{EED90A0F-3513-448E-BDB8-6EA10F2C0627}"/>
                </a:ext>
              </a:extLst>
            </p:cNvPr>
            <p:cNvSpPr txBox="1"/>
            <p:nvPr/>
          </p:nvSpPr>
          <p:spPr>
            <a:xfrm>
              <a:off x="1288947" y="1864286"/>
              <a:ext cx="1092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rPr>
                <a:t>Request</a:t>
              </a:r>
            </a:p>
          </p:txBody>
        </p:sp>
      </p:grpSp>
      <p:sp>
        <p:nvSpPr>
          <p:cNvPr id="409" name="TextBox 53">
            <a:extLst>
              <a:ext uri="{FF2B5EF4-FFF2-40B4-BE49-F238E27FC236}">
                <a16:creationId xmlns:a16="http://schemas.microsoft.com/office/drawing/2014/main" id="{D9DF2B0B-1AAA-4946-852B-8370E609B365}"/>
              </a:ext>
            </a:extLst>
          </p:cNvPr>
          <p:cNvSpPr txBox="1"/>
          <p:nvPr/>
        </p:nvSpPr>
        <p:spPr>
          <a:xfrm>
            <a:off x="693486" y="4897024"/>
            <a:ext cx="113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Response</a:t>
            </a:r>
          </a:p>
        </p:txBody>
      </p:sp>
      <p:grpSp>
        <p:nvGrpSpPr>
          <p:cNvPr id="410" name="Group 91">
            <a:extLst>
              <a:ext uri="{FF2B5EF4-FFF2-40B4-BE49-F238E27FC236}">
                <a16:creationId xmlns:a16="http://schemas.microsoft.com/office/drawing/2014/main" id="{13322EA5-DB8D-45F2-A55F-081DF7AD5462}"/>
              </a:ext>
            </a:extLst>
          </p:cNvPr>
          <p:cNvGrpSpPr/>
          <p:nvPr/>
        </p:nvGrpSpPr>
        <p:grpSpPr>
          <a:xfrm>
            <a:off x="543176" y="4674368"/>
            <a:ext cx="349508" cy="349515"/>
            <a:chOff x="7858022" y="1172035"/>
            <a:chExt cx="482419" cy="482428"/>
          </a:xfrm>
        </p:grpSpPr>
        <p:sp>
          <p:nvSpPr>
            <p:cNvPr id="411" name="Oval 92">
              <a:extLst>
                <a:ext uri="{FF2B5EF4-FFF2-40B4-BE49-F238E27FC236}">
                  <a16:creationId xmlns:a16="http://schemas.microsoft.com/office/drawing/2014/main" id="{D2A59136-F76E-4B0B-A49A-B50830FD22C3}"/>
                </a:ext>
              </a:extLst>
            </p:cNvPr>
            <p:cNvSpPr/>
            <p:nvPr/>
          </p:nvSpPr>
          <p:spPr>
            <a:xfrm>
              <a:off x="7858022" y="1172035"/>
              <a:ext cx="482419" cy="482428"/>
            </a:xfrm>
            <a:prstGeom prst="ellipse">
              <a:avLst/>
            </a:prstGeom>
            <a:solidFill>
              <a:srgbClr val="4A66AC">
                <a:alpha val="20000"/>
              </a:srgbClr>
            </a:solidFill>
            <a:ln w="12700" cap="flat">
              <a:solidFill>
                <a:srgbClr val="4A66AC">
                  <a:alpha val="2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  <p:sp>
          <p:nvSpPr>
            <p:cNvPr id="412" name="Freeform: Shape 93">
              <a:extLst>
                <a:ext uri="{FF2B5EF4-FFF2-40B4-BE49-F238E27FC236}">
                  <a16:creationId xmlns:a16="http://schemas.microsoft.com/office/drawing/2014/main" id="{EFC5CC59-BEEC-46F9-948E-43BA54287877}"/>
                </a:ext>
              </a:extLst>
            </p:cNvPr>
            <p:cNvSpPr/>
            <p:nvPr/>
          </p:nvSpPr>
          <p:spPr>
            <a:xfrm>
              <a:off x="7950860" y="1259465"/>
              <a:ext cx="296744" cy="296750"/>
            </a:xfrm>
            <a:custGeom>
              <a:avLst/>
              <a:gdLst>
                <a:gd name="connsiteX0" fmla="*/ 284789 w 679107"/>
                <a:gd name="connsiteY0" fmla="*/ 179140 h 679120"/>
                <a:gd name="connsiteX1" fmla="*/ 283009 w 679107"/>
                <a:gd name="connsiteY1" fmla="*/ 181119 h 679120"/>
                <a:gd name="connsiteX2" fmla="*/ 269640 w 679107"/>
                <a:gd name="connsiteY2" fmla="*/ 206319 h 679120"/>
                <a:gd name="connsiteX3" fmla="*/ 286889 w 679107"/>
                <a:gd name="connsiteY3" fmla="*/ 246823 h 679120"/>
                <a:gd name="connsiteX4" fmla="*/ 324266 w 679107"/>
                <a:gd name="connsiteY4" fmla="*/ 246823 h 679120"/>
                <a:gd name="connsiteX5" fmla="*/ 338874 w 679107"/>
                <a:gd name="connsiteY5" fmla="*/ 279573 h 679120"/>
                <a:gd name="connsiteX6" fmla="*/ 403198 w 679107"/>
                <a:gd name="connsiteY6" fmla="*/ 337493 h 679120"/>
                <a:gd name="connsiteX7" fmla="*/ 378281 w 679107"/>
                <a:gd name="connsiteY7" fmla="*/ 367446 h 679120"/>
                <a:gd name="connsiteX8" fmla="*/ 348578 w 679107"/>
                <a:gd name="connsiteY8" fmla="*/ 389951 h 679120"/>
                <a:gd name="connsiteX9" fmla="*/ 374446 w 679107"/>
                <a:gd name="connsiteY9" fmla="*/ 398950 h 679120"/>
                <a:gd name="connsiteX10" fmla="*/ 415176 w 679107"/>
                <a:gd name="connsiteY10" fmla="*/ 397042 h 679120"/>
                <a:gd name="connsiteX11" fmla="*/ 463089 w 679107"/>
                <a:gd name="connsiteY11" fmla="*/ 372737 h 679120"/>
                <a:gd name="connsiteX12" fmla="*/ 494716 w 679107"/>
                <a:gd name="connsiteY12" fmla="*/ 300732 h 679120"/>
                <a:gd name="connsiteX13" fmla="*/ 490571 w 679107"/>
                <a:gd name="connsiteY13" fmla="*/ 262629 h 679120"/>
                <a:gd name="connsiteX14" fmla="*/ 509107 w 679107"/>
                <a:gd name="connsiteY14" fmla="*/ 339564 h 679120"/>
                <a:gd name="connsiteX15" fmla="*/ 339553 w 679107"/>
                <a:gd name="connsiteY15" fmla="*/ 509118 h 679120"/>
                <a:gd name="connsiteX16" fmla="*/ 280225 w 679107"/>
                <a:gd name="connsiteY16" fmla="*/ 498385 h 679120"/>
                <a:gd name="connsiteX17" fmla="*/ 296988 w 679107"/>
                <a:gd name="connsiteY17" fmla="*/ 472282 h 679120"/>
                <a:gd name="connsiteX18" fmla="*/ 292633 w 679107"/>
                <a:gd name="connsiteY18" fmla="*/ 448710 h 679120"/>
                <a:gd name="connsiteX19" fmla="*/ 270622 w 679107"/>
                <a:gd name="connsiteY19" fmla="*/ 422290 h 679120"/>
                <a:gd name="connsiteX20" fmla="*/ 270622 w 679107"/>
                <a:gd name="connsiteY20" fmla="*/ 392823 h 679120"/>
                <a:gd name="connsiteX21" fmla="*/ 238331 w 679107"/>
                <a:gd name="connsiteY21" fmla="*/ 370916 h 679120"/>
                <a:gd name="connsiteX22" fmla="*/ 216313 w 679107"/>
                <a:gd name="connsiteY22" fmla="*/ 382659 h 679120"/>
                <a:gd name="connsiteX23" fmla="*/ 206038 w 679107"/>
                <a:gd name="connsiteY23" fmla="*/ 351836 h 679120"/>
                <a:gd name="connsiteX24" fmla="*/ 170013 w 679107"/>
                <a:gd name="connsiteY24" fmla="*/ 339918 h 679120"/>
                <a:gd name="connsiteX25" fmla="*/ 170006 w 679107"/>
                <a:gd name="connsiteY25" fmla="*/ 339564 h 679120"/>
                <a:gd name="connsiteX26" fmla="*/ 284789 w 679107"/>
                <a:gd name="connsiteY26" fmla="*/ 179140 h 679120"/>
                <a:gd name="connsiteX27" fmla="*/ 339554 w 679107"/>
                <a:gd name="connsiteY27" fmla="*/ 134778 h 679120"/>
                <a:gd name="connsiteX28" fmla="*/ 134772 w 679107"/>
                <a:gd name="connsiteY28" fmla="*/ 339561 h 679120"/>
                <a:gd name="connsiteX29" fmla="*/ 339554 w 679107"/>
                <a:gd name="connsiteY29" fmla="*/ 544342 h 679120"/>
                <a:gd name="connsiteX30" fmla="*/ 544335 w 679107"/>
                <a:gd name="connsiteY30" fmla="*/ 339561 h 679120"/>
                <a:gd name="connsiteX31" fmla="*/ 339554 w 679107"/>
                <a:gd name="connsiteY31" fmla="*/ 134778 h 679120"/>
                <a:gd name="connsiteX32" fmla="*/ 339546 w 679107"/>
                <a:gd name="connsiteY32" fmla="*/ 0 h 679120"/>
                <a:gd name="connsiteX33" fmla="*/ 679107 w 679107"/>
                <a:gd name="connsiteY33" fmla="*/ 339553 h 679120"/>
                <a:gd name="connsiteX34" fmla="*/ 339546 w 679107"/>
                <a:gd name="connsiteY34" fmla="*/ 679120 h 679120"/>
                <a:gd name="connsiteX35" fmla="*/ 0 w 679107"/>
                <a:gd name="connsiteY35" fmla="*/ 339553 h 679120"/>
                <a:gd name="connsiteX36" fmla="*/ 339546 w 679107"/>
                <a:gd name="connsiteY36" fmla="*/ 0 h 6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79107" h="679120">
                  <a:moveTo>
                    <a:pt x="284789" y="179140"/>
                  </a:moveTo>
                  <a:cubicBezTo>
                    <a:pt x="284155" y="179773"/>
                    <a:pt x="283507" y="180408"/>
                    <a:pt x="283009" y="181119"/>
                  </a:cubicBezTo>
                  <a:cubicBezTo>
                    <a:pt x="277314" y="189216"/>
                    <a:pt x="266769" y="181114"/>
                    <a:pt x="269640" y="206319"/>
                  </a:cubicBezTo>
                  <a:cubicBezTo>
                    <a:pt x="272517" y="231523"/>
                    <a:pt x="268678" y="243224"/>
                    <a:pt x="286889" y="246823"/>
                  </a:cubicBezTo>
                  <a:cubicBezTo>
                    <a:pt x="305090" y="250422"/>
                    <a:pt x="311802" y="245920"/>
                    <a:pt x="324266" y="246823"/>
                  </a:cubicBezTo>
                  <a:cubicBezTo>
                    <a:pt x="336719" y="247722"/>
                    <a:pt x="335997" y="279032"/>
                    <a:pt x="338874" y="279573"/>
                  </a:cubicBezTo>
                  <a:cubicBezTo>
                    <a:pt x="338874" y="279573"/>
                    <a:pt x="355236" y="324628"/>
                    <a:pt x="403198" y="337493"/>
                  </a:cubicBezTo>
                  <a:cubicBezTo>
                    <a:pt x="413385" y="340227"/>
                    <a:pt x="392654" y="361153"/>
                    <a:pt x="378281" y="367446"/>
                  </a:cubicBezTo>
                  <a:cubicBezTo>
                    <a:pt x="363902" y="373747"/>
                    <a:pt x="350494" y="374645"/>
                    <a:pt x="348578" y="389951"/>
                  </a:cubicBezTo>
                  <a:cubicBezTo>
                    <a:pt x="346653" y="405251"/>
                    <a:pt x="368692" y="396250"/>
                    <a:pt x="374446" y="398950"/>
                  </a:cubicBezTo>
                  <a:cubicBezTo>
                    <a:pt x="380201" y="401652"/>
                    <a:pt x="405018" y="411091"/>
                    <a:pt x="415176" y="397042"/>
                  </a:cubicBezTo>
                  <a:cubicBezTo>
                    <a:pt x="425326" y="382987"/>
                    <a:pt x="466888" y="387750"/>
                    <a:pt x="463089" y="372737"/>
                  </a:cubicBezTo>
                  <a:cubicBezTo>
                    <a:pt x="454464" y="338709"/>
                    <a:pt x="511239" y="323231"/>
                    <a:pt x="494716" y="300732"/>
                  </a:cubicBezTo>
                  <a:cubicBezTo>
                    <a:pt x="490940" y="295584"/>
                    <a:pt x="491705" y="279872"/>
                    <a:pt x="490571" y="262629"/>
                  </a:cubicBezTo>
                  <a:cubicBezTo>
                    <a:pt x="502391" y="285737"/>
                    <a:pt x="509107" y="311877"/>
                    <a:pt x="509107" y="339564"/>
                  </a:cubicBezTo>
                  <a:cubicBezTo>
                    <a:pt x="509107" y="433056"/>
                    <a:pt x="433045" y="509118"/>
                    <a:pt x="339553" y="509118"/>
                  </a:cubicBezTo>
                  <a:cubicBezTo>
                    <a:pt x="318688" y="509118"/>
                    <a:pt x="298702" y="505308"/>
                    <a:pt x="280225" y="498385"/>
                  </a:cubicBezTo>
                  <a:cubicBezTo>
                    <a:pt x="287722" y="491705"/>
                    <a:pt x="295455" y="477014"/>
                    <a:pt x="296988" y="472282"/>
                  </a:cubicBezTo>
                  <a:cubicBezTo>
                    <a:pt x="298838" y="466576"/>
                    <a:pt x="292640" y="451646"/>
                    <a:pt x="292633" y="448710"/>
                  </a:cubicBezTo>
                  <a:cubicBezTo>
                    <a:pt x="292628" y="445774"/>
                    <a:pt x="275026" y="425226"/>
                    <a:pt x="270622" y="422290"/>
                  </a:cubicBezTo>
                  <a:cubicBezTo>
                    <a:pt x="266219" y="419354"/>
                    <a:pt x="270622" y="403202"/>
                    <a:pt x="270622" y="392823"/>
                  </a:cubicBezTo>
                  <a:cubicBezTo>
                    <a:pt x="270622" y="382441"/>
                    <a:pt x="247136" y="376789"/>
                    <a:pt x="238331" y="370916"/>
                  </a:cubicBezTo>
                  <a:cubicBezTo>
                    <a:pt x="229524" y="365045"/>
                    <a:pt x="226589" y="387061"/>
                    <a:pt x="216313" y="382659"/>
                  </a:cubicBezTo>
                  <a:cubicBezTo>
                    <a:pt x="206038" y="378256"/>
                    <a:pt x="207505" y="363578"/>
                    <a:pt x="206038" y="351836"/>
                  </a:cubicBezTo>
                  <a:cubicBezTo>
                    <a:pt x="204976" y="343334"/>
                    <a:pt x="182407" y="340717"/>
                    <a:pt x="170013" y="339918"/>
                  </a:cubicBezTo>
                  <a:cubicBezTo>
                    <a:pt x="170013" y="339799"/>
                    <a:pt x="170006" y="339682"/>
                    <a:pt x="170006" y="339564"/>
                  </a:cubicBezTo>
                  <a:cubicBezTo>
                    <a:pt x="170006" y="265241"/>
                    <a:pt x="218104" y="201972"/>
                    <a:pt x="284789" y="179140"/>
                  </a:cubicBezTo>
                  <a:close/>
                  <a:moveTo>
                    <a:pt x="339554" y="134778"/>
                  </a:moveTo>
                  <a:cubicBezTo>
                    <a:pt x="226638" y="134778"/>
                    <a:pt x="134772" y="226638"/>
                    <a:pt x="134772" y="339561"/>
                  </a:cubicBezTo>
                  <a:cubicBezTo>
                    <a:pt x="134772" y="452482"/>
                    <a:pt x="226638" y="544342"/>
                    <a:pt x="339554" y="544342"/>
                  </a:cubicBezTo>
                  <a:cubicBezTo>
                    <a:pt x="452469" y="544342"/>
                    <a:pt x="544335" y="452482"/>
                    <a:pt x="544335" y="339561"/>
                  </a:cubicBezTo>
                  <a:cubicBezTo>
                    <a:pt x="544335" y="226638"/>
                    <a:pt x="452469" y="134778"/>
                    <a:pt x="339554" y="134778"/>
                  </a:cubicBezTo>
                  <a:close/>
                  <a:moveTo>
                    <a:pt x="339546" y="0"/>
                  </a:moveTo>
                  <a:cubicBezTo>
                    <a:pt x="527075" y="0"/>
                    <a:pt x="679107" y="152026"/>
                    <a:pt x="679107" y="339553"/>
                  </a:cubicBezTo>
                  <a:cubicBezTo>
                    <a:pt x="679107" y="527081"/>
                    <a:pt x="527073" y="679120"/>
                    <a:pt x="339546" y="679120"/>
                  </a:cubicBezTo>
                  <a:cubicBezTo>
                    <a:pt x="152021" y="679120"/>
                    <a:pt x="0" y="527072"/>
                    <a:pt x="0" y="339553"/>
                  </a:cubicBezTo>
                  <a:cubicBezTo>
                    <a:pt x="0" y="152034"/>
                    <a:pt x="152021" y="0"/>
                    <a:pt x="339546" y="0"/>
                  </a:cubicBezTo>
                  <a:close/>
                </a:path>
              </a:pathLst>
            </a:custGeom>
            <a:solidFill>
              <a:srgbClr val="4A66AC"/>
            </a:solidFill>
            <a:ln w="231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endParaRPr>
            </a:p>
          </p:txBody>
        </p:sp>
      </p:grpSp>
      <p:pic>
        <p:nvPicPr>
          <p:cNvPr id="413" name="Imagen 412">
            <a:extLst>
              <a:ext uri="{FF2B5EF4-FFF2-40B4-BE49-F238E27FC236}">
                <a16:creationId xmlns:a16="http://schemas.microsoft.com/office/drawing/2014/main" id="{08760571-EAAC-4F07-B192-E7EAC73261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10575">
            <a:off x="2338980" y="3490808"/>
            <a:ext cx="1163438" cy="262627"/>
          </a:xfrm>
          <a:prstGeom prst="rect">
            <a:avLst/>
          </a:prstGeom>
        </p:spPr>
      </p:pic>
      <p:pic>
        <p:nvPicPr>
          <p:cNvPr id="414" name="Imagen 413">
            <a:extLst>
              <a:ext uri="{FF2B5EF4-FFF2-40B4-BE49-F238E27FC236}">
                <a16:creationId xmlns:a16="http://schemas.microsoft.com/office/drawing/2014/main" id="{0916F45E-1819-44F4-A113-E22493913E4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223697">
            <a:off x="3506608" y="3470688"/>
            <a:ext cx="1163438" cy="262627"/>
          </a:xfrm>
          <a:prstGeom prst="rect">
            <a:avLst/>
          </a:prstGeom>
        </p:spPr>
      </p:pic>
      <p:pic>
        <p:nvPicPr>
          <p:cNvPr id="417" name="Imagen 416">
            <a:extLst>
              <a:ext uri="{FF2B5EF4-FFF2-40B4-BE49-F238E27FC236}">
                <a16:creationId xmlns:a16="http://schemas.microsoft.com/office/drawing/2014/main" id="{EEA38E83-7F7A-442B-B2D4-6045293574F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44656" y="1214018"/>
            <a:ext cx="1163438" cy="262627"/>
          </a:xfrm>
          <a:prstGeom prst="rect">
            <a:avLst/>
          </a:prstGeom>
        </p:spPr>
      </p:pic>
      <p:pic>
        <p:nvPicPr>
          <p:cNvPr id="419" name="Imagen 418">
            <a:extLst>
              <a:ext uri="{FF2B5EF4-FFF2-40B4-BE49-F238E27FC236}">
                <a16:creationId xmlns:a16="http://schemas.microsoft.com/office/drawing/2014/main" id="{77F1F1D6-F11E-4CBF-BEEB-13499FE5F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49" y="575278"/>
            <a:ext cx="1019600" cy="1019600"/>
          </a:xfrm>
          <a:prstGeom prst="rect">
            <a:avLst/>
          </a:prstGeom>
        </p:spPr>
      </p:pic>
      <p:sp>
        <p:nvSpPr>
          <p:cNvPr id="430" name="Graphic 2">
            <a:extLst>
              <a:ext uri="{FF2B5EF4-FFF2-40B4-BE49-F238E27FC236}">
                <a16:creationId xmlns:a16="http://schemas.microsoft.com/office/drawing/2014/main" id="{C5BA50A2-C2C5-441E-84D8-CB5DA5073B43}"/>
              </a:ext>
            </a:extLst>
          </p:cNvPr>
          <p:cNvSpPr/>
          <p:nvPr/>
        </p:nvSpPr>
        <p:spPr>
          <a:xfrm>
            <a:off x="1" y="1"/>
            <a:ext cx="4718760" cy="746956"/>
          </a:xfrm>
          <a:custGeom>
            <a:avLst/>
            <a:gdLst>
              <a:gd name="connsiteX0" fmla="*/ 5521706 w 5521705"/>
              <a:gd name="connsiteY0" fmla="*/ 0 h 1106805"/>
              <a:gd name="connsiteX1" fmla="*/ 5282692 w 5521705"/>
              <a:gd name="connsiteY1" fmla="*/ 239078 h 1106805"/>
              <a:gd name="connsiteX2" fmla="*/ 5113274 w 5521705"/>
              <a:gd name="connsiteY2" fmla="*/ 309245 h 1106805"/>
              <a:gd name="connsiteX3" fmla="*/ 1441895 w 5521705"/>
              <a:gd name="connsiteY3" fmla="*/ 309245 h 1106805"/>
              <a:gd name="connsiteX4" fmla="*/ 1223328 w 5521705"/>
              <a:gd name="connsiteY4" fmla="*/ 400050 h 1106805"/>
              <a:gd name="connsiteX5" fmla="*/ 606806 w 5521705"/>
              <a:gd name="connsiteY5" fmla="*/ 1016000 h 1106805"/>
              <a:gd name="connsiteX6" fmla="*/ 388239 w 5521705"/>
              <a:gd name="connsiteY6" fmla="*/ 1106805 h 1106805"/>
              <a:gd name="connsiteX7" fmla="*/ 0 w 5521705"/>
              <a:gd name="connsiteY7" fmla="*/ 1106805 h 1106805"/>
              <a:gd name="connsiteX8" fmla="*/ 0 w 5521705"/>
              <a:gd name="connsiteY8" fmla="*/ 0 h 1106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21705" h="1106805">
                <a:moveTo>
                  <a:pt x="5521706" y="0"/>
                </a:moveTo>
                <a:lnTo>
                  <a:pt x="5282692" y="239078"/>
                </a:lnTo>
                <a:cubicBezTo>
                  <a:pt x="5237753" y="284002"/>
                  <a:pt x="5176819" y="309241"/>
                  <a:pt x="5113274" y="309245"/>
                </a:cubicBezTo>
                <a:lnTo>
                  <a:pt x="1441895" y="309245"/>
                </a:lnTo>
                <a:cubicBezTo>
                  <a:pt x="1359878" y="309319"/>
                  <a:pt x="1281252" y="341984"/>
                  <a:pt x="1223328" y="400050"/>
                </a:cubicBezTo>
                <a:lnTo>
                  <a:pt x="606806" y="1016000"/>
                </a:lnTo>
                <a:cubicBezTo>
                  <a:pt x="548882" y="1074064"/>
                  <a:pt x="470256" y="1106729"/>
                  <a:pt x="388239" y="1106805"/>
                </a:cubicBezTo>
                <a:lnTo>
                  <a:pt x="0" y="1106805"/>
                </a:lnTo>
                <a:lnTo>
                  <a:pt x="0" y="0"/>
                </a:lnTo>
                <a:close/>
              </a:path>
            </a:pathLst>
          </a:custGeom>
          <a:solidFill>
            <a:srgbClr val="92B0C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431" name="Graphic 2">
            <a:extLst>
              <a:ext uri="{FF2B5EF4-FFF2-40B4-BE49-F238E27FC236}">
                <a16:creationId xmlns:a16="http://schemas.microsoft.com/office/drawing/2014/main" id="{FF1E1B8A-46FD-4454-9242-F55D0EF5FC6A}"/>
              </a:ext>
            </a:extLst>
          </p:cNvPr>
          <p:cNvSpPr/>
          <p:nvPr/>
        </p:nvSpPr>
        <p:spPr>
          <a:xfrm>
            <a:off x="1431258" y="1"/>
            <a:ext cx="819045" cy="379366"/>
          </a:xfrm>
          <a:custGeom>
            <a:avLst/>
            <a:gdLst>
              <a:gd name="connsiteX0" fmla="*/ 1162844 w 1162843"/>
              <a:gd name="connsiteY0" fmla="*/ 0 h 549719"/>
              <a:gd name="connsiteX1" fmla="*/ 713264 w 1162843"/>
              <a:gd name="connsiteY1" fmla="*/ 449644 h 549719"/>
              <a:gd name="connsiteX2" fmla="*/ 471646 w 1162843"/>
              <a:gd name="connsiteY2" fmla="*/ 549720 h 549719"/>
              <a:gd name="connsiteX3" fmla="*/ 70961 w 1162843"/>
              <a:gd name="connsiteY3" fmla="*/ 549720 h 549719"/>
              <a:gd name="connsiteX4" fmla="*/ 0 w 1162843"/>
              <a:gd name="connsiteY4" fmla="*/ 478568 h 549719"/>
              <a:gd name="connsiteX5" fmla="*/ 20733 w 1162843"/>
              <a:gd name="connsiteY5" fmla="*/ 428498 h 549719"/>
              <a:gd name="connsiteX6" fmla="*/ 449167 w 1162843"/>
              <a:gd name="connsiteY6" fmla="*/ 0 h 549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2843" h="549719">
                <a:moveTo>
                  <a:pt x="1162844" y="0"/>
                </a:moveTo>
                <a:lnTo>
                  <a:pt x="713264" y="449644"/>
                </a:lnTo>
                <a:cubicBezTo>
                  <a:pt x="649180" y="513717"/>
                  <a:pt x="562267" y="549714"/>
                  <a:pt x="471646" y="549720"/>
                </a:cubicBezTo>
                <a:lnTo>
                  <a:pt x="70961" y="549720"/>
                </a:lnTo>
                <a:cubicBezTo>
                  <a:pt x="31718" y="549667"/>
                  <a:pt x="-51" y="517811"/>
                  <a:pt x="0" y="478568"/>
                </a:cubicBezTo>
                <a:cubicBezTo>
                  <a:pt x="25" y="459795"/>
                  <a:pt x="7480" y="441794"/>
                  <a:pt x="20733" y="428498"/>
                </a:cubicBezTo>
                <a:lnTo>
                  <a:pt x="449167" y="0"/>
                </a:lnTo>
                <a:close/>
              </a:path>
            </a:pathLst>
          </a:custGeom>
          <a:solidFill>
            <a:srgbClr val="E9B63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432" name="Graphic 2">
            <a:extLst>
              <a:ext uri="{FF2B5EF4-FFF2-40B4-BE49-F238E27FC236}">
                <a16:creationId xmlns:a16="http://schemas.microsoft.com/office/drawing/2014/main" id="{43197C33-A009-440E-8A40-C91D3DABC69B}"/>
              </a:ext>
            </a:extLst>
          </p:cNvPr>
          <p:cNvSpPr/>
          <p:nvPr/>
        </p:nvSpPr>
        <p:spPr>
          <a:xfrm rot="11373527">
            <a:off x="11241707" y="5828266"/>
            <a:ext cx="1340618" cy="1431036"/>
          </a:xfrm>
          <a:custGeom>
            <a:avLst/>
            <a:gdLst>
              <a:gd name="connsiteX0" fmla="*/ 1321689 w 1340618"/>
              <a:gd name="connsiteY0" fmla="*/ 109538 h 1431036"/>
              <a:gd name="connsiteX1" fmla="*/ 0 w 1340618"/>
              <a:gd name="connsiteY1" fmla="*/ 1431036 h 1431036"/>
              <a:gd name="connsiteX2" fmla="*/ 0 w 1340618"/>
              <a:gd name="connsiteY2" fmla="*/ 905637 h 1431036"/>
              <a:gd name="connsiteX3" fmla="*/ 794322 w 1340618"/>
              <a:gd name="connsiteY3" fmla="*/ 111316 h 1431036"/>
              <a:gd name="connsiteX4" fmla="*/ 1062990 w 1340618"/>
              <a:gd name="connsiteY4" fmla="*/ 0 h 1431036"/>
              <a:gd name="connsiteX5" fmla="*/ 1276350 w 1340618"/>
              <a:gd name="connsiteY5" fmla="*/ 0 h 1431036"/>
              <a:gd name="connsiteX6" fmla="*/ 1340618 w 1340618"/>
              <a:gd name="connsiteY6" fmla="*/ 63875 h 1431036"/>
              <a:gd name="connsiteX7" fmla="*/ 1321689 w 1340618"/>
              <a:gd name="connsiteY7" fmla="*/ 109538 h 143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618" h="1431036">
                <a:moveTo>
                  <a:pt x="1321689" y="109538"/>
                </a:moveTo>
                <a:lnTo>
                  <a:pt x="0" y="1431036"/>
                </a:lnTo>
                <a:lnTo>
                  <a:pt x="0" y="905637"/>
                </a:lnTo>
                <a:lnTo>
                  <a:pt x="794322" y="111316"/>
                </a:lnTo>
                <a:cubicBezTo>
                  <a:pt x="865569" y="40043"/>
                  <a:pt x="962216" y="7"/>
                  <a:pt x="1062990" y="0"/>
                </a:cubicBezTo>
                <a:lnTo>
                  <a:pt x="1276350" y="0"/>
                </a:lnTo>
                <a:cubicBezTo>
                  <a:pt x="1311739" y="-108"/>
                  <a:pt x="1340510" y="28493"/>
                  <a:pt x="1340618" y="63875"/>
                </a:cubicBezTo>
                <a:cubicBezTo>
                  <a:pt x="1340669" y="81014"/>
                  <a:pt x="1333849" y="97460"/>
                  <a:pt x="1321689" y="109538"/>
                </a:cubicBezTo>
                <a:close/>
              </a:path>
            </a:pathLst>
          </a:custGeom>
          <a:solidFill>
            <a:srgbClr val="968C8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sp>
        <p:nvSpPr>
          <p:cNvPr id="433" name="Freeform: Shape 6">
            <a:extLst>
              <a:ext uri="{FF2B5EF4-FFF2-40B4-BE49-F238E27FC236}">
                <a16:creationId xmlns:a16="http://schemas.microsoft.com/office/drawing/2014/main" id="{7D86A215-8AE5-4C90-BE8E-803344D114F7}"/>
              </a:ext>
            </a:extLst>
          </p:cNvPr>
          <p:cNvSpPr/>
          <p:nvPr/>
        </p:nvSpPr>
        <p:spPr>
          <a:xfrm>
            <a:off x="142899" y="122147"/>
            <a:ext cx="119432" cy="409739"/>
          </a:xfrm>
          <a:custGeom>
            <a:avLst/>
            <a:gdLst>
              <a:gd name="connsiteX0" fmla="*/ 253047 w 253047"/>
              <a:gd name="connsiteY0" fmla="*/ 552513 h 859409"/>
              <a:gd name="connsiteX1" fmla="*/ 253047 w 253047"/>
              <a:gd name="connsiteY1" fmla="*/ 606425 h 859409"/>
              <a:gd name="connsiteX2" fmla="*/ 0 w 253047"/>
              <a:gd name="connsiteY2" fmla="*/ 859409 h 859409"/>
              <a:gd name="connsiteX3" fmla="*/ 0 w 253047"/>
              <a:gd name="connsiteY3" fmla="*/ 805561 h 859409"/>
              <a:gd name="connsiteX4" fmla="*/ 253047 w 253047"/>
              <a:gd name="connsiteY4" fmla="*/ 414400 h 859409"/>
              <a:gd name="connsiteX5" fmla="*/ 253047 w 253047"/>
              <a:gd name="connsiteY5" fmla="*/ 468248 h 859409"/>
              <a:gd name="connsiteX6" fmla="*/ 0 w 253047"/>
              <a:gd name="connsiteY6" fmla="*/ 721296 h 859409"/>
              <a:gd name="connsiteX7" fmla="*/ 0 w 253047"/>
              <a:gd name="connsiteY7" fmla="*/ 667448 h 859409"/>
              <a:gd name="connsiteX8" fmla="*/ 253047 w 253047"/>
              <a:gd name="connsiteY8" fmla="*/ 276288 h 859409"/>
              <a:gd name="connsiteX9" fmla="*/ 253047 w 253047"/>
              <a:gd name="connsiteY9" fmla="*/ 330136 h 859409"/>
              <a:gd name="connsiteX10" fmla="*/ 0 w 253047"/>
              <a:gd name="connsiteY10" fmla="*/ 583184 h 859409"/>
              <a:gd name="connsiteX11" fmla="*/ 0 w 253047"/>
              <a:gd name="connsiteY11" fmla="*/ 529336 h 859409"/>
              <a:gd name="connsiteX12" fmla="*/ 253047 w 253047"/>
              <a:gd name="connsiteY12" fmla="*/ 138175 h 859409"/>
              <a:gd name="connsiteX13" fmla="*/ 253047 w 253047"/>
              <a:gd name="connsiteY13" fmla="*/ 192023 h 859409"/>
              <a:gd name="connsiteX14" fmla="*/ 0 w 253047"/>
              <a:gd name="connsiteY14" fmla="*/ 445007 h 859409"/>
              <a:gd name="connsiteX15" fmla="*/ 0 w 253047"/>
              <a:gd name="connsiteY15" fmla="*/ 391159 h 859409"/>
              <a:gd name="connsiteX16" fmla="*/ 253047 w 253047"/>
              <a:gd name="connsiteY16" fmla="*/ 0 h 859409"/>
              <a:gd name="connsiteX17" fmla="*/ 253047 w 253047"/>
              <a:gd name="connsiteY17" fmla="*/ 53848 h 859409"/>
              <a:gd name="connsiteX18" fmla="*/ 0 w 253047"/>
              <a:gd name="connsiteY18" fmla="*/ 306895 h 859409"/>
              <a:gd name="connsiteX19" fmla="*/ 0 w 253047"/>
              <a:gd name="connsiteY19" fmla="*/ 253047 h 85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53047" h="859409">
                <a:moveTo>
                  <a:pt x="253047" y="552513"/>
                </a:moveTo>
                <a:lnTo>
                  <a:pt x="253047" y="606425"/>
                </a:lnTo>
                <a:lnTo>
                  <a:pt x="0" y="859409"/>
                </a:lnTo>
                <a:lnTo>
                  <a:pt x="0" y="805561"/>
                </a:lnTo>
                <a:close/>
                <a:moveTo>
                  <a:pt x="253047" y="414400"/>
                </a:moveTo>
                <a:lnTo>
                  <a:pt x="253047" y="468248"/>
                </a:lnTo>
                <a:lnTo>
                  <a:pt x="0" y="721296"/>
                </a:lnTo>
                <a:lnTo>
                  <a:pt x="0" y="667448"/>
                </a:lnTo>
                <a:close/>
                <a:moveTo>
                  <a:pt x="253047" y="276288"/>
                </a:moveTo>
                <a:lnTo>
                  <a:pt x="253047" y="330136"/>
                </a:lnTo>
                <a:lnTo>
                  <a:pt x="0" y="583184"/>
                </a:lnTo>
                <a:lnTo>
                  <a:pt x="0" y="529336"/>
                </a:lnTo>
                <a:close/>
                <a:moveTo>
                  <a:pt x="253047" y="138175"/>
                </a:moveTo>
                <a:lnTo>
                  <a:pt x="253047" y="192023"/>
                </a:lnTo>
                <a:lnTo>
                  <a:pt x="0" y="445007"/>
                </a:lnTo>
                <a:lnTo>
                  <a:pt x="0" y="391159"/>
                </a:lnTo>
                <a:close/>
                <a:moveTo>
                  <a:pt x="253047" y="0"/>
                </a:moveTo>
                <a:lnTo>
                  <a:pt x="253047" y="53848"/>
                </a:lnTo>
                <a:lnTo>
                  <a:pt x="0" y="306895"/>
                </a:lnTo>
                <a:lnTo>
                  <a:pt x="0" y="253047"/>
                </a:lnTo>
                <a:close/>
              </a:path>
            </a:pathLst>
          </a:custGeom>
          <a:solidFill>
            <a:sysClr val="window" lastClr="FFFFFF"/>
          </a:solidFill>
          <a:ln w="633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132" name="Imagen 131">
            <a:extLst>
              <a:ext uri="{FF2B5EF4-FFF2-40B4-BE49-F238E27FC236}">
                <a16:creationId xmlns:a16="http://schemas.microsoft.com/office/drawing/2014/main" id="{52C50ABF-2A7D-4F37-844B-FBF411B4BFF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348453" y="5371151"/>
            <a:ext cx="1163438" cy="262627"/>
          </a:xfrm>
          <a:prstGeom prst="rect">
            <a:avLst/>
          </a:prstGeom>
        </p:spPr>
      </p:pic>
      <p:pic>
        <p:nvPicPr>
          <p:cNvPr id="133" name="Imagen 132">
            <a:extLst>
              <a:ext uri="{FF2B5EF4-FFF2-40B4-BE49-F238E27FC236}">
                <a16:creationId xmlns:a16="http://schemas.microsoft.com/office/drawing/2014/main" id="{A32432A7-EF84-4EB6-A3BB-D44D095FB08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20354" flipH="1">
            <a:off x="9709061" y="2186492"/>
            <a:ext cx="663275" cy="149723"/>
          </a:xfrm>
          <a:prstGeom prst="rect">
            <a:avLst/>
          </a:prstGeom>
        </p:spPr>
      </p:pic>
      <p:pic>
        <p:nvPicPr>
          <p:cNvPr id="134" name="Imagen 133">
            <a:extLst>
              <a:ext uri="{FF2B5EF4-FFF2-40B4-BE49-F238E27FC236}">
                <a16:creationId xmlns:a16="http://schemas.microsoft.com/office/drawing/2014/main" id="{A52642D3-9D62-41B7-8B88-5694BAD5C9F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79646" flipH="1" flipV="1">
            <a:off x="9813018" y="4455375"/>
            <a:ext cx="663275" cy="1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85185E-6 C 0.03984 0.02639 0.13567 0.05371 0.18854 0.10185 C 0.2263 0.15718 0.27903 0.29908 0.3177 0.28727 C 0.37656 0.30463 0.33489 0.01065 0.4207 0.05556 C 0.47773 0.0831 0.5888 0.29306 0.65729 0.33634 C 0.71276 0.38264 0.75182 0.13727 0.78242 0.13264 C 0.81302 0.12801 0.83958 0.22986 0.84127 0.3088 C 0.85013 0.39283 0.825 0.53449 0.78776 0.59329 C 0.73098 0.64028 0.55559 0.66505 0.46666 0.66134 C 0.37773 0.65764 0.30286 0.63033 0.25403 0.5706 C 0.20507 0.51065 0.24401 0.36759 0.17252 0.30232 C 0.13164 0.50486 0.05781 0.53148 0.047 0.52709 " pathEditMode="relative" rAng="0" ptsTypes="AAAAAAAAAAAA">
                                      <p:cBhvr>
                                        <p:cTn id="6" dur="80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48" y="3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Gill Sans MT</vt:lpstr>
      <vt:lpstr>Lato</vt:lpstr>
      <vt:lpstr>Poppins</vt:lpstr>
      <vt:lpstr>Poppins Light</vt:lpstr>
      <vt:lpstr>Trebuchet MS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End-User</dc:creator>
  <cp:lastModifiedBy>End-User</cp:lastModifiedBy>
  <cp:revision>14</cp:revision>
  <dcterms:created xsi:type="dcterms:W3CDTF">2024-06-13T21:20:08Z</dcterms:created>
  <dcterms:modified xsi:type="dcterms:W3CDTF">2024-06-19T22:04:17Z</dcterms:modified>
</cp:coreProperties>
</file>