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8" r:id="rId10"/>
    <p:sldId id="269" r:id="rId11"/>
    <p:sldId id="270" r:id="rId12"/>
    <p:sldId id="271" r:id="rId13"/>
    <p:sldId id="272" r:id="rId14"/>
    <p:sldId id="274" r:id="rId15"/>
    <p:sldId id="275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B4B-ECD7-2E45-9411-E1FFAEC32910}" type="datetimeFigureOut">
              <a:rPr kumimoji="1" lang="zh-CN" altLang="en-US" smtClean="0"/>
              <a:t>14/11/13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9D4F-F4BB-2543-AD75-8DA7E6BA3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15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B4B-ECD7-2E45-9411-E1FFAEC32910}" type="datetimeFigureOut">
              <a:rPr kumimoji="1" lang="zh-CN" altLang="en-US" smtClean="0"/>
              <a:t>14/11/13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9D4F-F4BB-2543-AD75-8DA7E6BA3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26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B4B-ECD7-2E45-9411-E1FFAEC32910}" type="datetimeFigureOut">
              <a:rPr kumimoji="1" lang="zh-CN" altLang="en-US" smtClean="0"/>
              <a:t>14/11/13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9D4F-F4BB-2543-AD75-8DA7E6BA3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4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B4B-ECD7-2E45-9411-E1FFAEC32910}" type="datetimeFigureOut">
              <a:rPr kumimoji="1" lang="zh-CN" altLang="en-US" smtClean="0"/>
              <a:t>14/11/13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9D4F-F4BB-2543-AD75-8DA7E6BA3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56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B4B-ECD7-2E45-9411-E1FFAEC32910}" type="datetimeFigureOut">
              <a:rPr kumimoji="1" lang="zh-CN" altLang="en-US" smtClean="0"/>
              <a:t>14/11/13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9D4F-F4BB-2543-AD75-8DA7E6BA3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23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B4B-ECD7-2E45-9411-E1FFAEC32910}" type="datetimeFigureOut">
              <a:rPr kumimoji="1" lang="zh-CN" altLang="en-US" smtClean="0"/>
              <a:t>14/11/13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9D4F-F4BB-2543-AD75-8DA7E6BA3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96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B4B-ECD7-2E45-9411-E1FFAEC32910}" type="datetimeFigureOut">
              <a:rPr kumimoji="1" lang="zh-CN" altLang="en-US" smtClean="0"/>
              <a:t>14/11/13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9D4F-F4BB-2543-AD75-8DA7E6BA3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7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B4B-ECD7-2E45-9411-E1FFAEC32910}" type="datetimeFigureOut">
              <a:rPr kumimoji="1" lang="zh-CN" altLang="en-US" smtClean="0"/>
              <a:t>14/11/13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9D4F-F4BB-2543-AD75-8DA7E6BA3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69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B4B-ECD7-2E45-9411-E1FFAEC32910}" type="datetimeFigureOut">
              <a:rPr kumimoji="1" lang="zh-CN" altLang="en-US" smtClean="0"/>
              <a:t>14/11/13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9D4F-F4BB-2543-AD75-8DA7E6BA3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03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B4B-ECD7-2E45-9411-E1FFAEC32910}" type="datetimeFigureOut">
              <a:rPr kumimoji="1" lang="zh-CN" altLang="en-US" smtClean="0"/>
              <a:t>14/11/13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9D4F-F4BB-2543-AD75-8DA7E6BA3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195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B4B-ECD7-2E45-9411-E1FFAEC32910}" type="datetimeFigureOut">
              <a:rPr kumimoji="1" lang="zh-CN" altLang="en-US" smtClean="0"/>
              <a:t>14/11/13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9D4F-F4BB-2543-AD75-8DA7E6BA3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8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3B4B-ECD7-2E45-9411-E1FFAEC32910}" type="datetimeFigureOut">
              <a:rPr kumimoji="1" lang="zh-CN" altLang="en-US" smtClean="0"/>
              <a:t>14/11/13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9D4F-F4BB-2543-AD75-8DA7E6BA3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27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slide" Target="slide7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slide" Target="slide7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Relationship Id="rId3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Sprint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b="1" dirty="0" smtClean="0">
                <a:solidFill>
                  <a:schemeClr val="tx1"/>
                </a:solidFill>
              </a:rPr>
              <a:t>Team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D</a:t>
            </a:r>
          </a:p>
          <a:p>
            <a:pPr algn="r"/>
            <a:r>
              <a:rPr kumimoji="1" lang="en-US" altLang="zh-CN" b="1" dirty="0" err="1" smtClean="0">
                <a:solidFill>
                  <a:schemeClr val="tx1"/>
                </a:solidFill>
              </a:rPr>
              <a:t>Jianing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5903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86B516D-2A72-47C8-BA2D-40DC327C28A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7718"/>
            <a:ext cx="8932951" cy="19308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03556" y="518058"/>
            <a:ext cx="5597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Initial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database,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class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this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server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needs,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and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put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JSON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information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into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it</a:t>
            </a:r>
            <a:r>
              <a:rPr kumimoji="1" lang="en-US" altLang="zh-CN" sz="3200" dirty="0" smtClean="0"/>
              <a:t>.</a:t>
            </a:r>
            <a:endParaRPr kumimoji="1" lang="en-US" altLang="zh-CN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935704" y="4729367"/>
            <a:ext cx="6199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$</a:t>
            </a:r>
            <a:r>
              <a:rPr kumimoji="1" lang="en-US" altLang="zh-CN" sz="2400" dirty="0" err="1"/>
              <a:t>baseService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finish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SQL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automatically.</a:t>
            </a:r>
            <a:endParaRPr kumimoji="1" lang="zh-CN" altLang="en-US" sz="2400" dirty="0"/>
          </a:p>
          <a:p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H="1" flipV="1">
            <a:off x="1821281" y="4018538"/>
            <a:ext cx="484561" cy="894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60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8A1D97E-5155-44A9-A2F1-5F3394C6009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6" y="2017742"/>
            <a:ext cx="7903357" cy="32107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396" y="250543"/>
            <a:ext cx="7234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With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$type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chooses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which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service</a:t>
            </a: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do.</a:t>
            </a:r>
          </a:p>
          <a:p>
            <a:r>
              <a:rPr kumimoji="1" lang="en-US" altLang="zh-CN" sz="2800" dirty="0" smtClean="0"/>
              <a:t>If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finish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these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basic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service, we can call the functions in $</a:t>
            </a:r>
            <a:r>
              <a:rPr kumimoji="1" lang="en-US" altLang="zh-CN" sz="2800" dirty="0" err="1" smtClean="0"/>
              <a:t>baseService</a:t>
            </a:r>
            <a:r>
              <a:rPr kumimoji="1" lang="en-US" altLang="zh-CN" sz="2800" dirty="0" smtClean="0"/>
              <a:t> to finish quickly and clearly.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51396" y="5398374"/>
            <a:ext cx="681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(These codes are commented because we do not need them up to now. But maybe in future.)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549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76BAD69-7E55-4D19-9AE8-03A8E06B5B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721"/>
            <a:ext cx="9144000" cy="35824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4180" y="739148"/>
            <a:ext cx="7151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If the </a:t>
            </a:r>
            <a:r>
              <a:rPr kumimoji="1" lang="en-US" altLang="zh-CN" sz="3200" dirty="0" err="1" smtClean="0"/>
              <a:t>sql</a:t>
            </a:r>
            <a:r>
              <a:rPr kumimoji="1" lang="en-US" altLang="zh-CN" sz="3200" dirty="0" smtClean="0"/>
              <a:t> is too complex, we will design it manually.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519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8DB5601-5163-4B59-BC11-0C7AAEDDFCF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044"/>
            <a:ext cx="9144000" cy="19277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344" y="334230"/>
            <a:ext cx="145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Execute it</a:t>
            </a:r>
            <a:endParaRPr kumimoji="1" lang="zh-CN" altLang="en-US" sz="2400" dirty="0"/>
          </a:p>
        </p:txBody>
      </p:sp>
      <p:cxnSp>
        <p:nvCxnSpPr>
          <p:cNvPr id="6" name="直线箭头连接符 5"/>
          <p:cNvCxnSpPr/>
          <p:nvPr/>
        </p:nvCxnSpPr>
        <p:spPr>
          <a:xfrm>
            <a:off x="1453683" y="795895"/>
            <a:ext cx="768614" cy="563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51057" y="11304"/>
            <a:ext cx="3792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Create a Result class to write back to the Client app with the result symbol and the JSON info it needs.</a:t>
            </a:r>
            <a:endParaRPr kumimoji="1" lang="zh-CN" altLang="en-US" sz="2400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1721028" y="1580964"/>
            <a:ext cx="4444593" cy="1343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97E70CF1-A75D-49BA-BD91-428DB8AA82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72" y="3875423"/>
            <a:ext cx="3759034" cy="10377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67344" y="3576270"/>
            <a:ext cx="4879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Everything is finished, disconnect the database and write back the JSON to the client.</a:t>
            </a:r>
            <a:br>
              <a:rPr kumimoji="1" lang="en-US" altLang="zh-CN" sz="2400" dirty="0" smtClean="0"/>
            </a:br>
            <a:r>
              <a:rPr kumimoji="1" lang="en-US" altLang="zh-CN" sz="2400" dirty="0" smtClean="0"/>
              <a:t>(the function is designed in </a:t>
            </a:r>
            <a:r>
              <a:rPr kumimoji="1" lang="en-US" altLang="zh-CN" sz="2400" dirty="0" err="1" smtClean="0"/>
              <a:t>bootstrap.php</a:t>
            </a:r>
            <a:r>
              <a:rPr kumimoji="1" lang="en-US" altLang="zh-CN" sz="2400" dirty="0"/>
              <a:t>.</a:t>
            </a:r>
            <a:r>
              <a:rPr kumimoji="1" lang="en-US" altLang="zh-CN" sz="2400" dirty="0" smtClean="0"/>
              <a:t>)</a:t>
            </a:r>
            <a:endParaRPr kumimoji="1"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8288" y="5798906"/>
            <a:ext cx="15372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hlinkClick r:id="rId4" action="ppaction://hlinksldjump"/>
              </a:rPr>
              <a:t>Back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730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eenshot_2014-11-13-11-56-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85" y="0"/>
            <a:ext cx="4286250" cy="6858000"/>
          </a:xfrm>
          <a:prstGeom prst="rect">
            <a:avLst/>
          </a:prstGeom>
        </p:spPr>
      </p:pic>
      <p:pic>
        <p:nvPicPr>
          <p:cNvPr id="2" name="图片 1" descr="Screenshot_2014-11-13-11-57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85" y="0"/>
            <a:ext cx="4286250" cy="6858000"/>
          </a:xfrm>
          <a:prstGeom prst="rect">
            <a:avLst/>
          </a:prstGeom>
        </p:spPr>
      </p:pic>
      <p:pic>
        <p:nvPicPr>
          <p:cNvPr id="3" name="图片 2" descr="Screenshot_2014-11-13-11-56-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86250" cy="6858000"/>
          </a:xfrm>
          <a:prstGeom prst="rect">
            <a:avLst/>
          </a:prstGeom>
        </p:spPr>
      </p:pic>
      <p:pic>
        <p:nvPicPr>
          <p:cNvPr id="5" name="图片 4" descr="Screen Shot 2014-11-13 at 12.16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59" y="0"/>
            <a:ext cx="4092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8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reen Shot 2014-11-13 at 1.0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33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1016" y="5210853"/>
            <a:ext cx="3592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Create a class with all inputted data </a:t>
            </a:r>
            <a:endParaRPr kumimoji="1" lang="zh-CN" altLang="en-US" sz="2800" dirty="0"/>
          </a:p>
        </p:txBody>
      </p:sp>
      <p:cxnSp>
        <p:nvCxnSpPr>
          <p:cNvPr id="5" name="直线箭头连接符 4"/>
          <p:cNvCxnSpPr/>
          <p:nvPr/>
        </p:nvCxnSpPr>
        <p:spPr>
          <a:xfrm flipV="1">
            <a:off x="1737736" y="584904"/>
            <a:ext cx="384307" cy="481292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96245" y="5042118"/>
            <a:ext cx="34420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Call the related function to send the data in the JSON form to server</a:t>
            </a:r>
            <a:endParaRPr kumimoji="1" lang="zh-CN" altLang="en-US" sz="2800" dirty="0"/>
          </a:p>
        </p:txBody>
      </p:sp>
      <p:cxnSp>
        <p:nvCxnSpPr>
          <p:cNvPr id="8" name="直线箭头连接符 7"/>
          <p:cNvCxnSpPr/>
          <p:nvPr/>
        </p:nvCxnSpPr>
        <p:spPr>
          <a:xfrm flipH="1" flipV="1">
            <a:off x="2389387" y="1955251"/>
            <a:ext cx="2957493" cy="3255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creen Shot 2014-11-13 at 1.0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70" y="0"/>
            <a:ext cx="4916129" cy="6858000"/>
          </a:xfrm>
          <a:prstGeom prst="rect">
            <a:avLst/>
          </a:prstGeom>
        </p:spPr>
      </p:pic>
      <p:cxnSp>
        <p:nvCxnSpPr>
          <p:cNvPr id="11" name="直线连接符 10"/>
          <p:cNvCxnSpPr/>
          <p:nvPr/>
        </p:nvCxnSpPr>
        <p:spPr>
          <a:xfrm flipV="1">
            <a:off x="2706858" y="1"/>
            <a:ext cx="915312" cy="3927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2706858" y="3927213"/>
            <a:ext cx="915312" cy="2930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22043" y="6396335"/>
            <a:ext cx="81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hlinkClick r:id="rId4" action="ppaction://hlinksldjump"/>
              </a:rPr>
              <a:t>Back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862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b="1" dirty="0" smtClean="0"/>
              <a:t>Client APP    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      Server    </a:t>
            </a:r>
            <a:r>
              <a:rPr kumimoji="1" lang="zh-CN" altLang="en-US" b="1" dirty="0" smtClean="0"/>
              <a:t>   </a:t>
            </a:r>
            <a:r>
              <a:rPr kumimoji="1" lang="en-US" altLang="zh-CN" b="1" dirty="0" smtClean="0"/>
              <a:t>    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Database</a:t>
            </a:r>
          </a:p>
          <a:p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                   </a:t>
            </a:r>
            <a:r>
              <a:rPr kumimoji="1" lang="en-US" altLang="zh-CN" dirty="0" smtClean="0"/>
              <a:t>Receive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Receive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Send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Response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                       </a:t>
            </a:r>
            <a:endParaRPr kumimoji="1"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6265874" y="3038657"/>
            <a:ext cx="1821281" cy="12227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Exchange</a:t>
            </a:r>
          </a:p>
          <a:p>
            <a:pPr algn="ctr"/>
            <a:r>
              <a:rPr kumimoji="1" lang="zh-CN" altLang="zh-CN" dirty="0" smtClean="0"/>
              <a:t>&amp;</a:t>
            </a:r>
            <a:r>
              <a:rPr kumimoji="1" lang="en-US" altLang="zh-CN" dirty="0" smtClean="0"/>
              <a:t>Calculate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322550" y="2289482"/>
            <a:ext cx="985831" cy="3175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 rot="1241150">
            <a:off x="4794849" y="2706722"/>
            <a:ext cx="1376885" cy="2441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/>
          <p:cNvSpPr/>
          <p:nvPr/>
        </p:nvSpPr>
        <p:spPr>
          <a:xfrm rot="9858485" flipV="1">
            <a:off x="4709262" y="4223735"/>
            <a:ext cx="1438393" cy="2060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2322551" y="4428559"/>
            <a:ext cx="985831" cy="29879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403556" y="4879771"/>
            <a:ext cx="300762" cy="5849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322551" y="3038657"/>
            <a:ext cx="985831" cy="7882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JSON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513970" y="2289482"/>
            <a:ext cx="14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Primary Data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63905" y="4428559"/>
            <a:ext cx="14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38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JSON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XML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0334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JSON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“</a:t>
            </a:r>
            <a:r>
              <a:rPr lang="en-US" altLang="zh-CN" dirty="0" err="1" smtClean="0"/>
              <a:t>SearchResult</a:t>
            </a:r>
            <a:r>
              <a:rPr lang="en-US" altLang="zh-CN" dirty="0" smtClean="0"/>
              <a:t>”:[</a:t>
            </a:r>
          </a:p>
          <a:p>
            <a:r>
              <a:rPr lang="en-US" altLang="zh-CN" dirty="0" smtClean="0"/>
              <a:t>{“Name”:”Bill”,Address:”4500 City Ave”},</a:t>
            </a:r>
          </a:p>
          <a:p>
            <a:r>
              <a:rPr lang="en-US" altLang="zh-CN" dirty="0" smtClean="0"/>
              <a:t>{“Name”:”Tom”,Address:”3671 City Ave”},</a:t>
            </a:r>
          </a:p>
          <a:p>
            <a:r>
              <a:rPr lang="en-US" altLang="zh-CN" dirty="0" smtClean="0"/>
              <a:t>]}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29917" y="1600200"/>
            <a:ext cx="378890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XML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searchresult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&lt;person&gt;</a:t>
            </a:r>
          </a:p>
          <a:p>
            <a:r>
              <a:rPr lang="en-US" altLang="zh-CN" dirty="0" smtClean="0"/>
              <a:t>&lt;name&gt;Bill&lt;/name&gt;</a:t>
            </a:r>
          </a:p>
          <a:p>
            <a:r>
              <a:rPr lang="en-US" altLang="zh-CN" dirty="0" smtClean="0"/>
              <a:t>&lt;address&gt; 4500 &lt;/address&gt;</a:t>
            </a:r>
          </a:p>
          <a:p>
            <a:r>
              <a:rPr lang="en-US" altLang="zh-CN" dirty="0" smtClean="0"/>
              <a:t>&lt;/person&gt;</a:t>
            </a:r>
          </a:p>
          <a:p>
            <a:r>
              <a:rPr kumimoji="1" lang="en-US" altLang="zh-CN" dirty="0" smtClean="0"/>
              <a:t>&lt;/</a:t>
            </a:r>
            <a:r>
              <a:rPr kumimoji="1" lang="en-US" altLang="zh-CN" dirty="0" err="1" smtClean="0"/>
              <a:t>searchresult</a:t>
            </a:r>
            <a:r>
              <a:rPr kumimoji="1" lang="en-US" altLang="zh-CN" dirty="0" smtClean="0"/>
              <a:t>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9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Easy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</a:p>
          <a:p>
            <a:r>
              <a:rPr kumimoji="1" lang="en-US" altLang="zh-CN" dirty="0" smtClean="0"/>
              <a:t>Faster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transport</a:t>
            </a:r>
          </a:p>
          <a:p>
            <a:r>
              <a:rPr kumimoji="1" lang="en-US" altLang="zh-CN" dirty="0" smtClean="0"/>
              <a:t>Analysis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easier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PHP</a:t>
            </a:r>
          </a:p>
          <a:p>
            <a:r>
              <a:rPr kumimoji="1" lang="en-US" altLang="zh-CN" dirty="0" err="1" smtClean="0"/>
              <a:t>etc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83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When the client want to communicate with the server, it sends a command and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JSON.</a:t>
            </a:r>
            <a:br>
              <a:rPr kumimoji="1" lang="en-US" altLang="zh-CN" dirty="0" smtClean="0"/>
            </a:br>
            <a:r>
              <a:rPr kumimoji="1" lang="en-US" altLang="zh-CN" sz="2400" i="1" dirty="0" smtClean="0"/>
              <a:t>Ex. “</a:t>
            </a:r>
            <a:r>
              <a:rPr kumimoji="1" lang="en-US" altLang="zh-CN" sz="2400" i="1" dirty="0" err="1" smtClean="0"/>
              <a:t>login”,”register”,”search”,”logout</a:t>
            </a:r>
            <a:r>
              <a:rPr kumimoji="1" lang="en-US" altLang="zh-CN" sz="2400" i="1" dirty="0" smtClean="0"/>
              <a:t>”</a:t>
            </a:r>
            <a:br>
              <a:rPr kumimoji="1" lang="en-US" altLang="zh-CN" sz="2400" i="1" dirty="0" smtClean="0"/>
            </a:br>
            <a:r>
              <a:rPr kumimoji="1" lang="en-US" altLang="zh-CN" sz="2400" i="1" dirty="0" smtClean="0"/>
              <a:t>with</a:t>
            </a:r>
            <a:r>
              <a:rPr kumimoji="1" lang="zh-CN" altLang="en-US" sz="2400" i="1" dirty="0" smtClean="0"/>
              <a:t> </a:t>
            </a:r>
            <a:r>
              <a:rPr kumimoji="1" lang="en-US" altLang="zh-CN" sz="2400" i="1" dirty="0" smtClean="0"/>
              <a:t>the</a:t>
            </a:r>
            <a:r>
              <a:rPr kumimoji="1" lang="zh-CN" altLang="en-US" sz="2400" i="1" dirty="0" smtClean="0"/>
              <a:t> </a:t>
            </a:r>
            <a:r>
              <a:rPr kumimoji="1" lang="en-US" altLang="zh-CN" sz="2400" i="1" dirty="0" smtClean="0"/>
              <a:t>attached</a:t>
            </a:r>
            <a:r>
              <a:rPr kumimoji="1" lang="zh-CN" altLang="en-US" sz="2400" i="1" dirty="0" smtClean="0"/>
              <a:t> </a:t>
            </a:r>
            <a:r>
              <a:rPr kumimoji="1" lang="en-US" altLang="zh-CN" sz="2400" i="1" dirty="0" smtClean="0"/>
              <a:t>JSON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receive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info.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407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Advantage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dividedly.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time.</a:t>
            </a:r>
          </a:p>
          <a:p>
            <a:r>
              <a:rPr kumimoji="1" lang="en-US" altLang="zh-CN" dirty="0" smtClean="0"/>
              <a:t>It’s very easy to use JSON in PHP.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68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#2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i="1" dirty="0" smtClean="0"/>
              <a:t>Last</a:t>
            </a:r>
            <a:r>
              <a:rPr kumimoji="1" lang="en-US" altLang="zh-CN" dirty="0" smtClean="0"/>
              <a:t>: login and register</a:t>
            </a:r>
          </a:p>
          <a:p>
            <a:r>
              <a:rPr kumimoji="1" lang="en-US" altLang="zh-CN" i="1" dirty="0" smtClean="0"/>
              <a:t>Now</a:t>
            </a:r>
            <a:r>
              <a:rPr kumimoji="1" lang="en-US" altLang="zh-CN" dirty="0" smtClean="0"/>
              <a:t>: search 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wish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wish.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wish.</a:t>
            </a:r>
            <a:br>
              <a:rPr kumimoji="1" lang="en-US" altLang="zh-CN" dirty="0" smtClean="0"/>
            </a:br>
            <a:r>
              <a:rPr kumimoji="1" lang="en-US" altLang="zh-CN" dirty="0" smtClean="0"/>
              <a:t>	</a:t>
            </a:r>
            <a:r>
              <a:rPr kumimoji="1" lang="en-US" altLang="zh-CN" dirty="0"/>
              <a:t>	</a:t>
            </a:r>
            <a:r>
              <a:rPr kumimoji="1" lang="en-US" altLang="zh-CN" dirty="0" smtClean="0">
                <a:hlinkClick r:id="rId2" action="ppaction://hlinksldjump"/>
              </a:rPr>
              <a:t>Server</a:t>
            </a:r>
            <a:r>
              <a:rPr kumimoji="1" lang="en-US" altLang="zh-CN" dirty="0" smtClean="0"/>
              <a:t>   </a:t>
            </a:r>
            <a:r>
              <a:rPr kumimoji="1" lang="en-US" altLang="zh-CN" dirty="0" smtClean="0">
                <a:hlinkClick r:id="rId3" action="ppaction://hlinksldjump"/>
              </a:rPr>
              <a:t>Client</a:t>
            </a:r>
            <a:endParaRPr kumimoji="1" lang="en-US" altLang="zh-CN" dirty="0" smtClean="0"/>
          </a:p>
          <a:p>
            <a:r>
              <a:rPr kumimoji="1" lang="en-US" altLang="zh-CN" i="1" dirty="0" smtClean="0"/>
              <a:t>Next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wishes.</a:t>
            </a:r>
          </a:p>
          <a:p>
            <a:r>
              <a:rPr kumimoji="1" lang="en-US" altLang="zh-CN" i="1" dirty="0" smtClean="0"/>
              <a:t>Future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wishes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enter</a:t>
            </a:r>
          </a:p>
          <a:p>
            <a:endParaRPr kumimoji="1" lang="en-US" altLang="zh-CN" dirty="0"/>
          </a:p>
          <a:p>
            <a:r>
              <a:rPr kumimoji="1" lang="en-US" altLang="zh-CN" i="1" dirty="0" smtClean="0"/>
              <a:t>Topic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designing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is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all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the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time.</a:t>
            </a:r>
            <a:r>
              <a:rPr kumimoji="1" lang="zh-CN" altLang="en-US" i="1" dirty="0" smtClean="0"/>
              <a:t> </a:t>
            </a:r>
            <a:endParaRPr kumimoji="1"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290019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pple Chancery"/>
                <a:cs typeface="Apple Chancery"/>
              </a:rPr>
              <a:t>Any Questions?</a:t>
            </a:r>
            <a:endParaRPr kumimoji="1" lang="zh-CN" altLang="en-US" dirty="0">
              <a:latin typeface="Apple Chancery"/>
              <a:cs typeface="Apple Chancery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20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B4801015-0BFE-4B81-A426-D1E94C283AB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6" y="1181184"/>
            <a:ext cx="6722284" cy="39527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5497" y="568193"/>
            <a:ext cx="62043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Typical</a:t>
            </a:r>
            <a:r>
              <a:rPr kumimoji="1" lang="zh-CN" altLang="en-US" sz="3200" dirty="0"/>
              <a:t> </a:t>
            </a:r>
            <a:r>
              <a:rPr kumimoji="1" lang="en-US" altLang="zh-CN" sz="3200" dirty="0" smtClean="0"/>
              <a:t>Server</a:t>
            </a:r>
            <a:r>
              <a:rPr kumimoji="1" lang="zh-CN" altLang="en-US" sz="3200" dirty="0"/>
              <a:t> </a:t>
            </a:r>
            <a:r>
              <a:rPr kumimoji="1" lang="en-US" altLang="zh-CN" sz="3200" dirty="0" smtClean="0"/>
              <a:t>file: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 smtClean="0"/>
              <a:t>WishService.php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6668540" y="188407"/>
            <a:ext cx="182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check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user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online</a:t>
            </a:r>
            <a:endParaRPr kumimoji="1" lang="zh-CN" altLang="en-US" sz="2400" dirty="0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6499802" y="977124"/>
            <a:ext cx="718486" cy="534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18034" y="1199892"/>
            <a:ext cx="1792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Every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Service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has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class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with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needed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data</a:t>
            </a:r>
            <a:endParaRPr kumimoji="1" lang="zh-CN" altLang="en-US" sz="2400" dirty="0"/>
          </a:p>
        </p:txBody>
      </p:sp>
      <p:cxnSp>
        <p:nvCxnSpPr>
          <p:cNvPr id="11" name="直线箭头连接符 10"/>
          <p:cNvCxnSpPr>
            <a:stCxn id="9" idx="1"/>
          </p:cNvCxnSpPr>
          <p:nvPr/>
        </p:nvCxnSpPr>
        <p:spPr>
          <a:xfrm flipH="1">
            <a:off x="4962573" y="1984722"/>
            <a:ext cx="2155461" cy="405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6668540" y="2991367"/>
            <a:ext cx="1284944" cy="919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右大括号 15"/>
          <p:cNvSpPr/>
          <p:nvPr/>
        </p:nvSpPr>
        <p:spPr>
          <a:xfrm>
            <a:off x="6402883" y="2769552"/>
            <a:ext cx="193838" cy="3722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18035" y="3910501"/>
            <a:ext cx="20259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These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used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all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service</a:t>
            </a:r>
            <a:endParaRPr kumimoji="1"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007524" y="5438833"/>
            <a:ext cx="5246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800" dirty="0" smtClean="0"/>
              <a:t>$</a:t>
            </a:r>
            <a:r>
              <a:rPr kumimoji="1" lang="en-US" altLang="zh-CN" sz="2800" dirty="0" smtClean="0"/>
              <a:t>type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“command”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referred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before,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$</a:t>
            </a:r>
            <a:r>
              <a:rPr kumimoji="1" lang="en-US" altLang="zh-CN" sz="2800" dirty="0" err="1" smtClean="0"/>
              <a:t>json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JSON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content</a:t>
            </a:r>
            <a:endParaRPr kumimoji="1" lang="zh-CN" altLang="en-US" sz="2800" dirty="0"/>
          </a:p>
        </p:txBody>
      </p:sp>
      <p:cxnSp>
        <p:nvCxnSpPr>
          <p:cNvPr id="14" name="直线箭头连接符 13"/>
          <p:cNvCxnSpPr/>
          <p:nvPr/>
        </p:nvCxnSpPr>
        <p:spPr>
          <a:xfrm flipV="1">
            <a:off x="4010160" y="4996752"/>
            <a:ext cx="501270" cy="56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383</Words>
  <Application>Microsoft Macintosh PowerPoint</Application>
  <PresentationFormat>全屏显示(4:3)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Sprint 2</vt:lpstr>
      <vt:lpstr>Structure</vt:lpstr>
      <vt:lpstr>JSON vs XML</vt:lpstr>
      <vt:lpstr>JSON</vt:lpstr>
      <vt:lpstr>Message in JSON</vt:lpstr>
      <vt:lpstr>Advantage</vt:lpstr>
      <vt:lpstr>Sprint #2 Work</vt:lpstr>
      <vt:lpstr>Any Questions?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</dc:title>
  <dc:creator>嘉宁 李</dc:creator>
  <cp:lastModifiedBy>嘉宁 李</cp:lastModifiedBy>
  <cp:revision>14</cp:revision>
  <dcterms:created xsi:type="dcterms:W3CDTF">2014-11-13T14:58:07Z</dcterms:created>
  <dcterms:modified xsi:type="dcterms:W3CDTF">2014-11-13T18:46:03Z</dcterms:modified>
</cp:coreProperties>
</file>