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5" r:id="rId8"/>
    <p:sldId id="267" r:id="rId9"/>
    <p:sldId id="268" r:id="rId10"/>
    <p:sldId id="259" r:id="rId11"/>
    <p:sldId id="260" r:id="rId12"/>
    <p:sldId id="266" r:id="rId13"/>
  </p:sldIdLst>
  <p:sldSz cx="25199975" cy="18002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29" userDrawn="1">
          <p15:clr>
            <a:srgbClr val="A4A3A4"/>
          </p15:clr>
        </p15:guide>
        <p15:guide id="2" pos="8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FB6"/>
    <a:srgbClr val="ECAEEC"/>
    <a:srgbClr val="8888F0"/>
    <a:srgbClr val="F28690"/>
    <a:srgbClr val="E69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21" d="100"/>
          <a:sy n="21" d="100"/>
        </p:scale>
        <p:origin x="54" y="354"/>
      </p:cViewPr>
      <p:guideLst>
        <p:guide orient="horz" pos="5829"/>
        <p:guide pos="8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2946203"/>
            <a:ext cx="21419979" cy="6267450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9455350"/>
            <a:ext cx="18899981" cy="434637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4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958453"/>
            <a:ext cx="5433745" cy="152560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958453"/>
            <a:ext cx="15986234" cy="152560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488066"/>
            <a:ext cx="21734978" cy="7488435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2047344"/>
            <a:ext cx="21734978" cy="3937991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/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4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792266"/>
            <a:ext cx="10709989" cy="1142226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792266"/>
            <a:ext cx="10709989" cy="1142226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958457"/>
            <a:ext cx="21734978" cy="347960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4413053"/>
            <a:ext cx="10660769" cy="216276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6575822"/>
            <a:ext cx="10660769" cy="96720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4413053"/>
            <a:ext cx="10713272" cy="216276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6575822"/>
            <a:ext cx="10713272" cy="96720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150"/>
            <a:ext cx="8127648" cy="420052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591994"/>
            <a:ext cx="12757487" cy="12793266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675"/>
            <a:ext cx="8127648" cy="10005419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150"/>
            <a:ext cx="8127648" cy="420052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591994"/>
            <a:ext cx="12757487" cy="12793266"/>
          </a:xfrm>
        </p:spPr>
        <p:txBody>
          <a:bodyPr anchor="t"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675"/>
            <a:ext cx="8127648" cy="10005419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958457"/>
            <a:ext cx="21734978" cy="347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792266"/>
            <a:ext cx="21734978" cy="1142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6685423"/>
            <a:ext cx="5669994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838D-97F3-45FA-9B7E-2CDB52C0E52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6685423"/>
            <a:ext cx="8504992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6685423"/>
            <a:ext cx="5669994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2A139-1675-4757-810C-C507FF246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28EA1-8A67-479C-A2ED-9F3B207AC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392D1DB2-AF44-436B-8010-A51A8437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28" y="2398585"/>
            <a:ext cx="17704318" cy="132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C78DDDA-13C7-45D4-B4A2-3DBB8001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027" y="2816197"/>
            <a:ext cx="9973920" cy="123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63">
            <a:extLst>
              <a:ext uri="{FF2B5EF4-FFF2-40B4-BE49-F238E27FC236}">
                <a16:creationId xmlns:a16="http://schemas.microsoft.com/office/drawing/2014/main" id="{18426887-E6AB-4F22-BBF3-75576A6A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757" y="2686023"/>
            <a:ext cx="16576461" cy="13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D767A0D-FC0A-4473-ADA8-BF6B922C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129" y="6070756"/>
            <a:ext cx="3866602" cy="617230"/>
          </a:xfrm>
        </p:spPr>
        <p:txBody>
          <a:bodyPr>
            <a:normAutofit/>
          </a:bodyPr>
          <a:lstStyle/>
          <a:p>
            <a:pPr algn="ctr"/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importSubfolderFiles.m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BB9C923A-E780-4742-959F-83C7ED7C7ACB}"/>
              </a:ext>
            </a:extLst>
          </p:cNvPr>
          <p:cNvGrpSpPr/>
          <p:nvPr/>
        </p:nvGrpSpPr>
        <p:grpSpPr>
          <a:xfrm>
            <a:off x="6876234" y="7167676"/>
            <a:ext cx="6652569" cy="5222555"/>
            <a:chOff x="-50542" y="1428401"/>
            <a:chExt cx="8422150" cy="6824844"/>
          </a:xfrm>
        </p:grpSpPr>
        <p:pic>
          <p:nvPicPr>
            <p:cNvPr id="9" name="Gráfico 8" descr="Abrir pasta estrutura de tópicos">
              <a:extLst>
                <a:ext uri="{FF2B5EF4-FFF2-40B4-BE49-F238E27FC236}">
                  <a16:creationId xmlns:a16="http://schemas.microsoft.com/office/drawing/2014/main" id="{533F6505-2DF3-46CB-BD0A-22937C696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1465" y="1516891"/>
              <a:ext cx="914400" cy="914400"/>
            </a:xfrm>
            <a:prstGeom prst="rect">
              <a:avLst/>
            </a:prstGeom>
          </p:spPr>
        </p:pic>
        <p:pic>
          <p:nvPicPr>
            <p:cNvPr id="11" name="Gráfico 10" descr="Papel estrutura de tópicos">
              <a:extLst>
                <a:ext uri="{FF2B5EF4-FFF2-40B4-BE49-F238E27FC236}">
                  <a16:creationId xmlns:a16="http://schemas.microsoft.com/office/drawing/2014/main" id="{B7589347-EA83-472E-A10A-E02D886FB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9815" y="1428401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Papel estrutura de tópicos">
              <a:extLst>
                <a:ext uri="{FF2B5EF4-FFF2-40B4-BE49-F238E27FC236}">
                  <a16:creationId xmlns:a16="http://schemas.microsoft.com/office/drawing/2014/main" id="{C7ACC73E-3F0C-48C8-A000-BFA0AEF1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290" y="1428401"/>
              <a:ext cx="914400" cy="914400"/>
            </a:xfrm>
            <a:prstGeom prst="rect">
              <a:avLst/>
            </a:prstGeom>
          </p:spPr>
        </p:pic>
        <p:pic>
          <p:nvPicPr>
            <p:cNvPr id="16" name="Gráfico 15" descr="Papel estrutura de tópicos">
              <a:extLst>
                <a:ext uri="{FF2B5EF4-FFF2-40B4-BE49-F238E27FC236}">
                  <a16:creationId xmlns:a16="http://schemas.microsoft.com/office/drawing/2014/main" id="{213810BD-0F65-423B-8AB9-8A219F03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97110" y="1438233"/>
              <a:ext cx="914400" cy="914400"/>
            </a:xfrm>
            <a:prstGeom prst="rect">
              <a:avLst/>
            </a:prstGeom>
          </p:spPr>
        </p:pic>
        <p:pic>
          <p:nvPicPr>
            <p:cNvPr id="17" name="Gráfico 16" descr="Papel estrutura de tópicos">
              <a:extLst>
                <a:ext uri="{FF2B5EF4-FFF2-40B4-BE49-F238E27FC236}">
                  <a16:creationId xmlns:a16="http://schemas.microsoft.com/office/drawing/2014/main" id="{E6FF2C8F-E067-4F12-BCEA-180D010CD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89596" y="1428401"/>
              <a:ext cx="914400" cy="914400"/>
            </a:xfrm>
            <a:prstGeom prst="rect">
              <a:avLst/>
            </a:prstGeom>
          </p:spPr>
        </p:pic>
        <p:pic>
          <p:nvPicPr>
            <p:cNvPr id="18" name="Gráfico 17" descr="Papel estrutura de tópicos">
              <a:extLst>
                <a:ext uri="{FF2B5EF4-FFF2-40B4-BE49-F238E27FC236}">
                  <a16:creationId xmlns:a16="http://schemas.microsoft.com/office/drawing/2014/main" id="{FA80F2E8-CEE7-46CE-85B8-7B7F6AB6F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86181" y="1428401"/>
              <a:ext cx="914400" cy="914400"/>
            </a:xfrm>
            <a:prstGeom prst="rect">
              <a:avLst/>
            </a:prstGeom>
          </p:spPr>
        </p:pic>
        <p:pic>
          <p:nvPicPr>
            <p:cNvPr id="19" name="Gráfico 18" descr="Abrir pasta estrutura de tópicos">
              <a:extLst>
                <a:ext uri="{FF2B5EF4-FFF2-40B4-BE49-F238E27FC236}">
                  <a16:creationId xmlns:a16="http://schemas.microsoft.com/office/drawing/2014/main" id="{2084A453-500A-496F-B501-B4068AA45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6383" y="2347730"/>
              <a:ext cx="914400" cy="914400"/>
            </a:xfrm>
            <a:prstGeom prst="rect">
              <a:avLst/>
            </a:prstGeom>
          </p:spPr>
        </p:pic>
        <p:pic>
          <p:nvPicPr>
            <p:cNvPr id="20" name="Gráfico 19" descr="Papel estrutura de tópicos">
              <a:extLst>
                <a:ext uri="{FF2B5EF4-FFF2-40B4-BE49-F238E27FC236}">
                  <a16:creationId xmlns:a16="http://schemas.microsoft.com/office/drawing/2014/main" id="{41260130-21C6-4CB5-87FF-95E2EFFAA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4733" y="2259240"/>
              <a:ext cx="914400" cy="914400"/>
            </a:xfrm>
            <a:prstGeom prst="rect">
              <a:avLst/>
            </a:prstGeom>
          </p:spPr>
        </p:pic>
        <p:pic>
          <p:nvPicPr>
            <p:cNvPr id="21" name="Gráfico 20" descr="Papel estrutura de tópicos">
              <a:extLst>
                <a:ext uri="{FF2B5EF4-FFF2-40B4-BE49-F238E27FC236}">
                  <a16:creationId xmlns:a16="http://schemas.microsoft.com/office/drawing/2014/main" id="{567AD1AC-DDD9-46C7-A744-578E9C54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7208" y="2259240"/>
              <a:ext cx="914400" cy="914400"/>
            </a:xfrm>
            <a:prstGeom prst="rect">
              <a:avLst/>
            </a:prstGeom>
          </p:spPr>
        </p:pic>
        <p:pic>
          <p:nvPicPr>
            <p:cNvPr id="22" name="Gráfico 21" descr="Papel estrutura de tópicos">
              <a:extLst>
                <a:ext uri="{FF2B5EF4-FFF2-40B4-BE49-F238E27FC236}">
                  <a16:creationId xmlns:a16="http://schemas.microsoft.com/office/drawing/2014/main" id="{2317098F-F863-4FBE-AC37-76C6036FC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2028" y="2269072"/>
              <a:ext cx="914400" cy="914400"/>
            </a:xfrm>
            <a:prstGeom prst="rect">
              <a:avLst/>
            </a:prstGeom>
          </p:spPr>
        </p:pic>
        <p:pic>
          <p:nvPicPr>
            <p:cNvPr id="23" name="Gráfico 22" descr="Papel estrutura de tópicos">
              <a:extLst>
                <a:ext uri="{FF2B5EF4-FFF2-40B4-BE49-F238E27FC236}">
                  <a16:creationId xmlns:a16="http://schemas.microsoft.com/office/drawing/2014/main" id="{BF7DA47D-F3C0-48B7-B726-9C57A914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94514" y="2259240"/>
              <a:ext cx="914400" cy="914400"/>
            </a:xfrm>
            <a:prstGeom prst="rect">
              <a:avLst/>
            </a:prstGeom>
          </p:spPr>
        </p:pic>
        <p:pic>
          <p:nvPicPr>
            <p:cNvPr id="24" name="Gráfico 23" descr="Papel estrutura de tópicos">
              <a:extLst>
                <a:ext uri="{FF2B5EF4-FFF2-40B4-BE49-F238E27FC236}">
                  <a16:creationId xmlns:a16="http://schemas.microsoft.com/office/drawing/2014/main" id="{89F568E3-C808-4B66-A16E-4473F1F8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91099" y="2259240"/>
              <a:ext cx="914400" cy="914400"/>
            </a:xfrm>
            <a:prstGeom prst="rect">
              <a:avLst/>
            </a:prstGeom>
          </p:spPr>
        </p:pic>
        <p:pic>
          <p:nvPicPr>
            <p:cNvPr id="25" name="Gráfico 24" descr="Abrir pasta estrutura de tópicos">
              <a:extLst>
                <a:ext uri="{FF2B5EF4-FFF2-40B4-BE49-F238E27FC236}">
                  <a16:creationId xmlns:a16="http://schemas.microsoft.com/office/drawing/2014/main" id="{0365921F-E763-4F75-B94A-80EBF96CD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6385" y="4383001"/>
              <a:ext cx="914400" cy="914400"/>
            </a:xfrm>
            <a:prstGeom prst="rect">
              <a:avLst/>
            </a:prstGeom>
          </p:spPr>
        </p:pic>
        <p:pic>
          <p:nvPicPr>
            <p:cNvPr id="26" name="Gráfico 25" descr="Papel estrutura de tópicos">
              <a:extLst>
                <a:ext uri="{FF2B5EF4-FFF2-40B4-BE49-F238E27FC236}">
                  <a16:creationId xmlns:a16="http://schemas.microsoft.com/office/drawing/2014/main" id="{D18F3A02-63EA-441F-ACBB-5165E77E2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4735" y="4294511"/>
              <a:ext cx="914400" cy="914400"/>
            </a:xfrm>
            <a:prstGeom prst="rect">
              <a:avLst/>
            </a:prstGeom>
          </p:spPr>
        </p:pic>
        <p:pic>
          <p:nvPicPr>
            <p:cNvPr id="27" name="Gráfico 26" descr="Papel estrutura de tópicos">
              <a:extLst>
                <a:ext uri="{FF2B5EF4-FFF2-40B4-BE49-F238E27FC236}">
                  <a16:creationId xmlns:a16="http://schemas.microsoft.com/office/drawing/2014/main" id="{B5A6BA31-82F6-4D97-9809-C1A2F4EB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42455" y="4287399"/>
              <a:ext cx="914400" cy="914400"/>
            </a:xfrm>
            <a:prstGeom prst="rect">
              <a:avLst/>
            </a:prstGeom>
          </p:spPr>
        </p:pic>
        <p:pic>
          <p:nvPicPr>
            <p:cNvPr id="28" name="Gráfico 27" descr="Papel estrutura de tópicos">
              <a:extLst>
                <a:ext uri="{FF2B5EF4-FFF2-40B4-BE49-F238E27FC236}">
                  <a16:creationId xmlns:a16="http://schemas.microsoft.com/office/drawing/2014/main" id="{9A7C9A47-AE50-4896-AA92-1C395B41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2030" y="4304343"/>
              <a:ext cx="914400" cy="914400"/>
            </a:xfrm>
            <a:prstGeom prst="rect">
              <a:avLst/>
            </a:prstGeom>
          </p:spPr>
        </p:pic>
        <p:pic>
          <p:nvPicPr>
            <p:cNvPr id="29" name="Gráfico 28" descr="Papel estrutura de tópicos">
              <a:extLst>
                <a:ext uri="{FF2B5EF4-FFF2-40B4-BE49-F238E27FC236}">
                  <a16:creationId xmlns:a16="http://schemas.microsoft.com/office/drawing/2014/main" id="{2AC27962-59A3-422D-9316-59A752B42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94516" y="4294511"/>
              <a:ext cx="914400" cy="914400"/>
            </a:xfrm>
            <a:prstGeom prst="rect">
              <a:avLst/>
            </a:prstGeom>
          </p:spPr>
        </p:pic>
        <p:pic>
          <p:nvPicPr>
            <p:cNvPr id="30" name="Gráfico 29" descr="Papel estrutura de tópicos">
              <a:extLst>
                <a:ext uri="{FF2B5EF4-FFF2-40B4-BE49-F238E27FC236}">
                  <a16:creationId xmlns:a16="http://schemas.microsoft.com/office/drawing/2014/main" id="{B06FA612-860C-41F5-B59F-315ACA8A2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91101" y="4294511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56D25FC3-076E-4FF9-B027-B4680D6B3DD8}"/>
                    </a:ext>
                  </a:extLst>
                </p:cNvPr>
                <p:cNvSpPr txBox="1"/>
                <p:nvPr/>
              </p:nvSpPr>
              <p:spPr>
                <a:xfrm>
                  <a:off x="4487858" y="3346084"/>
                  <a:ext cx="1111045" cy="7239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56D25FC3-076E-4FF9-B027-B4680D6B3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58" y="3346084"/>
                  <a:ext cx="1111045" cy="7239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A956C3C6-BE43-475A-A505-C2848C862A35}"/>
                    </a:ext>
                  </a:extLst>
                </p:cNvPr>
                <p:cNvSpPr txBox="1"/>
                <p:nvPr/>
              </p:nvSpPr>
              <p:spPr>
                <a:xfrm rot="16200000">
                  <a:off x="6969414" y="1544752"/>
                  <a:ext cx="424972" cy="701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A956C3C6-BE43-475A-A505-C2848C862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9414" y="1544752"/>
                  <a:ext cx="424972" cy="7013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8E433C89-0D10-45E5-B95B-19DD787B7FBE}"/>
                    </a:ext>
                  </a:extLst>
                </p:cNvPr>
                <p:cNvSpPr txBox="1"/>
                <p:nvPr/>
              </p:nvSpPr>
              <p:spPr>
                <a:xfrm rot="16200000">
                  <a:off x="6969414" y="2365759"/>
                  <a:ext cx="424972" cy="701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8E433C89-0D10-45E5-B95B-19DD787B7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9414" y="2365759"/>
                  <a:ext cx="424972" cy="7013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C3509C86-21CE-45FA-B77C-9937113C54B0}"/>
                    </a:ext>
                  </a:extLst>
                </p:cNvPr>
                <p:cNvSpPr txBox="1"/>
                <p:nvPr/>
              </p:nvSpPr>
              <p:spPr>
                <a:xfrm rot="16200000">
                  <a:off x="6966957" y="4420694"/>
                  <a:ext cx="424972" cy="701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C3509C86-21CE-45FA-B77C-9937113C5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6957" y="4420694"/>
                  <a:ext cx="424972" cy="7013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Chave Direita 36">
              <a:extLst>
                <a:ext uri="{FF2B5EF4-FFF2-40B4-BE49-F238E27FC236}">
                  <a16:creationId xmlns:a16="http://schemas.microsoft.com/office/drawing/2014/main" id="{0F6FB9CF-D479-4480-80F4-F1EF45E81D91}"/>
                </a:ext>
              </a:extLst>
            </p:cNvPr>
            <p:cNvSpPr/>
            <p:nvPr/>
          </p:nvSpPr>
          <p:spPr>
            <a:xfrm rot="5400000">
              <a:off x="6351997" y="3587856"/>
              <a:ext cx="259266" cy="3594254"/>
            </a:xfrm>
            <a:prstGeom prst="rightBrace">
              <a:avLst>
                <a:gd name="adj1" fmla="val 73114"/>
                <a:gd name="adj2" fmla="val 4932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8" name="Chave Direita 37">
              <a:extLst>
                <a:ext uri="{FF2B5EF4-FFF2-40B4-BE49-F238E27FC236}">
                  <a16:creationId xmlns:a16="http://schemas.microsoft.com/office/drawing/2014/main" id="{6E071391-1656-4161-AFE3-6C668CC67818}"/>
                </a:ext>
              </a:extLst>
            </p:cNvPr>
            <p:cNvSpPr/>
            <p:nvPr/>
          </p:nvSpPr>
          <p:spPr>
            <a:xfrm rot="10800000">
              <a:off x="1921237" y="1571578"/>
              <a:ext cx="194474" cy="3651527"/>
            </a:xfrm>
            <a:prstGeom prst="rightBrace">
              <a:avLst>
                <a:gd name="adj1" fmla="val 73114"/>
                <a:gd name="adj2" fmla="val 4932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E55A53C3-F6F9-4222-9CAB-DA7B1EB12370}"/>
                </a:ext>
              </a:extLst>
            </p:cNvPr>
            <p:cNvCxnSpPr>
              <a:cxnSpLocks/>
            </p:cNvCxnSpPr>
            <p:nvPr/>
          </p:nvCxnSpPr>
          <p:spPr>
            <a:xfrm>
              <a:off x="3927015" y="5310602"/>
              <a:ext cx="0" cy="4080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97FC33F-65E5-4662-B7E3-D27BC12E5396}"/>
                </a:ext>
              </a:extLst>
            </p:cNvPr>
            <p:cNvSpPr txBox="1"/>
            <p:nvPr/>
          </p:nvSpPr>
          <p:spPr>
            <a:xfrm>
              <a:off x="3469816" y="5771722"/>
              <a:ext cx="1408637" cy="1085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</a:t>
              </a:r>
              <a:r>
                <a:rPr lang="pt-BR" dirty="0" err="1"/>
                <a:t>static</a:t>
              </a:r>
              <a:r>
                <a:rPr lang="pt-BR" dirty="0"/>
                <a:t> </a:t>
              </a:r>
              <a:r>
                <a:rPr lang="pt-BR" dirty="0" err="1"/>
                <a:t>test</a:t>
              </a:r>
              <a:r>
                <a:rPr lang="pt-BR" dirty="0"/>
                <a:t> file</a:t>
              </a:r>
              <a:endParaRPr lang="en-US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740C67AD-66E0-4B98-90A7-4A7BA2909DEA}"/>
                </a:ext>
              </a:extLst>
            </p:cNvPr>
            <p:cNvSpPr txBox="1"/>
            <p:nvPr/>
          </p:nvSpPr>
          <p:spPr>
            <a:xfrm>
              <a:off x="5221891" y="5719367"/>
              <a:ext cx="2663794" cy="253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Multiple</a:t>
              </a:r>
              <a:r>
                <a:rPr lang="pt-BR" dirty="0"/>
                <a:t> </a:t>
              </a:r>
              <a:r>
                <a:rPr lang="pt-BR" dirty="0" err="1"/>
                <a:t>dynamic</a:t>
              </a:r>
              <a:r>
                <a:rPr lang="pt-BR" dirty="0"/>
                <a:t> </a:t>
              </a:r>
              <a:r>
                <a:rPr lang="pt-BR" dirty="0" err="1"/>
                <a:t>test</a:t>
              </a:r>
              <a:r>
                <a:rPr lang="pt-BR" dirty="0"/>
                <a:t> files</a:t>
              </a:r>
            </a:p>
            <a:p>
              <a:pPr algn="ctr"/>
              <a:r>
                <a:rPr lang="pt-BR" dirty="0" err="1"/>
                <a:t>walking</a:t>
              </a:r>
              <a:r>
                <a:rPr lang="pt-BR" dirty="0"/>
                <a:t> </a:t>
              </a:r>
              <a:r>
                <a:rPr lang="pt-BR" dirty="0" err="1"/>
                <a:t>repetitions</a:t>
              </a:r>
              <a:endParaRPr lang="en-US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AFFE033-E50E-4107-A5C2-3584470A4354}"/>
                </a:ext>
              </a:extLst>
            </p:cNvPr>
            <p:cNvSpPr txBox="1"/>
            <p:nvPr/>
          </p:nvSpPr>
          <p:spPr>
            <a:xfrm>
              <a:off x="-50542" y="3013501"/>
              <a:ext cx="1782493" cy="253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Number</a:t>
              </a:r>
              <a:r>
                <a:rPr lang="pt-BR" dirty="0"/>
                <a:t> </a:t>
              </a:r>
              <a:r>
                <a:rPr lang="pt-BR" dirty="0" err="1"/>
                <a:t>of</a:t>
              </a:r>
              <a:endParaRPr lang="pt-BR" dirty="0"/>
            </a:p>
            <a:p>
              <a:pPr algn="ctr"/>
              <a:r>
                <a:rPr lang="pt-BR" dirty="0"/>
                <a:t> </a:t>
              </a:r>
              <a:r>
                <a:rPr lang="pt-BR" dirty="0" err="1"/>
                <a:t>participants</a:t>
              </a:r>
              <a:r>
                <a:rPr lang="pt-BR" dirty="0"/>
                <a:t> </a:t>
              </a:r>
            </a:p>
          </p:txBody>
        </p: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1C5583FB-3E9C-4808-AD78-34C51757EE16}"/>
              </a:ext>
            </a:extLst>
          </p:cNvPr>
          <p:cNvSpPr/>
          <p:nvPr/>
        </p:nvSpPr>
        <p:spPr>
          <a:xfrm>
            <a:off x="6749794" y="6757813"/>
            <a:ext cx="7138219" cy="482332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619E277-D74C-4A4F-AF7B-3CBF2537C5DE}"/>
              </a:ext>
            </a:extLst>
          </p:cNvPr>
          <p:cNvCxnSpPr>
            <a:cxnSpLocks/>
          </p:cNvCxnSpPr>
          <p:nvPr/>
        </p:nvCxnSpPr>
        <p:spPr>
          <a:xfrm>
            <a:off x="9088915" y="10138440"/>
            <a:ext cx="0" cy="312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3F4C1EB-287B-4D3F-94E6-450EC2AD4367}"/>
              </a:ext>
            </a:extLst>
          </p:cNvPr>
          <p:cNvSpPr txBox="1"/>
          <p:nvPr/>
        </p:nvSpPr>
        <p:spPr>
          <a:xfrm>
            <a:off x="8697323" y="10479597"/>
            <a:ext cx="89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Folders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2C452CDE-8DFF-4438-8A81-3CA56CEF3DD2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 flipV="1">
            <a:off x="13888011" y="9169473"/>
            <a:ext cx="70261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uxograma: Armazenamento Interno 55">
            <a:extLst>
              <a:ext uri="{FF2B5EF4-FFF2-40B4-BE49-F238E27FC236}">
                <a16:creationId xmlns:a16="http://schemas.microsoft.com/office/drawing/2014/main" id="{CC77DBA7-EB29-4550-9F61-9A489FFD041C}"/>
              </a:ext>
            </a:extLst>
          </p:cNvPr>
          <p:cNvSpPr/>
          <p:nvPr/>
        </p:nvSpPr>
        <p:spPr>
          <a:xfrm>
            <a:off x="14590627" y="8845415"/>
            <a:ext cx="2817334" cy="648115"/>
          </a:xfrm>
          <a:prstGeom prst="flowChartInternal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Data_GRF_Elderly</a:t>
            </a:r>
            <a:r>
              <a:rPr lang="pt-BR" dirty="0">
                <a:solidFill>
                  <a:schemeClr val="tx1"/>
                </a:solidFill>
              </a:rPr>
              <a:t>{15,3}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3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A1E0F2A1-27E9-414F-8B75-570E3CBD393B}"/>
              </a:ext>
            </a:extLst>
          </p:cNvPr>
          <p:cNvSpPr/>
          <p:nvPr/>
        </p:nvSpPr>
        <p:spPr>
          <a:xfrm>
            <a:off x="6796449" y="2502854"/>
            <a:ext cx="2033576" cy="8280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GRF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Processo Predefinido 21">
            <a:extLst>
              <a:ext uri="{FF2B5EF4-FFF2-40B4-BE49-F238E27FC236}">
                <a16:creationId xmlns:a16="http://schemas.microsoft.com/office/drawing/2014/main" id="{BE32DA39-3320-4D39-870C-0DC1551C87A5}"/>
              </a:ext>
            </a:extLst>
          </p:cNvPr>
          <p:cNvSpPr/>
          <p:nvPr/>
        </p:nvSpPr>
        <p:spPr>
          <a:xfrm>
            <a:off x="5892831" y="3934439"/>
            <a:ext cx="3840813" cy="828000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importSubfolder.m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Fluxograma: Processo Predefinido 323">
            <a:extLst>
              <a:ext uri="{FF2B5EF4-FFF2-40B4-BE49-F238E27FC236}">
                <a16:creationId xmlns:a16="http://schemas.microsoft.com/office/drawing/2014/main" id="{B998DD37-2635-4A81-9091-A2DC638446E1}"/>
              </a:ext>
            </a:extLst>
          </p:cNvPr>
          <p:cNvSpPr/>
          <p:nvPr/>
        </p:nvSpPr>
        <p:spPr>
          <a:xfrm>
            <a:off x="5892828" y="5377923"/>
            <a:ext cx="3840813" cy="828000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getEvents.m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Fluxograma: Processo Predefinido 556">
            <a:extLst>
              <a:ext uri="{FF2B5EF4-FFF2-40B4-BE49-F238E27FC236}">
                <a16:creationId xmlns:a16="http://schemas.microsoft.com/office/drawing/2014/main" id="{E73709E9-B686-43A5-ABF1-C44CC073BF58}"/>
              </a:ext>
            </a:extLst>
          </p:cNvPr>
          <p:cNvSpPr/>
          <p:nvPr/>
        </p:nvSpPr>
        <p:spPr>
          <a:xfrm>
            <a:off x="5892828" y="6829112"/>
            <a:ext cx="3840813" cy="828000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segmentCurves.m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4" name="Fluxograma: Processo Predefinido 673">
            <a:extLst>
              <a:ext uri="{FF2B5EF4-FFF2-40B4-BE49-F238E27FC236}">
                <a16:creationId xmlns:a16="http://schemas.microsoft.com/office/drawing/2014/main" id="{8C3C2F15-CE98-488C-961D-3764235B0393}"/>
              </a:ext>
            </a:extLst>
          </p:cNvPr>
          <p:cNvSpPr/>
          <p:nvPr/>
        </p:nvSpPr>
        <p:spPr>
          <a:xfrm>
            <a:off x="5892830" y="8259678"/>
            <a:ext cx="3840813" cy="828000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prepDataCurves</a:t>
            </a:r>
            <a:r>
              <a:rPr lang="pt-BR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Fluxograma: Processo Predefinido 1052">
            <a:extLst>
              <a:ext uri="{FF2B5EF4-FFF2-40B4-BE49-F238E27FC236}">
                <a16:creationId xmlns:a16="http://schemas.microsoft.com/office/drawing/2014/main" id="{44AC48F9-8335-40BF-8D4F-47C2F9281120}"/>
              </a:ext>
            </a:extLst>
          </p:cNvPr>
          <p:cNvSpPr/>
          <p:nvPr/>
        </p:nvSpPr>
        <p:spPr>
          <a:xfrm>
            <a:off x="5892829" y="9701084"/>
            <a:ext cx="3840813" cy="828000"/>
          </a:xfrm>
          <a:prstGeom prst="flowChartPredefinedProcess">
            <a:avLst/>
          </a:prstGeom>
          <a:solidFill>
            <a:srgbClr val="ECAEE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prepDataCorr.m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Fluxograma: Processo Predefinido 1132">
            <a:extLst>
              <a:ext uri="{FF2B5EF4-FFF2-40B4-BE49-F238E27FC236}">
                <a16:creationId xmlns:a16="http://schemas.microsoft.com/office/drawing/2014/main" id="{9A694892-71E3-417C-867E-F4669C42B9A7}"/>
              </a:ext>
            </a:extLst>
          </p:cNvPr>
          <p:cNvSpPr/>
          <p:nvPr/>
        </p:nvSpPr>
        <p:spPr>
          <a:xfrm>
            <a:off x="5892828" y="11142490"/>
            <a:ext cx="3840813" cy="828000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repeatCorrFilter.m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8" name="Fluxograma: Processo Predefinido 1927">
            <a:extLst>
              <a:ext uri="{FF2B5EF4-FFF2-40B4-BE49-F238E27FC236}">
                <a16:creationId xmlns:a16="http://schemas.microsoft.com/office/drawing/2014/main" id="{607D7977-C403-4CFE-8D1E-CB47D82811A1}"/>
              </a:ext>
            </a:extLst>
          </p:cNvPr>
          <p:cNvSpPr/>
          <p:nvPr/>
        </p:nvSpPr>
        <p:spPr>
          <a:xfrm>
            <a:off x="5892830" y="12587344"/>
            <a:ext cx="3840813" cy="8280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interSubj.m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uxograma: Terminação 103">
            <a:extLst>
              <a:ext uri="{FF2B5EF4-FFF2-40B4-BE49-F238E27FC236}">
                <a16:creationId xmlns:a16="http://schemas.microsoft.com/office/drawing/2014/main" id="{1B906619-3327-42B6-854F-4CC53828EA10}"/>
              </a:ext>
            </a:extLst>
          </p:cNvPr>
          <p:cNvSpPr/>
          <p:nvPr/>
        </p:nvSpPr>
        <p:spPr>
          <a:xfrm>
            <a:off x="6796445" y="14012947"/>
            <a:ext cx="2033576" cy="828000"/>
          </a:xfrm>
          <a:prstGeom prst="flowChartTerminator">
            <a:avLst/>
          </a:prstGeom>
          <a:solidFill>
            <a:srgbClr val="F7AFB6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D7E3545-02A3-4F0F-8EEF-834B771336AB}"/>
              </a:ext>
            </a:extLst>
          </p:cNvPr>
          <p:cNvCxnSpPr>
            <a:stCxn id="3" idx="2"/>
            <a:endCxn id="22" idx="0"/>
          </p:cNvCxnSpPr>
          <p:nvPr/>
        </p:nvCxnSpPr>
        <p:spPr>
          <a:xfrm>
            <a:off x="7813237" y="3330855"/>
            <a:ext cx="0" cy="603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C4FF0336-C1EA-40CF-BAC9-88994E20B2E4}"/>
              </a:ext>
            </a:extLst>
          </p:cNvPr>
          <p:cNvCxnSpPr>
            <a:cxnSpLocks/>
            <a:stCxn id="22" idx="2"/>
            <a:endCxn id="324" idx="0"/>
          </p:cNvCxnSpPr>
          <p:nvPr/>
        </p:nvCxnSpPr>
        <p:spPr>
          <a:xfrm flipH="1">
            <a:off x="7813235" y="4762439"/>
            <a:ext cx="3" cy="6154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89E1030B-3636-4D8C-A249-5904340EB578}"/>
              </a:ext>
            </a:extLst>
          </p:cNvPr>
          <p:cNvCxnSpPr>
            <a:cxnSpLocks/>
            <a:stCxn id="324" idx="2"/>
            <a:endCxn id="557" idx="0"/>
          </p:cNvCxnSpPr>
          <p:nvPr/>
        </p:nvCxnSpPr>
        <p:spPr>
          <a:xfrm>
            <a:off x="7813234" y="6205924"/>
            <a:ext cx="0" cy="62318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F634084C-2A26-4351-B51F-14CA99BC8240}"/>
              </a:ext>
            </a:extLst>
          </p:cNvPr>
          <p:cNvCxnSpPr>
            <a:cxnSpLocks/>
            <a:stCxn id="557" idx="2"/>
            <a:endCxn id="674" idx="0"/>
          </p:cNvCxnSpPr>
          <p:nvPr/>
        </p:nvCxnSpPr>
        <p:spPr>
          <a:xfrm>
            <a:off x="7813234" y="7657112"/>
            <a:ext cx="2" cy="60256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41EF0437-016C-499D-9B89-6320E5C0EFC3}"/>
              </a:ext>
            </a:extLst>
          </p:cNvPr>
          <p:cNvCxnSpPr>
            <a:cxnSpLocks/>
            <a:stCxn id="674" idx="2"/>
            <a:endCxn id="1053" idx="0"/>
          </p:cNvCxnSpPr>
          <p:nvPr/>
        </p:nvCxnSpPr>
        <p:spPr>
          <a:xfrm flipH="1">
            <a:off x="7813236" y="9087678"/>
            <a:ext cx="1" cy="6134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0219132E-36DF-48E8-8941-8EFD3EA64710}"/>
              </a:ext>
            </a:extLst>
          </p:cNvPr>
          <p:cNvCxnSpPr>
            <a:cxnSpLocks/>
            <a:stCxn id="1053" idx="2"/>
            <a:endCxn id="1133" idx="0"/>
          </p:cNvCxnSpPr>
          <p:nvPr/>
        </p:nvCxnSpPr>
        <p:spPr>
          <a:xfrm flipH="1">
            <a:off x="7813235" y="10529084"/>
            <a:ext cx="1" cy="61340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6A76845A-C286-4C92-996D-C3600A972B1C}"/>
              </a:ext>
            </a:extLst>
          </p:cNvPr>
          <p:cNvCxnSpPr>
            <a:cxnSpLocks/>
            <a:stCxn id="1133" idx="2"/>
            <a:endCxn id="1928" idx="0"/>
          </p:cNvCxnSpPr>
          <p:nvPr/>
        </p:nvCxnSpPr>
        <p:spPr>
          <a:xfrm>
            <a:off x="7813234" y="11970490"/>
            <a:ext cx="2" cy="6168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09E23D81-D658-4A44-B16A-4056A900788C}"/>
              </a:ext>
            </a:extLst>
          </p:cNvPr>
          <p:cNvCxnSpPr>
            <a:cxnSpLocks/>
            <a:stCxn id="1928" idx="2"/>
            <a:endCxn id="104" idx="0"/>
          </p:cNvCxnSpPr>
          <p:nvPr/>
        </p:nvCxnSpPr>
        <p:spPr>
          <a:xfrm flipH="1">
            <a:off x="7813234" y="13415345"/>
            <a:ext cx="3" cy="5976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Fluxograma: Processo Predefinido 136">
            <a:extLst>
              <a:ext uri="{FF2B5EF4-FFF2-40B4-BE49-F238E27FC236}">
                <a16:creationId xmlns:a16="http://schemas.microsoft.com/office/drawing/2014/main" id="{542079F1-C28F-459C-92D9-53CDBBE43B20}"/>
              </a:ext>
            </a:extLst>
          </p:cNvPr>
          <p:cNvSpPr/>
          <p:nvPr/>
        </p:nvSpPr>
        <p:spPr>
          <a:xfrm>
            <a:off x="10436613" y="3934439"/>
            <a:ext cx="2499194" cy="828000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importFile.m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uxograma: Processo Predefinido 139">
            <a:extLst>
              <a:ext uri="{FF2B5EF4-FFF2-40B4-BE49-F238E27FC236}">
                <a16:creationId xmlns:a16="http://schemas.microsoft.com/office/drawing/2014/main" id="{4F43AEA6-FC24-4F91-93FA-34FBB36BD6A1}"/>
              </a:ext>
            </a:extLst>
          </p:cNvPr>
          <p:cNvSpPr/>
          <p:nvPr/>
        </p:nvSpPr>
        <p:spPr>
          <a:xfrm>
            <a:off x="10457822" y="8243425"/>
            <a:ext cx="2499194" cy="828000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dataFilter.m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uxograma: Processo Predefinido 140">
            <a:extLst>
              <a:ext uri="{FF2B5EF4-FFF2-40B4-BE49-F238E27FC236}">
                <a16:creationId xmlns:a16="http://schemas.microsoft.com/office/drawing/2014/main" id="{9C58BC5B-38EF-4023-A3A2-1DF2B89CAF34}"/>
              </a:ext>
            </a:extLst>
          </p:cNvPr>
          <p:cNvSpPr/>
          <p:nvPr/>
        </p:nvSpPr>
        <p:spPr>
          <a:xfrm>
            <a:off x="13335134" y="8243425"/>
            <a:ext cx="2499194" cy="828000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dataInterp.m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Fluxograma: Processo Predefinido 143">
            <a:extLst>
              <a:ext uri="{FF2B5EF4-FFF2-40B4-BE49-F238E27FC236}">
                <a16:creationId xmlns:a16="http://schemas.microsoft.com/office/drawing/2014/main" id="{FAE2704A-6EA6-47E4-A9CF-F30CEC7EDAF5}"/>
              </a:ext>
            </a:extLst>
          </p:cNvPr>
          <p:cNvSpPr/>
          <p:nvPr/>
        </p:nvSpPr>
        <p:spPr>
          <a:xfrm>
            <a:off x="10457822" y="11142490"/>
            <a:ext cx="2499194" cy="828000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corrFilterInter.m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uxograma: Processo Predefinido 146">
            <a:extLst>
              <a:ext uri="{FF2B5EF4-FFF2-40B4-BE49-F238E27FC236}">
                <a16:creationId xmlns:a16="http://schemas.microsoft.com/office/drawing/2014/main" id="{920CE9FC-6FF5-453E-B28B-D75BD311AEC1}"/>
              </a:ext>
            </a:extLst>
          </p:cNvPr>
          <p:cNvSpPr/>
          <p:nvPr/>
        </p:nvSpPr>
        <p:spPr>
          <a:xfrm>
            <a:off x="10457822" y="12587344"/>
            <a:ext cx="2499194" cy="8280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corrFilterIntra.m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7" name="Conector: Angulado 1406">
            <a:extLst>
              <a:ext uri="{FF2B5EF4-FFF2-40B4-BE49-F238E27FC236}">
                <a16:creationId xmlns:a16="http://schemas.microsoft.com/office/drawing/2014/main" id="{461FC71B-B80B-401E-9997-71692EC0CC6A}"/>
              </a:ext>
            </a:extLst>
          </p:cNvPr>
          <p:cNvCxnSpPr>
            <a:cxnSpLocks/>
            <a:stCxn id="22" idx="3"/>
            <a:endCxn id="137" idx="0"/>
          </p:cNvCxnSpPr>
          <p:nvPr/>
        </p:nvCxnSpPr>
        <p:spPr>
          <a:xfrm flipV="1">
            <a:off x="9733644" y="3934439"/>
            <a:ext cx="1952567" cy="414000"/>
          </a:xfrm>
          <a:prstGeom prst="bentConnector4">
            <a:avLst>
              <a:gd name="adj1" fmla="val 18001"/>
              <a:gd name="adj2" fmla="val 15521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4E1135EB-3005-4A17-8DB3-718D9A7763A2}"/>
              </a:ext>
            </a:extLst>
          </p:cNvPr>
          <p:cNvCxnSpPr>
            <a:cxnSpLocks/>
            <a:stCxn id="137" idx="2"/>
            <a:endCxn id="22" idx="3"/>
          </p:cNvCxnSpPr>
          <p:nvPr/>
        </p:nvCxnSpPr>
        <p:spPr>
          <a:xfrm rot="5400000" flipH="1">
            <a:off x="10502927" y="3579157"/>
            <a:ext cx="414000" cy="1952567"/>
          </a:xfrm>
          <a:prstGeom prst="bentConnector4">
            <a:avLst>
              <a:gd name="adj1" fmla="val -55217"/>
              <a:gd name="adj2" fmla="val 81999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12935A9B-E1D2-46B9-BE83-0D802103DCA4}"/>
              </a:ext>
            </a:extLst>
          </p:cNvPr>
          <p:cNvCxnSpPr>
            <a:cxnSpLocks/>
          </p:cNvCxnSpPr>
          <p:nvPr/>
        </p:nvCxnSpPr>
        <p:spPr>
          <a:xfrm flipV="1">
            <a:off x="9754853" y="8243424"/>
            <a:ext cx="1952567" cy="414000"/>
          </a:xfrm>
          <a:prstGeom prst="bentConnector4">
            <a:avLst>
              <a:gd name="adj1" fmla="val 18001"/>
              <a:gd name="adj2" fmla="val 15521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do 164">
            <a:extLst>
              <a:ext uri="{FF2B5EF4-FFF2-40B4-BE49-F238E27FC236}">
                <a16:creationId xmlns:a16="http://schemas.microsoft.com/office/drawing/2014/main" id="{CC65E4D3-FF7E-485F-B33F-169A80D5F2FB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12957016" y="8657425"/>
            <a:ext cx="378118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5D07582F-E60B-4F10-A8EF-72943A764F58}"/>
              </a:ext>
            </a:extLst>
          </p:cNvPr>
          <p:cNvCxnSpPr>
            <a:cxnSpLocks/>
            <a:stCxn id="141" idx="2"/>
            <a:endCxn id="674" idx="3"/>
          </p:cNvCxnSpPr>
          <p:nvPr/>
        </p:nvCxnSpPr>
        <p:spPr>
          <a:xfrm rot="5400000" flipH="1">
            <a:off x="11960314" y="6447009"/>
            <a:ext cx="397747" cy="4851089"/>
          </a:xfrm>
          <a:prstGeom prst="bentConnector4">
            <a:avLst>
              <a:gd name="adj1" fmla="val -57474"/>
              <a:gd name="adj2" fmla="val 9190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: Angulado 179">
            <a:extLst>
              <a:ext uri="{FF2B5EF4-FFF2-40B4-BE49-F238E27FC236}">
                <a16:creationId xmlns:a16="http://schemas.microsoft.com/office/drawing/2014/main" id="{EEEBF193-124F-419F-8A8C-44DCDFC99282}"/>
              </a:ext>
            </a:extLst>
          </p:cNvPr>
          <p:cNvCxnSpPr>
            <a:cxnSpLocks/>
            <a:stCxn id="1133" idx="3"/>
            <a:endCxn id="144" idx="0"/>
          </p:cNvCxnSpPr>
          <p:nvPr/>
        </p:nvCxnSpPr>
        <p:spPr>
          <a:xfrm flipV="1">
            <a:off x="9733641" y="11142490"/>
            <a:ext cx="1973779" cy="414000"/>
          </a:xfrm>
          <a:prstGeom prst="bentConnector4">
            <a:avLst>
              <a:gd name="adj1" fmla="val 18345"/>
              <a:gd name="adj2" fmla="val 15521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: Angulado 186">
            <a:extLst>
              <a:ext uri="{FF2B5EF4-FFF2-40B4-BE49-F238E27FC236}">
                <a16:creationId xmlns:a16="http://schemas.microsoft.com/office/drawing/2014/main" id="{B0A89CF6-39C1-4CD6-95E0-25134D28770F}"/>
              </a:ext>
            </a:extLst>
          </p:cNvPr>
          <p:cNvCxnSpPr>
            <a:cxnSpLocks/>
            <a:stCxn id="144" idx="2"/>
            <a:endCxn id="1133" idx="3"/>
          </p:cNvCxnSpPr>
          <p:nvPr/>
        </p:nvCxnSpPr>
        <p:spPr>
          <a:xfrm rot="5400000" flipH="1">
            <a:off x="10513530" y="10776602"/>
            <a:ext cx="414000" cy="1973779"/>
          </a:xfrm>
          <a:prstGeom prst="bentConnector4">
            <a:avLst>
              <a:gd name="adj1" fmla="val -55217"/>
              <a:gd name="adj2" fmla="val 8165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: Angulado 189">
            <a:extLst>
              <a:ext uri="{FF2B5EF4-FFF2-40B4-BE49-F238E27FC236}">
                <a16:creationId xmlns:a16="http://schemas.microsoft.com/office/drawing/2014/main" id="{E1E689A9-1DDD-42B7-9A72-4B1F85AC3557}"/>
              </a:ext>
            </a:extLst>
          </p:cNvPr>
          <p:cNvCxnSpPr>
            <a:cxnSpLocks/>
            <a:stCxn id="1928" idx="3"/>
            <a:endCxn id="147" idx="0"/>
          </p:cNvCxnSpPr>
          <p:nvPr/>
        </p:nvCxnSpPr>
        <p:spPr>
          <a:xfrm flipV="1">
            <a:off x="9733643" y="12587344"/>
            <a:ext cx="1973777" cy="414000"/>
          </a:xfrm>
          <a:prstGeom prst="bentConnector4">
            <a:avLst>
              <a:gd name="adj1" fmla="val 18345"/>
              <a:gd name="adj2" fmla="val 15521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DE2CE12F-8D3B-4970-938F-17E3FD6C898D}"/>
              </a:ext>
            </a:extLst>
          </p:cNvPr>
          <p:cNvCxnSpPr>
            <a:cxnSpLocks/>
            <a:stCxn id="147" idx="2"/>
            <a:endCxn id="1928" idx="3"/>
          </p:cNvCxnSpPr>
          <p:nvPr/>
        </p:nvCxnSpPr>
        <p:spPr>
          <a:xfrm rot="5400000" flipH="1">
            <a:off x="10513531" y="12221457"/>
            <a:ext cx="414000" cy="1973777"/>
          </a:xfrm>
          <a:prstGeom prst="bentConnector4">
            <a:avLst>
              <a:gd name="adj1" fmla="val -55217"/>
              <a:gd name="adj2" fmla="val 8165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4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" name="Conector: Angulado 477">
            <a:extLst>
              <a:ext uri="{FF2B5EF4-FFF2-40B4-BE49-F238E27FC236}">
                <a16:creationId xmlns:a16="http://schemas.microsoft.com/office/drawing/2014/main" id="{5D6846E7-243D-4051-941D-B37F498AA5E6}"/>
              </a:ext>
            </a:extLst>
          </p:cNvPr>
          <p:cNvCxnSpPr>
            <a:cxnSpLocks/>
            <a:stCxn id="82" idx="5"/>
            <a:endCxn id="476" idx="1"/>
          </p:cNvCxnSpPr>
          <p:nvPr/>
        </p:nvCxnSpPr>
        <p:spPr>
          <a:xfrm>
            <a:off x="11248020" y="6719828"/>
            <a:ext cx="944003" cy="11168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A1E0F2A1-27E9-414F-8B75-570E3CBD393B}"/>
              </a:ext>
            </a:extLst>
          </p:cNvPr>
          <p:cNvSpPr/>
          <p:nvPr/>
        </p:nvSpPr>
        <p:spPr>
          <a:xfrm>
            <a:off x="5815004" y="4145000"/>
            <a:ext cx="1526639" cy="57525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xograma: Documento 5">
            <a:extLst>
              <a:ext uri="{FF2B5EF4-FFF2-40B4-BE49-F238E27FC236}">
                <a16:creationId xmlns:a16="http://schemas.microsoft.com/office/drawing/2014/main" id="{13A3D539-A042-4E34-8E7D-5BAA52E73DAA}"/>
              </a:ext>
            </a:extLst>
          </p:cNvPr>
          <p:cNvSpPr/>
          <p:nvPr/>
        </p:nvSpPr>
        <p:spPr>
          <a:xfrm>
            <a:off x="7162862" y="2889592"/>
            <a:ext cx="2040702" cy="622967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elderly_metadata.mat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Processo Predefinido 21">
            <a:extLst>
              <a:ext uri="{FF2B5EF4-FFF2-40B4-BE49-F238E27FC236}">
                <a16:creationId xmlns:a16="http://schemas.microsoft.com/office/drawing/2014/main" id="{BE32DA39-3320-4D39-870C-0DC1551C87A5}"/>
              </a:ext>
            </a:extLst>
          </p:cNvPr>
          <p:cNvSpPr/>
          <p:nvPr/>
        </p:nvSpPr>
        <p:spPr>
          <a:xfrm>
            <a:off x="7032264" y="6344872"/>
            <a:ext cx="2305557" cy="761285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importSubfolderFiles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45F33AFC-3C73-417B-BF75-920149B5CEE7}"/>
              </a:ext>
            </a:extLst>
          </p:cNvPr>
          <p:cNvCxnSpPr>
            <a:cxnSpLocks/>
            <a:stCxn id="1124" idx="2"/>
            <a:endCxn id="22" idx="0"/>
          </p:cNvCxnSpPr>
          <p:nvPr/>
        </p:nvCxnSpPr>
        <p:spPr>
          <a:xfrm flipH="1">
            <a:off x="8185043" y="5850355"/>
            <a:ext cx="2527" cy="494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luxograma: Dados 81">
            <a:extLst>
              <a:ext uri="{FF2B5EF4-FFF2-40B4-BE49-F238E27FC236}">
                <a16:creationId xmlns:a16="http://schemas.microsoft.com/office/drawing/2014/main" id="{321A78FF-746E-465C-BDCA-E38C94635796}"/>
              </a:ext>
            </a:extLst>
          </p:cNvPr>
          <p:cNvSpPr/>
          <p:nvPr/>
        </p:nvSpPr>
        <p:spPr>
          <a:xfrm>
            <a:off x="9835192" y="6496756"/>
            <a:ext cx="1569808" cy="446144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uxograma: Dados 94">
            <a:extLst>
              <a:ext uri="{FF2B5EF4-FFF2-40B4-BE49-F238E27FC236}">
                <a16:creationId xmlns:a16="http://schemas.microsoft.com/office/drawing/2014/main" id="{1023E4CE-EEA4-445F-9A2C-8CFA96F320FC}"/>
              </a:ext>
            </a:extLst>
          </p:cNvPr>
          <p:cNvSpPr/>
          <p:nvPr/>
        </p:nvSpPr>
        <p:spPr>
          <a:xfrm>
            <a:off x="7665833" y="8926328"/>
            <a:ext cx="869214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BC5CC3DF-0322-4935-89C6-63608427CEE7}"/>
              </a:ext>
            </a:extLst>
          </p:cNvPr>
          <p:cNvCxnSpPr>
            <a:cxnSpLocks/>
            <a:stCxn id="22" idx="3"/>
            <a:endCxn id="82" idx="2"/>
          </p:cNvCxnSpPr>
          <p:nvPr/>
        </p:nvCxnSpPr>
        <p:spPr>
          <a:xfrm flipV="1">
            <a:off x="9337821" y="6719828"/>
            <a:ext cx="654353" cy="568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FB363055-9097-4E2F-9D08-C73A5D91FBFE}"/>
              </a:ext>
            </a:extLst>
          </p:cNvPr>
          <p:cNvCxnSpPr>
            <a:cxnSpLocks/>
            <a:stCxn id="22" idx="2"/>
            <a:endCxn id="95" idx="0"/>
          </p:cNvCxnSpPr>
          <p:nvPr/>
        </p:nvCxnSpPr>
        <p:spPr>
          <a:xfrm rot="16200000" flipH="1">
            <a:off x="7276115" y="8015083"/>
            <a:ext cx="1820172" cy="23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uxograma: Dados 168">
            <a:extLst>
              <a:ext uri="{FF2B5EF4-FFF2-40B4-BE49-F238E27FC236}">
                <a16:creationId xmlns:a16="http://schemas.microsoft.com/office/drawing/2014/main" id="{50E219B6-3A56-4C27-AB0D-0E6035D03C71}"/>
              </a:ext>
            </a:extLst>
          </p:cNvPr>
          <p:cNvSpPr/>
          <p:nvPr/>
        </p:nvSpPr>
        <p:spPr>
          <a:xfrm>
            <a:off x="11044882" y="5237636"/>
            <a:ext cx="1357002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Mass_kg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luxograma: Dados 173">
            <a:extLst>
              <a:ext uri="{FF2B5EF4-FFF2-40B4-BE49-F238E27FC236}">
                <a16:creationId xmlns:a16="http://schemas.microsoft.com/office/drawing/2014/main" id="{A4FA2946-1F4B-4DBD-833C-6BEF91A902F9}"/>
              </a:ext>
            </a:extLst>
          </p:cNvPr>
          <p:cNvSpPr/>
          <p:nvPr/>
        </p:nvSpPr>
        <p:spPr>
          <a:xfrm>
            <a:off x="12475476" y="5241035"/>
            <a:ext cx="1229013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79EFF2EB-C834-4E80-9F2E-F9C3A7AB3A41}"/>
              </a:ext>
            </a:extLst>
          </p:cNvPr>
          <p:cNvCxnSpPr>
            <a:cxnSpLocks/>
            <a:stCxn id="82" idx="0"/>
            <a:endCxn id="174" idx="4"/>
          </p:cNvCxnSpPr>
          <p:nvPr/>
        </p:nvCxnSpPr>
        <p:spPr>
          <a:xfrm rot="5400000" flipH="1" flipV="1">
            <a:off x="11553939" y="4960714"/>
            <a:ext cx="759183" cy="23129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A583D5A9-1504-4971-BF1D-2D86F5CB7904}"/>
              </a:ext>
            </a:extLst>
          </p:cNvPr>
          <p:cNvCxnSpPr>
            <a:cxnSpLocks/>
            <a:stCxn id="169" idx="0"/>
            <a:endCxn id="1302" idx="2"/>
          </p:cNvCxnSpPr>
          <p:nvPr/>
        </p:nvCxnSpPr>
        <p:spPr>
          <a:xfrm rot="16200000" flipV="1">
            <a:off x="10773262" y="4151815"/>
            <a:ext cx="1084126" cy="10875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luxograma: Processo 242">
            <a:extLst>
              <a:ext uri="{FF2B5EF4-FFF2-40B4-BE49-F238E27FC236}">
                <a16:creationId xmlns:a16="http://schemas.microsoft.com/office/drawing/2014/main" id="{F569459D-A521-4DF5-A344-FC78647F33EA}"/>
              </a:ext>
            </a:extLst>
          </p:cNvPr>
          <p:cNvSpPr/>
          <p:nvPr/>
        </p:nvSpPr>
        <p:spPr>
          <a:xfrm>
            <a:off x="12109144" y="6619578"/>
            <a:ext cx="1644098" cy="62587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GRF data: -AP_R, -AP_L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-ML_L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: Angulado 301">
            <a:extLst>
              <a:ext uri="{FF2B5EF4-FFF2-40B4-BE49-F238E27FC236}">
                <a16:creationId xmlns:a16="http://schemas.microsoft.com/office/drawing/2014/main" id="{8486D77D-7F87-4F8B-9A9A-72FD1F5EE118}"/>
              </a:ext>
            </a:extLst>
          </p:cNvPr>
          <p:cNvCxnSpPr>
            <a:cxnSpLocks/>
            <a:stCxn id="3" idx="3"/>
            <a:endCxn id="1124" idx="0"/>
          </p:cNvCxnSpPr>
          <p:nvPr/>
        </p:nvCxnSpPr>
        <p:spPr>
          <a:xfrm>
            <a:off x="7341643" y="4432628"/>
            <a:ext cx="845927" cy="9422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ector: Angulado 315">
            <a:extLst>
              <a:ext uri="{FF2B5EF4-FFF2-40B4-BE49-F238E27FC236}">
                <a16:creationId xmlns:a16="http://schemas.microsoft.com/office/drawing/2014/main" id="{0FB74A88-E87B-482B-AA64-0418DE3E04A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7341643" y="3471373"/>
            <a:ext cx="841571" cy="9612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: Angulado 322">
            <a:extLst>
              <a:ext uri="{FF2B5EF4-FFF2-40B4-BE49-F238E27FC236}">
                <a16:creationId xmlns:a16="http://schemas.microsoft.com/office/drawing/2014/main" id="{2D67FBBF-2145-4B19-91DF-B094E4DDD4E1}"/>
              </a:ext>
            </a:extLst>
          </p:cNvPr>
          <p:cNvCxnSpPr>
            <a:cxnSpLocks/>
            <a:stCxn id="82" idx="3"/>
            <a:endCxn id="324" idx="0"/>
          </p:cNvCxnSpPr>
          <p:nvPr/>
        </p:nvCxnSpPr>
        <p:spPr>
          <a:xfrm rot="16200000" flipH="1">
            <a:off x="10258942" y="7147073"/>
            <a:ext cx="409720" cy="13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Fluxograma: Processo Predefinido 323">
            <a:extLst>
              <a:ext uri="{FF2B5EF4-FFF2-40B4-BE49-F238E27FC236}">
                <a16:creationId xmlns:a16="http://schemas.microsoft.com/office/drawing/2014/main" id="{B998DD37-2635-4A81-9091-A2DC638446E1}"/>
              </a:ext>
            </a:extLst>
          </p:cNvPr>
          <p:cNvSpPr/>
          <p:nvPr/>
        </p:nvSpPr>
        <p:spPr>
          <a:xfrm>
            <a:off x="9330098" y="7352620"/>
            <a:ext cx="2268782" cy="657360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7" name="Conector: Angulado 446">
            <a:extLst>
              <a:ext uri="{FF2B5EF4-FFF2-40B4-BE49-F238E27FC236}">
                <a16:creationId xmlns:a16="http://schemas.microsoft.com/office/drawing/2014/main" id="{78705B6A-B97C-435A-A438-070CAB9D52B4}"/>
              </a:ext>
            </a:extLst>
          </p:cNvPr>
          <p:cNvCxnSpPr>
            <a:cxnSpLocks/>
            <a:stCxn id="174" idx="2"/>
            <a:endCxn id="169" idx="5"/>
          </p:cNvCxnSpPr>
          <p:nvPr/>
        </p:nvCxnSpPr>
        <p:spPr>
          <a:xfrm rot="10800000">
            <a:off x="12266184" y="5485907"/>
            <a:ext cx="332192" cy="33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Fluxograma: Exibir 475">
            <a:extLst>
              <a:ext uri="{FF2B5EF4-FFF2-40B4-BE49-F238E27FC236}">
                <a16:creationId xmlns:a16="http://schemas.microsoft.com/office/drawing/2014/main" id="{27958075-D065-42AE-BE57-53F1A960FE62}"/>
              </a:ext>
            </a:extLst>
          </p:cNvPr>
          <p:cNvSpPr/>
          <p:nvPr/>
        </p:nvSpPr>
        <p:spPr>
          <a:xfrm>
            <a:off x="12192022" y="7498722"/>
            <a:ext cx="1357936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0" name="Conector: Angulado 499">
            <a:extLst>
              <a:ext uri="{FF2B5EF4-FFF2-40B4-BE49-F238E27FC236}">
                <a16:creationId xmlns:a16="http://schemas.microsoft.com/office/drawing/2014/main" id="{65444CC7-0A7B-4376-B42D-6596BC692ECE}"/>
              </a:ext>
            </a:extLst>
          </p:cNvPr>
          <p:cNvCxnSpPr>
            <a:cxnSpLocks/>
            <a:stCxn id="324" idx="2"/>
            <a:endCxn id="506" idx="1"/>
          </p:cNvCxnSpPr>
          <p:nvPr/>
        </p:nvCxnSpPr>
        <p:spPr>
          <a:xfrm rot="16200000" flipH="1">
            <a:off x="10439266" y="8035204"/>
            <a:ext cx="555163" cy="5047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: Angulado 500">
            <a:extLst>
              <a:ext uri="{FF2B5EF4-FFF2-40B4-BE49-F238E27FC236}">
                <a16:creationId xmlns:a16="http://schemas.microsoft.com/office/drawing/2014/main" id="{0A7AB972-CC98-4B38-B973-169407C032FC}"/>
              </a:ext>
            </a:extLst>
          </p:cNvPr>
          <p:cNvCxnSpPr>
            <a:cxnSpLocks/>
            <a:stCxn id="324" idx="2"/>
            <a:endCxn id="509" idx="1"/>
          </p:cNvCxnSpPr>
          <p:nvPr/>
        </p:nvCxnSpPr>
        <p:spPr>
          <a:xfrm rot="5400000">
            <a:off x="9859656" y="7960312"/>
            <a:ext cx="555164" cy="6545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Fluxograma: Dados 505">
            <a:extLst>
              <a:ext uri="{FF2B5EF4-FFF2-40B4-BE49-F238E27FC236}">
                <a16:creationId xmlns:a16="http://schemas.microsoft.com/office/drawing/2014/main" id="{C1365970-1BDB-42C8-8F79-0F3154B1A9A3}"/>
              </a:ext>
            </a:extLst>
          </p:cNvPr>
          <p:cNvSpPr/>
          <p:nvPr/>
        </p:nvSpPr>
        <p:spPr>
          <a:xfrm>
            <a:off x="10308219" y="8565144"/>
            <a:ext cx="1321969" cy="650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09" name="Fluxograma: Dados 508">
            <a:extLst>
              <a:ext uri="{FF2B5EF4-FFF2-40B4-BE49-F238E27FC236}">
                <a16:creationId xmlns:a16="http://schemas.microsoft.com/office/drawing/2014/main" id="{D3BA23F4-1106-42DD-BF3A-B0C4D487DA5D}"/>
              </a:ext>
            </a:extLst>
          </p:cNvPr>
          <p:cNvSpPr/>
          <p:nvPr/>
        </p:nvSpPr>
        <p:spPr>
          <a:xfrm>
            <a:off x="9149002" y="8565145"/>
            <a:ext cx="1321969" cy="63961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7" name="Conector: Angulado 546">
            <a:extLst>
              <a:ext uri="{FF2B5EF4-FFF2-40B4-BE49-F238E27FC236}">
                <a16:creationId xmlns:a16="http://schemas.microsoft.com/office/drawing/2014/main" id="{1E68D7B7-8E28-4AF0-AD0A-9582F43F735A}"/>
              </a:ext>
            </a:extLst>
          </p:cNvPr>
          <p:cNvCxnSpPr>
            <a:cxnSpLocks/>
            <a:stCxn id="509" idx="4"/>
            <a:endCxn id="557" idx="0"/>
          </p:cNvCxnSpPr>
          <p:nvPr/>
        </p:nvCxnSpPr>
        <p:spPr>
          <a:xfrm rot="16200000" flipH="1">
            <a:off x="9819825" y="9194923"/>
            <a:ext cx="483039" cy="5027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87437EA5-194C-4DEC-851D-EBBABEFF1E91}"/>
              </a:ext>
            </a:extLst>
          </p:cNvPr>
          <p:cNvCxnSpPr>
            <a:cxnSpLocks/>
            <a:stCxn id="506" idx="4"/>
            <a:endCxn id="557" idx="0"/>
          </p:cNvCxnSpPr>
          <p:nvPr/>
        </p:nvCxnSpPr>
        <p:spPr>
          <a:xfrm rot="5400000">
            <a:off x="10405027" y="9123625"/>
            <a:ext cx="471850" cy="6565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Fluxograma: Processo Predefinido 556">
            <a:extLst>
              <a:ext uri="{FF2B5EF4-FFF2-40B4-BE49-F238E27FC236}">
                <a16:creationId xmlns:a16="http://schemas.microsoft.com/office/drawing/2014/main" id="{E73709E9-B686-43A5-ABF1-C44CC073BF58}"/>
              </a:ext>
            </a:extLst>
          </p:cNvPr>
          <p:cNvSpPr/>
          <p:nvPr/>
        </p:nvSpPr>
        <p:spPr>
          <a:xfrm>
            <a:off x="8858828" y="9687801"/>
            <a:ext cx="2907745" cy="826731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segmentCurves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n_steps,events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AP, ML, V)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Conector: Angulado 626">
            <a:extLst>
              <a:ext uri="{FF2B5EF4-FFF2-40B4-BE49-F238E27FC236}">
                <a16:creationId xmlns:a16="http://schemas.microsoft.com/office/drawing/2014/main" id="{7DCF5F51-0B5D-447C-BA7F-CC88EB170299}"/>
              </a:ext>
            </a:extLst>
          </p:cNvPr>
          <p:cNvCxnSpPr>
            <a:cxnSpLocks/>
            <a:stCxn id="557" idx="2"/>
            <a:endCxn id="637" idx="0"/>
          </p:cNvCxnSpPr>
          <p:nvPr/>
        </p:nvCxnSpPr>
        <p:spPr>
          <a:xfrm rot="5400000">
            <a:off x="9800285" y="10429202"/>
            <a:ext cx="427086" cy="5977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ector: Angulado 627">
            <a:extLst>
              <a:ext uri="{FF2B5EF4-FFF2-40B4-BE49-F238E27FC236}">
                <a16:creationId xmlns:a16="http://schemas.microsoft.com/office/drawing/2014/main" id="{F15031D5-5BF1-4B47-9475-46641DC9C0A8}"/>
              </a:ext>
            </a:extLst>
          </p:cNvPr>
          <p:cNvCxnSpPr>
            <a:cxnSpLocks/>
            <a:stCxn id="557" idx="2"/>
            <a:endCxn id="645" idx="1"/>
          </p:cNvCxnSpPr>
          <p:nvPr/>
        </p:nvCxnSpPr>
        <p:spPr>
          <a:xfrm rot="16200000" flipH="1">
            <a:off x="10372888" y="10454344"/>
            <a:ext cx="430259" cy="5506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Fluxograma: Dados 636">
            <a:extLst>
              <a:ext uri="{FF2B5EF4-FFF2-40B4-BE49-F238E27FC236}">
                <a16:creationId xmlns:a16="http://schemas.microsoft.com/office/drawing/2014/main" id="{058B7B23-E41B-4D56-8082-D92D4068DB2A}"/>
              </a:ext>
            </a:extLst>
          </p:cNvPr>
          <p:cNvSpPr/>
          <p:nvPr/>
        </p:nvSpPr>
        <p:spPr>
          <a:xfrm>
            <a:off x="8797513" y="10941618"/>
            <a:ext cx="1529073" cy="516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Fluxograma: Dados 644">
            <a:extLst>
              <a:ext uri="{FF2B5EF4-FFF2-40B4-BE49-F238E27FC236}">
                <a16:creationId xmlns:a16="http://schemas.microsoft.com/office/drawing/2014/main" id="{0C588AD3-E2EC-4952-91CA-F92EA69F84DA}"/>
              </a:ext>
            </a:extLst>
          </p:cNvPr>
          <p:cNvSpPr/>
          <p:nvPr/>
        </p:nvSpPr>
        <p:spPr>
          <a:xfrm>
            <a:off x="10098796" y="10944791"/>
            <a:ext cx="1529073" cy="516803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6" name="Conector: Angulado 655">
            <a:extLst>
              <a:ext uri="{FF2B5EF4-FFF2-40B4-BE49-F238E27FC236}">
                <a16:creationId xmlns:a16="http://schemas.microsoft.com/office/drawing/2014/main" id="{C58C2730-6976-4438-9271-5728F86DE84C}"/>
              </a:ext>
            </a:extLst>
          </p:cNvPr>
          <p:cNvCxnSpPr>
            <a:cxnSpLocks/>
            <a:stCxn id="637" idx="3"/>
            <a:endCxn id="674" idx="1"/>
          </p:cNvCxnSpPr>
          <p:nvPr/>
        </p:nvCxnSpPr>
        <p:spPr>
          <a:xfrm rot="16200000" flipH="1">
            <a:off x="10788551" y="10079015"/>
            <a:ext cx="388123" cy="31469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ector: Angulado 656">
            <a:extLst>
              <a:ext uri="{FF2B5EF4-FFF2-40B4-BE49-F238E27FC236}">
                <a16:creationId xmlns:a16="http://schemas.microsoft.com/office/drawing/2014/main" id="{8486C807-F9C2-4758-9CC5-47E1194F956B}"/>
              </a:ext>
            </a:extLst>
          </p:cNvPr>
          <p:cNvCxnSpPr>
            <a:cxnSpLocks/>
            <a:stCxn id="645" idx="3"/>
            <a:endCxn id="674" idx="1"/>
          </p:cNvCxnSpPr>
          <p:nvPr/>
        </p:nvCxnSpPr>
        <p:spPr>
          <a:xfrm rot="16200000" flipH="1">
            <a:off x="11440775" y="10731242"/>
            <a:ext cx="384954" cy="18456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ector: Angulado 663">
            <a:extLst>
              <a:ext uri="{FF2B5EF4-FFF2-40B4-BE49-F238E27FC236}">
                <a16:creationId xmlns:a16="http://schemas.microsoft.com/office/drawing/2014/main" id="{31FB5A56-A825-4500-8FB5-78EF593312A8}"/>
              </a:ext>
            </a:extLst>
          </p:cNvPr>
          <p:cNvCxnSpPr>
            <a:cxnSpLocks/>
            <a:stCxn id="95" idx="3"/>
            <a:endCxn id="674" idx="1"/>
          </p:cNvCxnSpPr>
          <p:nvPr/>
        </p:nvCxnSpPr>
        <p:spPr>
          <a:xfrm rot="16200000" flipH="1">
            <a:off x="9072961" y="8363425"/>
            <a:ext cx="2423681" cy="45425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Fluxograma: Processo Predefinido 673">
            <a:extLst>
              <a:ext uri="{FF2B5EF4-FFF2-40B4-BE49-F238E27FC236}">
                <a16:creationId xmlns:a16="http://schemas.microsoft.com/office/drawing/2014/main" id="{8C3C2F15-CE98-488C-961D-3764235B0393}"/>
              </a:ext>
            </a:extLst>
          </p:cNvPr>
          <p:cNvSpPr/>
          <p:nvPr/>
        </p:nvSpPr>
        <p:spPr>
          <a:xfrm>
            <a:off x="12556082" y="11415057"/>
            <a:ext cx="3073307" cy="862981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prepDataCurves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seg_grf_side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n_steps,events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9" name="Fluxograma: Entrada Manual 758">
            <a:extLst>
              <a:ext uri="{FF2B5EF4-FFF2-40B4-BE49-F238E27FC236}">
                <a16:creationId xmlns:a16="http://schemas.microsoft.com/office/drawing/2014/main" id="{31ABFDC3-E74B-4C84-B13C-E2B720ABB758}"/>
              </a:ext>
            </a:extLst>
          </p:cNvPr>
          <p:cNvSpPr/>
          <p:nvPr/>
        </p:nvSpPr>
        <p:spPr>
          <a:xfrm>
            <a:off x="12511428" y="10591792"/>
            <a:ext cx="663408" cy="516803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4" name="Conector: Angulado 763">
            <a:extLst>
              <a:ext uri="{FF2B5EF4-FFF2-40B4-BE49-F238E27FC236}">
                <a16:creationId xmlns:a16="http://schemas.microsoft.com/office/drawing/2014/main" id="{19B315C0-1C73-4A55-AAA3-32D47F7FD9E5}"/>
              </a:ext>
            </a:extLst>
          </p:cNvPr>
          <p:cNvCxnSpPr>
            <a:cxnSpLocks/>
            <a:stCxn id="759" idx="1"/>
            <a:endCxn id="674" idx="1"/>
          </p:cNvCxnSpPr>
          <p:nvPr/>
        </p:nvCxnSpPr>
        <p:spPr>
          <a:xfrm rot="10800000" flipH="1" flipV="1">
            <a:off x="12511428" y="10850193"/>
            <a:ext cx="44653" cy="996354"/>
          </a:xfrm>
          <a:prstGeom prst="bentConnector3">
            <a:avLst>
              <a:gd name="adj1" fmla="val -5119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ector: Angulado 827">
            <a:extLst>
              <a:ext uri="{FF2B5EF4-FFF2-40B4-BE49-F238E27FC236}">
                <a16:creationId xmlns:a16="http://schemas.microsoft.com/office/drawing/2014/main" id="{24B54D1F-4123-49D4-BB81-CEECACFA2F0F}"/>
              </a:ext>
            </a:extLst>
          </p:cNvPr>
          <p:cNvCxnSpPr>
            <a:cxnSpLocks/>
            <a:stCxn id="174" idx="5"/>
            <a:endCxn id="674" idx="0"/>
          </p:cNvCxnSpPr>
          <p:nvPr/>
        </p:nvCxnSpPr>
        <p:spPr>
          <a:xfrm>
            <a:off x="13581587" y="5489304"/>
            <a:ext cx="511148" cy="59257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ector: Angulado 894">
            <a:extLst>
              <a:ext uri="{FF2B5EF4-FFF2-40B4-BE49-F238E27FC236}">
                <a16:creationId xmlns:a16="http://schemas.microsoft.com/office/drawing/2014/main" id="{9625EAB4-B7A4-4CC2-8415-B4A0DAAA37AF}"/>
              </a:ext>
            </a:extLst>
          </p:cNvPr>
          <p:cNvCxnSpPr>
            <a:cxnSpLocks/>
            <a:stCxn id="674" idx="3"/>
            <a:endCxn id="904" idx="2"/>
          </p:cNvCxnSpPr>
          <p:nvPr/>
        </p:nvCxnSpPr>
        <p:spPr>
          <a:xfrm flipV="1">
            <a:off x="15629389" y="11476963"/>
            <a:ext cx="1162435" cy="3695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ector: Angulado 895">
            <a:extLst>
              <a:ext uri="{FF2B5EF4-FFF2-40B4-BE49-F238E27FC236}">
                <a16:creationId xmlns:a16="http://schemas.microsoft.com/office/drawing/2014/main" id="{2ADB4228-41C6-4146-8222-91F3976463A0}"/>
              </a:ext>
            </a:extLst>
          </p:cNvPr>
          <p:cNvCxnSpPr>
            <a:cxnSpLocks/>
            <a:stCxn id="674" idx="3"/>
            <a:endCxn id="905" idx="2"/>
          </p:cNvCxnSpPr>
          <p:nvPr/>
        </p:nvCxnSpPr>
        <p:spPr>
          <a:xfrm>
            <a:off x="15629388" y="11846547"/>
            <a:ext cx="1162436" cy="3431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Fluxograma: Dados 903">
            <a:extLst>
              <a:ext uri="{FF2B5EF4-FFF2-40B4-BE49-F238E27FC236}">
                <a16:creationId xmlns:a16="http://schemas.microsoft.com/office/drawing/2014/main" id="{ED6E52DF-3296-4064-96A5-7E1F1DBF1049}"/>
              </a:ext>
            </a:extLst>
          </p:cNvPr>
          <p:cNvSpPr/>
          <p:nvPr/>
        </p:nvSpPr>
        <p:spPr>
          <a:xfrm>
            <a:off x="16584356" y="11289807"/>
            <a:ext cx="2074677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Fluxograma: Dados 904">
            <a:extLst>
              <a:ext uri="{FF2B5EF4-FFF2-40B4-BE49-F238E27FC236}">
                <a16:creationId xmlns:a16="http://schemas.microsoft.com/office/drawing/2014/main" id="{0E2A3F58-7DAE-4057-9781-D92928598A5C}"/>
              </a:ext>
            </a:extLst>
          </p:cNvPr>
          <p:cNvSpPr/>
          <p:nvPr/>
        </p:nvSpPr>
        <p:spPr>
          <a:xfrm>
            <a:off x="16584356" y="12002587"/>
            <a:ext cx="2074676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3" name="Conector: Angulado 1042">
            <a:extLst>
              <a:ext uri="{FF2B5EF4-FFF2-40B4-BE49-F238E27FC236}">
                <a16:creationId xmlns:a16="http://schemas.microsoft.com/office/drawing/2014/main" id="{CE309988-8AAF-4639-983D-47E4CB912997}"/>
              </a:ext>
            </a:extLst>
          </p:cNvPr>
          <p:cNvCxnSpPr>
            <a:cxnSpLocks/>
            <a:stCxn id="904" idx="5"/>
            <a:endCxn id="1053" idx="2"/>
          </p:cNvCxnSpPr>
          <p:nvPr/>
        </p:nvCxnSpPr>
        <p:spPr>
          <a:xfrm flipV="1">
            <a:off x="18451564" y="10961641"/>
            <a:ext cx="1355120" cy="51532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: Angulado 1043">
            <a:extLst>
              <a:ext uri="{FF2B5EF4-FFF2-40B4-BE49-F238E27FC236}">
                <a16:creationId xmlns:a16="http://schemas.microsoft.com/office/drawing/2014/main" id="{FFE85BB2-6546-44A9-9835-9E0D5A0FC499}"/>
              </a:ext>
            </a:extLst>
          </p:cNvPr>
          <p:cNvCxnSpPr>
            <a:cxnSpLocks/>
            <a:stCxn id="905" idx="5"/>
            <a:endCxn id="1053" idx="2"/>
          </p:cNvCxnSpPr>
          <p:nvPr/>
        </p:nvCxnSpPr>
        <p:spPr>
          <a:xfrm flipV="1">
            <a:off x="18451564" y="10961641"/>
            <a:ext cx="1355120" cy="12281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Fluxograma: Processo Predefinido 1052">
            <a:extLst>
              <a:ext uri="{FF2B5EF4-FFF2-40B4-BE49-F238E27FC236}">
                <a16:creationId xmlns:a16="http://schemas.microsoft.com/office/drawing/2014/main" id="{44AC48F9-8335-40BF-8D4F-47C2F9281120}"/>
              </a:ext>
            </a:extLst>
          </p:cNvPr>
          <p:cNvSpPr/>
          <p:nvPr/>
        </p:nvSpPr>
        <p:spPr>
          <a:xfrm>
            <a:off x="18243537" y="10193966"/>
            <a:ext cx="3126295" cy="767674"/>
          </a:xfrm>
          <a:prstGeom prst="flowChartPredefinedProcess">
            <a:avLst/>
          </a:prstGeom>
          <a:solidFill>
            <a:srgbClr val="E692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prepDataCorr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curves_R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curves_L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098" name="Conector: Angulado 1097">
            <a:extLst>
              <a:ext uri="{FF2B5EF4-FFF2-40B4-BE49-F238E27FC236}">
                <a16:creationId xmlns:a16="http://schemas.microsoft.com/office/drawing/2014/main" id="{917500A6-CBAA-4889-8B9B-7F270C05BB8E}"/>
              </a:ext>
            </a:extLst>
          </p:cNvPr>
          <p:cNvCxnSpPr>
            <a:cxnSpLocks/>
            <a:stCxn id="1053" idx="1"/>
            <a:endCxn id="1103" idx="5"/>
          </p:cNvCxnSpPr>
          <p:nvPr/>
        </p:nvCxnSpPr>
        <p:spPr>
          <a:xfrm rot="10800000" flipV="1">
            <a:off x="16914585" y="10577803"/>
            <a:ext cx="1328953" cy="2947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ector: Angulado 1098">
            <a:extLst>
              <a:ext uri="{FF2B5EF4-FFF2-40B4-BE49-F238E27FC236}">
                <a16:creationId xmlns:a16="http://schemas.microsoft.com/office/drawing/2014/main" id="{BF82DA3C-6117-40D6-A26F-816D0E1D9BA4}"/>
              </a:ext>
            </a:extLst>
          </p:cNvPr>
          <p:cNvCxnSpPr>
            <a:cxnSpLocks/>
            <a:stCxn id="1053" idx="1"/>
            <a:endCxn id="1102" idx="5"/>
          </p:cNvCxnSpPr>
          <p:nvPr/>
        </p:nvCxnSpPr>
        <p:spPr>
          <a:xfrm rot="10800000">
            <a:off x="16912489" y="10285985"/>
            <a:ext cx="1331049" cy="291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Fluxograma: Dados 1101">
            <a:extLst>
              <a:ext uri="{FF2B5EF4-FFF2-40B4-BE49-F238E27FC236}">
                <a16:creationId xmlns:a16="http://schemas.microsoft.com/office/drawing/2014/main" id="{1F4051F1-424E-4B2F-80FB-FDE5B1B1ABEE}"/>
              </a:ext>
            </a:extLst>
          </p:cNvPr>
          <p:cNvSpPr/>
          <p:nvPr/>
        </p:nvSpPr>
        <p:spPr>
          <a:xfrm>
            <a:off x="15335037" y="10098829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Fluxograma: Dados 1102">
            <a:extLst>
              <a:ext uri="{FF2B5EF4-FFF2-40B4-BE49-F238E27FC236}">
                <a16:creationId xmlns:a16="http://schemas.microsoft.com/office/drawing/2014/main" id="{93A694D1-9CED-4D31-BAC6-975ECCA6FE88}"/>
              </a:ext>
            </a:extLst>
          </p:cNvPr>
          <p:cNvSpPr/>
          <p:nvPr/>
        </p:nvSpPr>
        <p:spPr>
          <a:xfrm>
            <a:off x="15337133" y="10685424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Fluxograma: Entrada Manual 1120">
            <a:extLst>
              <a:ext uri="{FF2B5EF4-FFF2-40B4-BE49-F238E27FC236}">
                <a16:creationId xmlns:a16="http://schemas.microsoft.com/office/drawing/2014/main" id="{A8BFCA9B-9517-43A9-94F7-26802CD4DA8F}"/>
              </a:ext>
            </a:extLst>
          </p:cNvPr>
          <p:cNvSpPr/>
          <p:nvPr/>
        </p:nvSpPr>
        <p:spPr>
          <a:xfrm>
            <a:off x="18650335" y="9272927"/>
            <a:ext cx="2204309" cy="65144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corr_coef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=[0.85,0.90,0.95]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4" name="Fluxograma: Entrada Manual 1123">
            <a:extLst>
              <a:ext uri="{FF2B5EF4-FFF2-40B4-BE49-F238E27FC236}">
                <a16:creationId xmlns:a16="http://schemas.microsoft.com/office/drawing/2014/main" id="{228444E7-C7E2-4849-8279-D66285ED6E5B}"/>
              </a:ext>
            </a:extLst>
          </p:cNvPr>
          <p:cNvSpPr/>
          <p:nvPr/>
        </p:nvSpPr>
        <p:spPr>
          <a:xfrm>
            <a:off x="7134528" y="5322059"/>
            <a:ext cx="2106082" cy="52829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‘./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Fluxograma: Processo Predefinido 1132">
            <a:extLst>
              <a:ext uri="{FF2B5EF4-FFF2-40B4-BE49-F238E27FC236}">
                <a16:creationId xmlns:a16="http://schemas.microsoft.com/office/drawing/2014/main" id="{9A694892-71E3-417C-867E-F4669C42B9A7}"/>
              </a:ext>
            </a:extLst>
          </p:cNvPr>
          <p:cNvSpPr/>
          <p:nvPr/>
        </p:nvSpPr>
        <p:spPr>
          <a:xfrm>
            <a:off x="15871075" y="8233030"/>
            <a:ext cx="3319562" cy="862981"/>
          </a:xfrm>
          <a:prstGeom prst="flowChartPredefinedProcess">
            <a:avLst/>
          </a:prstGeom>
          <a:solidFill>
            <a:srgbClr val="F2869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repeatCorrFilter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grf_side_corr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corr_n_coef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5" name="Conector: Angulado 1134">
            <a:extLst>
              <a:ext uri="{FF2B5EF4-FFF2-40B4-BE49-F238E27FC236}">
                <a16:creationId xmlns:a16="http://schemas.microsoft.com/office/drawing/2014/main" id="{C7E1FD1E-8D63-49B7-AA26-6C1D49F0036D}"/>
              </a:ext>
            </a:extLst>
          </p:cNvPr>
          <p:cNvCxnSpPr>
            <a:cxnSpLocks/>
            <a:stCxn id="1103" idx="2"/>
            <a:endCxn id="1133" idx="1"/>
          </p:cNvCxnSpPr>
          <p:nvPr/>
        </p:nvCxnSpPr>
        <p:spPr>
          <a:xfrm rot="10800000" flipH="1">
            <a:off x="15512405" y="8664520"/>
            <a:ext cx="358670" cy="2208060"/>
          </a:xfrm>
          <a:prstGeom prst="bentConnector3">
            <a:avLst>
              <a:gd name="adj1" fmla="val -229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7" name="Conector: Angulado 1136">
            <a:extLst>
              <a:ext uri="{FF2B5EF4-FFF2-40B4-BE49-F238E27FC236}">
                <a16:creationId xmlns:a16="http://schemas.microsoft.com/office/drawing/2014/main" id="{3C78FFF6-3225-44D8-B8C9-03807BDFA7C2}"/>
              </a:ext>
            </a:extLst>
          </p:cNvPr>
          <p:cNvCxnSpPr>
            <a:cxnSpLocks/>
            <a:stCxn id="1102" idx="2"/>
            <a:endCxn id="1133" idx="1"/>
          </p:cNvCxnSpPr>
          <p:nvPr/>
        </p:nvCxnSpPr>
        <p:spPr>
          <a:xfrm rot="10800000" flipH="1">
            <a:off x="15510309" y="8664522"/>
            <a:ext cx="360766" cy="1621465"/>
          </a:xfrm>
          <a:prstGeom prst="bentConnector3">
            <a:avLst>
              <a:gd name="adj1" fmla="val -2245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Conector: Angulado 1138">
            <a:extLst>
              <a:ext uri="{FF2B5EF4-FFF2-40B4-BE49-F238E27FC236}">
                <a16:creationId xmlns:a16="http://schemas.microsoft.com/office/drawing/2014/main" id="{B580A124-5DCB-467A-88C6-9E8529DBD298}"/>
              </a:ext>
            </a:extLst>
          </p:cNvPr>
          <p:cNvCxnSpPr>
            <a:cxnSpLocks/>
            <a:stCxn id="1121" idx="0"/>
            <a:endCxn id="1133" idx="3"/>
          </p:cNvCxnSpPr>
          <p:nvPr/>
        </p:nvCxnSpPr>
        <p:spPr>
          <a:xfrm rot="16200000" flipV="1">
            <a:off x="19134789" y="8720370"/>
            <a:ext cx="673551" cy="5618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ector: Angulado 1250">
            <a:extLst>
              <a:ext uri="{FF2B5EF4-FFF2-40B4-BE49-F238E27FC236}">
                <a16:creationId xmlns:a16="http://schemas.microsoft.com/office/drawing/2014/main" id="{2CD21E42-2EE5-4810-90E4-8489FC3A8A2B}"/>
              </a:ext>
            </a:extLst>
          </p:cNvPr>
          <p:cNvCxnSpPr>
            <a:cxnSpLocks/>
            <a:stCxn id="243" idx="1"/>
            <a:endCxn id="82" idx="5"/>
          </p:cNvCxnSpPr>
          <p:nvPr/>
        </p:nvCxnSpPr>
        <p:spPr>
          <a:xfrm rot="10800000">
            <a:off x="11248021" y="6719828"/>
            <a:ext cx="861125" cy="212688"/>
          </a:xfrm>
          <a:prstGeom prst="bentConnector3">
            <a:avLst>
              <a:gd name="adj1" fmla="val 45444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3" name="Fluxograma: Dados 1282">
            <a:extLst>
              <a:ext uri="{FF2B5EF4-FFF2-40B4-BE49-F238E27FC236}">
                <a16:creationId xmlns:a16="http://schemas.microsoft.com/office/drawing/2014/main" id="{6F0587C2-1B53-4AD6-900F-D29C53216A5C}"/>
              </a:ext>
            </a:extLst>
          </p:cNvPr>
          <p:cNvSpPr/>
          <p:nvPr/>
        </p:nvSpPr>
        <p:spPr>
          <a:xfrm>
            <a:off x="15331124" y="7518330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5" name="Fluxograma: Dados 1284">
            <a:extLst>
              <a:ext uri="{FF2B5EF4-FFF2-40B4-BE49-F238E27FC236}">
                <a16:creationId xmlns:a16="http://schemas.microsoft.com/office/drawing/2014/main" id="{749ED27E-5BC8-41BC-BC89-3FCB651FDF20}"/>
              </a:ext>
            </a:extLst>
          </p:cNvPr>
          <p:cNvSpPr/>
          <p:nvPr/>
        </p:nvSpPr>
        <p:spPr>
          <a:xfrm>
            <a:off x="15330621" y="6950782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7" name="Conector: Angulado 1286">
            <a:extLst>
              <a:ext uri="{FF2B5EF4-FFF2-40B4-BE49-F238E27FC236}">
                <a16:creationId xmlns:a16="http://schemas.microsoft.com/office/drawing/2014/main" id="{7732CA0A-7DCE-469B-A5E4-805FA7696C5E}"/>
              </a:ext>
            </a:extLst>
          </p:cNvPr>
          <p:cNvCxnSpPr>
            <a:cxnSpLocks/>
            <a:stCxn id="1133" idx="0"/>
            <a:endCxn id="1283" idx="5"/>
          </p:cNvCxnSpPr>
          <p:nvPr/>
        </p:nvCxnSpPr>
        <p:spPr>
          <a:xfrm rot="16200000" flipV="1">
            <a:off x="16955945" y="7658117"/>
            <a:ext cx="527543" cy="6222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Conector: Angulado 1288">
            <a:extLst>
              <a:ext uri="{FF2B5EF4-FFF2-40B4-BE49-F238E27FC236}">
                <a16:creationId xmlns:a16="http://schemas.microsoft.com/office/drawing/2014/main" id="{93DF36D5-6CFE-47EB-B9BA-26E5B166466D}"/>
              </a:ext>
            </a:extLst>
          </p:cNvPr>
          <p:cNvCxnSpPr>
            <a:cxnSpLocks/>
            <a:stCxn id="1133" idx="0"/>
            <a:endCxn id="1285" idx="5"/>
          </p:cNvCxnSpPr>
          <p:nvPr/>
        </p:nvCxnSpPr>
        <p:spPr>
          <a:xfrm rot="16200000" flipV="1">
            <a:off x="16671920" y="7374092"/>
            <a:ext cx="1095091" cy="6227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Fluxograma: Armazenamento Interno 1301">
            <a:extLst>
              <a:ext uri="{FF2B5EF4-FFF2-40B4-BE49-F238E27FC236}">
                <a16:creationId xmlns:a16="http://schemas.microsoft.com/office/drawing/2014/main" id="{7F51C73B-9D29-4F77-A37F-3AF8315E090A}"/>
              </a:ext>
            </a:extLst>
          </p:cNvPr>
          <p:cNvSpPr/>
          <p:nvPr/>
        </p:nvSpPr>
        <p:spPr>
          <a:xfrm>
            <a:off x="9894646" y="3488674"/>
            <a:ext cx="1753840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1" name="Conector: Angulado 1320">
            <a:extLst>
              <a:ext uri="{FF2B5EF4-FFF2-40B4-BE49-F238E27FC236}">
                <a16:creationId xmlns:a16="http://schemas.microsoft.com/office/drawing/2014/main" id="{81CCCEED-63D9-47BB-B83A-8080161B1568}"/>
              </a:ext>
            </a:extLst>
          </p:cNvPr>
          <p:cNvCxnSpPr>
            <a:cxnSpLocks/>
            <a:stCxn id="6" idx="3"/>
            <a:endCxn id="1302" idx="1"/>
          </p:cNvCxnSpPr>
          <p:nvPr/>
        </p:nvCxnSpPr>
        <p:spPr>
          <a:xfrm>
            <a:off x="9203564" y="3201076"/>
            <a:ext cx="691082" cy="6200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6" name="Fluxograma: Exibir 1355">
            <a:extLst>
              <a:ext uri="{FF2B5EF4-FFF2-40B4-BE49-F238E27FC236}">
                <a16:creationId xmlns:a16="http://schemas.microsoft.com/office/drawing/2014/main" id="{49D0671F-CC8B-4EB2-B857-020AB3BF94C2}"/>
              </a:ext>
            </a:extLst>
          </p:cNvPr>
          <p:cNvSpPr/>
          <p:nvPr/>
        </p:nvSpPr>
        <p:spPr>
          <a:xfrm>
            <a:off x="15386577" y="9288520"/>
            <a:ext cx="1890556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1" name="Conector: Angulado 1360">
            <a:extLst>
              <a:ext uri="{FF2B5EF4-FFF2-40B4-BE49-F238E27FC236}">
                <a16:creationId xmlns:a16="http://schemas.microsoft.com/office/drawing/2014/main" id="{6112CE1D-92AF-43C0-8AE3-A1E3EA9583F3}"/>
              </a:ext>
            </a:extLst>
          </p:cNvPr>
          <p:cNvCxnSpPr>
            <a:cxnSpLocks/>
            <a:stCxn id="1103" idx="2"/>
            <a:endCxn id="1356" idx="1"/>
          </p:cNvCxnSpPr>
          <p:nvPr/>
        </p:nvCxnSpPr>
        <p:spPr>
          <a:xfrm rot="10800000">
            <a:off x="15386577" y="9626432"/>
            <a:ext cx="125828" cy="1246148"/>
          </a:xfrm>
          <a:prstGeom prst="bentConnector3">
            <a:avLst>
              <a:gd name="adj1" fmla="val 6554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Conector: Angulado 1362">
            <a:extLst>
              <a:ext uri="{FF2B5EF4-FFF2-40B4-BE49-F238E27FC236}">
                <a16:creationId xmlns:a16="http://schemas.microsoft.com/office/drawing/2014/main" id="{C32B4C81-BE34-4BAF-8F54-6A382B1B448B}"/>
              </a:ext>
            </a:extLst>
          </p:cNvPr>
          <p:cNvCxnSpPr>
            <a:cxnSpLocks/>
            <a:stCxn id="1102" idx="2"/>
            <a:endCxn id="1356" idx="1"/>
          </p:cNvCxnSpPr>
          <p:nvPr/>
        </p:nvCxnSpPr>
        <p:spPr>
          <a:xfrm rot="10800000">
            <a:off x="15386577" y="9626434"/>
            <a:ext cx="123732" cy="659553"/>
          </a:xfrm>
          <a:prstGeom prst="bentConnector3">
            <a:avLst>
              <a:gd name="adj1" fmla="val 6665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1" name="Fluxograma: Exibir 1380">
            <a:extLst>
              <a:ext uri="{FF2B5EF4-FFF2-40B4-BE49-F238E27FC236}">
                <a16:creationId xmlns:a16="http://schemas.microsoft.com/office/drawing/2014/main" id="{186705E5-27EC-40F3-B5C3-B4C11C44A7F3}"/>
              </a:ext>
            </a:extLst>
          </p:cNvPr>
          <p:cNvSpPr/>
          <p:nvPr/>
        </p:nvSpPr>
        <p:spPr>
          <a:xfrm>
            <a:off x="15236635" y="6086732"/>
            <a:ext cx="1688734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2" name="Conector: Angulado 1381">
            <a:extLst>
              <a:ext uri="{FF2B5EF4-FFF2-40B4-BE49-F238E27FC236}">
                <a16:creationId xmlns:a16="http://schemas.microsoft.com/office/drawing/2014/main" id="{C7C6DA92-5C59-42F5-88B8-7D8521D6C353}"/>
              </a:ext>
            </a:extLst>
          </p:cNvPr>
          <p:cNvCxnSpPr>
            <a:cxnSpLocks/>
            <a:stCxn id="1133" idx="0"/>
            <a:endCxn id="1381" idx="3"/>
          </p:cNvCxnSpPr>
          <p:nvPr/>
        </p:nvCxnSpPr>
        <p:spPr>
          <a:xfrm rot="16200000" flipV="1">
            <a:off x="16323922" y="7026094"/>
            <a:ext cx="1808385" cy="6054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ector: Angulado 1452">
            <a:extLst>
              <a:ext uri="{FF2B5EF4-FFF2-40B4-BE49-F238E27FC236}">
                <a16:creationId xmlns:a16="http://schemas.microsoft.com/office/drawing/2014/main" id="{49E0FD6A-8E8B-4A5F-BE1A-51528B2D0751}"/>
              </a:ext>
            </a:extLst>
          </p:cNvPr>
          <p:cNvCxnSpPr>
            <a:cxnSpLocks/>
            <a:stCxn id="82" idx="0"/>
            <a:endCxn id="1302" idx="2"/>
          </p:cNvCxnSpPr>
          <p:nvPr/>
        </p:nvCxnSpPr>
        <p:spPr>
          <a:xfrm rot="16200000" flipV="1">
            <a:off x="9602699" y="5322378"/>
            <a:ext cx="2343246" cy="55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Conector: Angulado 1485">
            <a:extLst>
              <a:ext uri="{FF2B5EF4-FFF2-40B4-BE49-F238E27FC236}">
                <a16:creationId xmlns:a16="http://schemas.microsoft.com/office/drawing/2014/main" id="{F3E36AFD-87B8-49F3-B7F8-05E32AF19EDB}"/>
              </a:ext>
            </a:extLst>
          </p:cNvPr>
          <p:cNvCxnSpPr>
            <a:cxnSpLocks/>
            <a:stCxn id="1285" idx="2"/>
            <a:endCxn id="1302" idx="3"/>
          </p:cNvCxnSpPr>
          <p:nvPr/>
        </p:nvCxnSpPr>
        <p:spPr>
          <a:xfrm rot="10800000">
            <a:off x="11648488" y="3821092"/>
            <a:ext cx="3857407" cy="3316846"/>
          </a:xfrm>
          <a:prstGeom prst="bentConnector3">
            <a:avLst>
              <a:gd name="adj1" fmla="val 364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Conector: Angulado 1488">
            <a:extLst>
              <a:ext uri="{FF2B5EF4-FFF2-40B4-BE49-F238E27FC236}">
                <a16:creationId xmlns:a16="http://schemas.microsoft.com/office/drawing/2014/main" id="{AB50BE4A-899A-47A9-A607-DDF2B47C700A}"/>
              </a:ext>
            </a:extLst>
          </p:cNvPr>
          <p:cNvCxnSpPr>
            <a:cxnSpLocks/>
            <a:stCxn id="1283" idx="2"/>
            <a:endCxn id="1302" idx="3"/>
          </p:cNvCxnSpPr>
          <p:nvPr/>
        </p:nvCxnSpPr>
        <p:spPr>
          <a:xfrm rot="10800000">
            <a:off x="11648486" y="3821092"/>
            <a:ext cx="3857910" cy="3884394"/>
          </a:xfrm>
          <a:prstGeom prst="bentConnector3">
            <a:avLst>
              <a:gd name="adj1" fmla="val 368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Conector: Angulado 1495">
            <a:extLst>
              <a:ext uri="{FF2B5EF4-FFF2-40B4-BE49-F238E27FC236}">
                <a16:creationId xmlns:a16="http://schemas.microsoft.com/office/drawing/2014/main" id="{86D3B9D3-F804-45E4-87FE-6EFB36B7C1DA}"/>
              </a:ext>
            </a:extLst>
          </p:cNvPr>
          <p:cNvCxnSpPr>
            <a:cxnSpLocks/>
            <a:stCxn id="1103" idx="2"/>
            <a:endCxn id="1302" idx="3"/>
          </p:cNvCxnSpPr>
          <p:nvPr/>
        </p:nvCxnSpPr>
        <p:spPr>
          <a:xfrm rot="10800000">
            <a:off x="11648488" y="3821092"/>
            <a:ext cx="3863919" cy="7051488"/>
          </a:xfrm>
          <a:prstGeom prst="bentConnector3">
            <a:avLst>
              <a:gd name="adj1" fmla="val 368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Conector: Angulado 1497">
            <a:extLst>
              <a:ext uri="{FF2B5EF4-FFF2-40B4-BE49-F238E27FC236}">
                <a16:creationId xmlns:a16="http://schemas.microsoft.com/office/drawing/2014/main" id="{A94C426D-3199-4544-A551-6A2CB417C84A}"/>
              </a:ext>
            </a:extLst>
          </p:cNvPr>
          <p:cNvCxnSpPr>
            <a:cxnSpLocks/>
            <a:stCxn id="1102" idx="2"/>
            <a:endCxn id="1302" idx="3"/>
          </p:cNvCxnSpPr>
          <p:nvPr/>
        </p:nvCxnSpPr>
        <p:spPr>
          <a:xfrm rot="10800000">
            <a:off x="11648488" y="3821094"/>
            <a:ext cx="3861823" cy="6464893"/>
          </a:xfrm>
          <a:prstGeom prst="bentConnector3">
            <a:avLst>
              <a:gd name="adj1" fmla="val 364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ector: Angulado 1804">
            <a:extLst>
              <a:ext uri="{FF2B5EF4-FFF2-40B4-BE49-F238E27FC236}">
                <a16:creationId xmlns:a16="http://schemas.microsoft.com/office/drawing/2014/main" id="{09CDB52B-669F-413B-96D2-07B9E242D0B5}"/>
              </a:ext>
            </a:extLst>
          </p:cNvPr>
          <p:cNvCxnSpPr>
            <a:cxnSpLocks/>
            <a:stCxn id="1302" idx="0"/>
            <a:endCxn id="1809" idx="1"/>
          </p:cNvCxnSpPr>
          <p:nvPr/>
        </p:nvCxnSpPr>
        <p:spPr>
          <a:xfrm rot="5400000" flipH="1" flipV="1">
            <a:off x="11223571" y="2743853"/>
            <a:ext cx="292816" cy="11968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9" name="Fluxograma: Processo 1808">
            <a:extLst>
              <a:ext uri="{FF2B5EF4-FFF2-40B4-BE49-F238E27FC236}">
                <a16:creationId xmlns:a16="http://schemas.microsoft.com/office/drawing/2014/main" id="{2D13A533-8B53-405B-A9A3-1D613722E7E8}"/>
              </a:ext>
            </a:extLst>
          </p:cNvPr>
          <p:cNvSpPr/>
          <p:nvPr/>
        </p:nvSpPr>
        <p:spPr>
          <a:xfrm>
            <a:off x="11968394" y="2871031"/>
            <a:ext cx="2128597" cy="64965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 &gt;= 4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4" name="Fluxograma: Exibir 1813">
            <a:extLst>
              <a:ext uri="{FF2B5EF4-FFF2-40B4-BE49-F238E27FC236}">
                <a16:creationId xmlns:a16="http://schemas.microsoft.com/office/drawing/2014/main" id="{602E50A6-5DE7-4605-9E84-8F5583AFBF88}"/>
              </a:ext>
            </a:extLst>
          </p:cNvPr>
          <p:cNvSpPr/>
          <p:nvPr/>
        </p:nvSpPr>
        <p:spPr>
          <a:xfrm>
            <a:off x="11578267" y="1991872"/>
            <a:ext cx="2560505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corr_filter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6" name="Conector: Angulado 1815">
            <a:extLst>
              <a:ext uri="{FF2B5EF4-FFF2-40B4-BE49-F238E27FC236}">
                <a16:creationId xmlns:a16="http://schemas.microsoft.com/office/drawing/2014/main" id="{6F385C31-064F-44C0-9BFD-51D94A92206E}"/>
              </a:ext>
            </a:extLst>
          </p:cNvPr>
          <p:cNvCxnSpPr>
            <a:cxnSpLocks/>
            <a:stCxn id="1302" idx="0"/>
            <a:endCxn id="1814" idx="1"/>
          </p:cNvCxnSpPr>
          <p:nvPr/>
        </p:nvCxnSpPr>
        <p:spPr>
          <a:xfrm rot="5400000" flipH="1" flipV="1">
            <a:off x="10595473" y="2505879"/>
            <a:ext cx="1158889" cy="8067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Conector: Angulado 1904">
            <a:extLst>
              <a:ext uri="{FF2B5EF4-FFF2-40B4-BE49-F238E27FC236}">
                <a16:creationId xmlns:a16="http://schemas.microsoft.com/office/drawing/2014/main" id="{431B4508-911E-4554-A2B5-113EC52F60E3}"/>
              </a:ext>
            </a:extLst>
          </p:cNvPr>
          <p:cNvCxnSpPr>
            <a:cxnSpLocks/>
            <a:stCxn id="1809" idx="3"/>
            <a:endCxn id="1923" idx="1"/>
          </p:cNvCxnSpPr>
          <p:nvPr/>
        </p:nvCxnSpPr>
        <p:spPr>
          <a:xfrm>
            <a:off x="14096990" y="3195857"/>
            <a:ext cx="509466" cy="258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3" name="Fluxograma: Armazenamento Interno 1922">
            <a:extLst>
              <a:ext uri="{FF2B5EF4-FFF2-40B4-BE49-F238E27FC236}">
                <a16:creationId xmlns:a16="http://schemas.microsoft.com/office/drawing/2014/main" id="{82A922A5-77DA-4F7D-B6DC-7B7FD19600D5}"/>
              </a:ext>
            </a:extLst>
          </p:cNvPr>
          <p:cNvSpPr/>
          <p:nvPr/>
        </p:nvSpPr>
        <p:spPr>
          <a:xfrm>
            <a:off x="14606456" y="2866021"/>
            <a:ext cx="1753840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GRF_proc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8" name="Fluxograma: Processo Predefinido 1927">
            <a:extLst>
              <a:ext uri="{FF2B5EF4-FFF2-40B4-BE49-F238E27FC236}">
                <a16:creationId xmlns:a16="http://schemas.microsoft.com/office/drawing/2014/main" id="{607D7977-C403-4CFE-8D1E-CB47D82811A1}"/>
              </a:ext>
            </a:extLst>
          </p:cNvPr>
          <p:cNvSpPr/>
          <p:nvPr/>
        </p:nvSpPr>
        <p:spPr>
          <a:xfrm>
            <a:off x="16081003" y="3924607"/>
            <a:ext cx="2370562" cy="675825"/>
          </a:xfrm>
          <a:prstGeom prst="flowChartPredefinedProcess">
            <a:avLst/>
          </a:prstGeom>
          <a:solidFill>
            <a:srgbClr val="888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interSubj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GRF_proc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930" name="Conector: Angulado 1929">
            <a:extLst>
              <a:ext uri="{FF2B5EF4-FFF2-40B4-BE49-F238E27FC236}">
                <a16:creationId xmlns:a16="http://schemas.microsoft.com/office/drawing/2014/main" id="{580BF1D2-ED87-4A44-867D-D0BA49EA7B20}"/>
              </a:ext>
            </a:extLst>
          </p:cNvPr>
          <p:cNvCxnSpPr>
            <a:cxnSpLocks/>
            <a:stCxn id="1923" idx="2"/>
            <a:endCxn id="1928" idx="1"/>
          </p:cNvCxnSpPr>
          <p:nvPr/>
        </p:nvCxnSpPr>
        <p:spPr>
          <a:xfrm rot="16200000" flipH="1">
            <a:off x="15416358" y="3597875"/>
            <a:ext cx="731662" cy="5976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8" name="Conector: Angulado 1967">
            <a:extLst>
              <a:ext uri="{FF2B5EF4-FFF2-40B4-BE49-F238E27FC236}">
                <a16:creationId xmlns:a16="http://schemas.microsoft.com/office/drawing/2014/main" id="{3B41CE47-1D4C-4F4D-837F-73E9839D4608}"/>
              </a:ext>
            </a:extLst>
          </p:cNvPr>
          <p:cNvCxnSpPr>
            <a:cxnSpLocks/>
            <a:stCxn id="1928" idx="2"/>
            <a:endCxn id="1969" idx="1"/>
          </p:cNvCxnSpPr>
          <p:nvPr/>
        </p:nvCxnSpPr>
        <p:spPr>
          <a:xfrm rot="16200000" flipH="1">
            <a:off x="17200006" y="4666709"/>
            <a:ext cx="850068" cy="7175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9" name="Fluxograma: Documento 1968">
            <a:extLst>
              <a:ext uri="{FF2B5EF4-FFF2-40B4-BE49-F238E27FC236}">
                <a16:creationId xmlns:a16="http://schemas.microsoft.com/office/drawing/2014/main" id="{F0CA4CA2-1C3F-4440-B46B-919353BCC1D1}"/>
              </a:ext>
            </a:extLst>
          </p:cNvPr>
          <p:cNvSpPr/>
          <p:nvPr/>
        </p:nvSpPr>
        <p:spPr>
          <a:xfrm>
            <a:off x="17983798" y="5124775"/>
            <a:ext cx="1768691" cy="651448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elderly_subj_final.mat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4" name="Fluxograma: Terminação 1973">
            <a:extLst>
              <a:ext uri="{FF2B5EF4-FFF2-40B4-BE49-F238E27FC236}">
                <a16:creationId xmlns:a16="http://schemas.microsoft.com/office/drawing/2014/main" id="{0F6E774B-3A32-46B3-8F81-5DADFE9C74FD}"/>
              </a:ext>
            </a:extLst>
          </p:cNvPr>
          <p:cNvSpPr/>
          <p:nvPr/>
        </p:nvSpPr>
        <p:spPr>
          <a:xfrm>
            <a:off x="19584807" y="6250918"/>
            <a:ext cx="1526639" cy="57525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7" name="Conector: Angulado 1976">
            <a:extLst>
              <a:ext uri="{FF2B5EF4-FFF2-40B4-BE49-F238E27FC236}">
                <a16:creationId xmlns:a16="http://schemas.microsoft.com/office/drawing/2014/main" id="{3A8410C4-82B5-462D-9891-4F2598445635}"/>
              </a:ext>
            </a:extLst>
          </p:cNvPr>
          <p:cNvCxnSpPr>
            <a:stCxn id="1969" idx="2"/>
            <a:endCxn id="1974" idx="1"/>
          </p:cNvCxnSpPr>
          <p:nvPr/>
        </p:nvCxnSpPr>
        <p:spPr>
          <a:xfrm rot="16200000" flipH="1">
            <a:off x="18823779" y="5777519"/>
            <a:ext cx="805390" cy="7166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3" name="Agrupar 2022">
            <a:extLst>
              <a:ext uri="{FF2B5EF4-FFF2-40B4-BE49-F238E27FC236}">
                <a16:creationId xmlns:a16="http://schemas.microsoft.com/office/drawing/2014/main" id="{293259C8-3F76-4130-B6C4-EA9B436B6D0C}"/>
              </a:ext>
            </a:extLst>
          </p:cNvPr>
          <p:cNvGrpSpPr/>
          <p:nvPr/>
        </p:nvGrpSpPr>
        <p:grpSpPr>
          <a:xfrm>
            <a:off x="3929662" y="8507349"/>
            <a:ext cx="2961834" cy="3899916"/>
            <a:chOff x="275142" y="7200900"/>
            <a:chExt cx="2961834" cy="3899916"/>
          </a:xfrm>
        </p:grpSpPr>
        <p:sp>
          <p:nvSpPr>
            <p:cNvPr id="2022" name="Retângulo 2021">
              <a:extLst>
                <a:ext uri="{FF2B5EF4-FFF2-40B4-BE49-F238E27FC236}">
                  <a16:creationId xmlns:a16="http://schemas.microsoft.com/office/drawing/2014/main" id="{B58D86A8-BD47-4BC1-ACFE-74C998161E2E}"/>
                </a:ext>
              </a:extLst>
            </p:cNvPr>
            <p:cNvSpPr/>
            <p:nvPr/>
          </p:nvSpPr>
          <p:spPr>
            <a:xfrm>
              <a:off x="275142" y="7200900"/>
              <a:ext cx="2961834" cy="38999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Fluxograma: Terminação 1996">
              <a:extLst>
                <a:ext uri="{FF2B5EF4-FFF2-40B4-BE49-F238E27FC236}">
                  <a16:creationId xmlns:a16="http://schemas.microsoft.com/office/drawing/2014/main" id="{E9C1AA10-0BE6-4E5E-870D-5C25F41ABDF8}"/>
                </a:ext>
              </a:extLst>
            </p:cNvPr>
            <p:cNvSpPr/>
            <p:nvPr/>
          </p:nvSpPr>
          <p:spPr>
            <a:xfrm>
              <a:off x="485851" y="7561263"/>
              <a:ext cx="1149688" cy="57525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Start/</a:t>
              </a:r>
              <a:r>
                <a:rPr lang="pt-B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0" name="Fluxograma: Entrada Manual 1999">
              <a:extLst>
                <a:ext uri="{FF2B5EF4-FFF2-40B4-BE49-F238E27FC236}">
                  <a16:creationId xmlns:a16="http://schemas.microsoft.com/office/drawing/2014/main" id="{7DC5BCE4-7878-414A-B8CA-92EB86BE73A9}"/>
                </a:ext>
              </a:extLst>
            </p:cNvPr>
            <p:cNvSpPr/>
            <p:nvPr/>
          </p:nvSpPr>
          <p:spPr>
            <a:xfrm>
              <a:off x="570869" y="9208120"/>
              <a:ext cx="1064670" cy="575255"/>
            </a:xfrm>
            <a:prstGeom prst="flowChartManualIn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input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1" name="Fluxograma: Dados 2000">
              <a:extLst>
                <a:ext uri="{FF2B5EF4-FFF2-40B4-BE49-F238E27FC236}">
                  <a16:creationId xmlns:a16="http://schemas.microsoft.com/office/drawing/2014/main" id="{F40099F3-A054-4A94-A3D2-8D049224B22E}"/>
                </a:ext>
              </a:extLst>
            </p:cNvPr>
            <p:cNvSpPr/>
            <p:nvPr/>
          </p:nvSpPr>
          <p:spPr>
            <a:xfrm>
              <a:off x="1880214" y="7580193"/>
              <a:ext cx="1086470" cy="533889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5" name="Fluxograma: Processo Predefinido 2004">
              <a:extLst>
                <a:ext uri="{FF2B5EF4-FFF2-40B4-BE49-F238E27FC236}">
                  <a16:creationId xmlns:a16="http://schemas.microsoft.com/office/drawing/2014/main" id="{527E374A-AF39-4214-AAFD-3A8B9B3CD5C5}"/>
                </a:ext>
              </a:extLst>
            </p:cNvPr>
            <p:cNvSpPr/>
            <p:nvPr/>
          </p:nvSpPr>
          <p:spPr>
            <a:xfrm>
              <a:off x="583348" y="10101673"/>
              <a:ext cx="1052191" cy="639787"/>
            </a:xfrm>
            <a:prstGeom prst="flowChartPredefined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2007" name="Fluxograma: Exibir 2006">
              <a:extLst>
                <a:ext uri="{FF2B5EF4-FFF2-40B4-BE49-F238E27FC236}">
                  <a16:creationId xmlns:a16="http://schemas.microsoft.com/office/drawing/2014/main" id="{3F8FC6D6-B7F7-4121-A3BC-99ED3D1D3B70}"/>
                </a:ext>
              </a:extLst>
            </p:cNvPr>
            <p:cNvSpPr/>
            <p:nvPr/>
          </p:nvSpPr>
          <p:spPr>
            <a:xfrm>
              <a:off x="1842175" y="9197807"/>
              <a:ext cx="1064671" cy="636952"/>
            </a:xfrm>
            <a:prstGeom prst="flowChartDisp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</a:p>
          </p:txBody>
        </p:sp>
        <p:sp>
          <p:nvSpPr>
            <p:cNvPr id="2017" name="Fluxograma: Armazenamento Interno 2016">
              <a:extLst>
                <a:ext uri="{FF2B5EF4-FFF2-40B4-BE49-F238E27FC236}">
                  <a16:creationId xmlns:a16="http://schemas.microsoft.com/office/drawing/2014/main" id="{71AF5D99-BCA7-4899-B4F6-79D7533894D4}"/>
                </a:ext>
              </a:extLst>
            </p:cNvPr>
            <p:cNvSpPr/>
            <p:nvPr/>
          </p:nvSpPr>
          <p:spPr>
            <a:xfrm>
              <a:off x="1928843" y="10111005"/>
              <a:ext cx="978003" cy="636952"/>
            </a:xfrm>
            <a:prstGeom prst="flowChartInternalStora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Internal</a:t>
              </a:r>
              <a:r>
                <a:rPr 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0" name="Fluxograma: Documento 2019">
              <a:extLst>
                <a:ext uri="{FF2B5EF4-FFF2-40B4-BE49-F238E27FC236}">
                  <a16:creationId xmlns:a16="http://schemas.microsoft.com/office/drawing/2014/main" id="{BA782589-031B-4FAC-88F5-0E6D05914D44}"/>
                </a:ext>
              </a:extLst>
            </p:cNvPr>
            <p:cNvSpPr/>
            <p:nvPr/>
          </p:nvSpPr>
          <p:spPr>
            <a:xfrm>
              <a:off x="583349" y="8355901"/>
              <a:ext cx="1052190" cy="622967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1" name="Fluxograma: Processo 2020">
              <a:extLst>
                <a:ext uri="{FF2B5EF4-FFF2-40B4-BE49-F238E27FC236}">
                  <a16:creationId xmlns:a16="http://schemas.microsoft.com/office/drawing/2014/main" id="{4AB50381-3536-4DEF-88D3-0B4FD37C2B87}"/>
                </a:ext>
              </a:extLst>
            </p:cNvPr>
            <p:cNvSpPr/>
            <p:nvPr/>
          </p:nvSpPr>
          <p:spPr>
            <a:xfrm>
              <a:off x="1875039" y="8357288"/>
              <a:ext cx="1052190" cy="63695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4" name="CaixaDeTexto 2023">
            <a:extLst>
              <a:ext uri="{FF2B5EF4-FFF2-40B4-BE49-F238E27FC236}">
                <a16:creationId xmlns:a16="http://schemas.microsoft.com/office/drawing/2014/main" id="{26B7EEC4-40BC-4AB9-88A0-05FBC91F7382}"/>
              </a:ext>
            </a:extLst>
          </p:cNvPr>
          <p:cNvSpPr txBox="1"/>
          <p:nvPr/>
        </p:nvSpPr>
        <p:spPr>
          <a:xfrm>
            <a:off x="3929663" y="2000367"/>
            <a:ext cx="248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Main_preProc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5" name="CaixaDeTexto 2024">
            <a:extLst>
              <a:ext uri="{FF2B5EF4-FFF2-40B4-BE49-F238E27FC236}">
                <a16:creationId xmlns:a16="http://schemas.microsoft.com/office/drawing/2014/main" id="{35D64132-2A8F-412D-ABEB-095EB470B31F}"/>
              </a:ext>
            </a:extLst>
          </p:cNvPr>
          <p:cNvSpPr txBox="1"/>
          <p:nvPr/>
        </p:nvSpPr>
        <p:spPr>
          <a:xfrm>
            <a:off x="3955640" y="8055592"/>
            <a:ext cx="217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Legend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1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6" name="Conector: Angulado 1495">
            <a:extLst>
              <a:ext uri="{FF2B5EF4-FFF2-40B4-BE49-F238E27FC236}">
                <a16:creationId xmlns:a16="http://schemas.microsoft.com/office/drawing/2014/main" id="{86D3B9D3-F804-45E4-87FE-6EFB36B7C1DA}"/>
              </a:ext>
            </a:extLst>
          </p:cNvPr>
          <p:cNvCxnSpPr>
            <a:cxnSpLocks/>
            <a:stCxn id="1103" idx="2"/>
            <a:endCxn id="1302" idx="3"/>
          </p:cNvCxnSpPr>
          <p:nvPr/>
        </p:nvCxnSpPr>
        <p:spPr>
          <a:xfrm rot="10800000">
            <a:off x="10551206" y="3821092"/>
            <a:ext cx="4504550" cy="7288214"/>
          </a:xfrm>
          <a:prstGeom prst="bentConnector3">
            <a:avLst>
              <a:gd name="adj1" fmla="val 38632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Conector: Angulado 1497">
            <a:extLst>
              <a:ext uri="{FF2B5EF4-FFF2-40B4-BE49-F238E27FC236}">
                <a16:creationId xmlns:a16="http://schemas.microsoft.com/office/drawing/2014/main" id="{A94C426D-3199-4544-A551-6A2CB417C84A}"/>
              </a:ext>
            </a:extLst>
          </p:cNvPr>
          <p:cNvCxnSpPr>
            <a:cxnSpLocks/>
            <a:stCxn id="1102" idx="2"/>
            <a:endCxn id="1302" idx="3"/>
          </p:cNvCxnSpPr>
          <p:nvPr/>
        </p:nvCxnSpPr>
        <p:spPr>
          <a:xfrm rot="10800000">
            <a:off x="10551206" y="3821092"/>
            <a:ext cx="4502454" cy="6669414"/>
          </a:xfrm>
          <a:prstGeom prst="bentConnector3">
            <a:avLst>
              <a:gd name="adj1" fmla="val 3822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ector: Angulado 763">
            <a:extLst>
              <a:ext uri="{FF2B5EF4-FFF2-40B4-BE49-F238E27FC236}">
                <a16:creationId xmlns:a16="http://schemas.microsoft.com/office/drawing/2014/main" id="{19B315C0-1C73-4A55-AAA3-32D47F7FD9E5}"/>
              </a:ext>
            </a:extLst>
          </p:cNvPr>
          <p:cNvCxnSpPr>
            <a:cxnSpLocks/>
            <a:stCxn id="759" idx="1"/>
            <a:endCxn id="674" idx="1"/>
          </p:cNvCxnSpPr>
          <p:nvPr/>
        </p:nvCxnSpPr>
        <p:spPr>
          <a:xfrm rot="10800000" flipH="1">
            <a:off x="8584508" y="11846549"/>
            <a:ext cx="1777013" cy="1151015"/>
          </a:xfrm>
          <a:prstGeom prst="bentConnector3">
            <a:avLst>
              <a:gd name="adj1" fmla="val -128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: Angulado 477">
            <a:extLst>
              <a:ext uri="{FF2B5EF4-FFF2-40B4-BE49-F238E27FC236}">
                <a16:creationId xmlns:a16="http://schemas.microsoft.com/office/drawing/2014/main" id="{5D6846E7-243D-4051-941D-B37F498AA5E6}"/>
              </a:ext>
            </a:extLst>
          </p:cNvPr>
          <p:cNvCxnSpPr>
            <a:cxnSpLocks/>
            <a:stCxn id="243" idx="2"/>
            <a:endCxn id="476" idx="0"/>
          </p:cNvCxnSpPr>
          <p:nvPr/>
        </p:nvCxnSpPr>
        <p:spPr>
          <a:xfrm rot="5400000">
            <a:off x="11845623" y="6866929"/>
            <a:ext cx="304848" cy="11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A1E0F2A1-27E9-414F-8B75-570E3CBD393B}"/>
              </a:ext>
            </a:extLst>
          </p:cNvPr>
          <p:cNvSpPr/>
          <p:nvPr/>
        </p:nvSpPr>
        <p:spPr>
          <a:xfrm>
            <a:off x="3839900" y="4145000"/>
            <a:ext cx="1526639" cy="5752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xograma: Documento 5">
            <a:extLst>
              <a:ext uri="{FF2B5EF4-FFF2-40B4-BE49-F238E27FC236}">
                <a16:creationId xmlns:a16="http://schemas.microsoft.com/office/drawing/2014/main" id="{13A3D539-A042-4E34-8E7D-5BAA52E73DAA}"/>
              </a:ext>
            </a:extLst>
          </p:cNvPr>
          <p:cNvSpPr/>
          <p:nvPr/>
        </p:nvSpPr>
        <p:spPr>
          <a:xfrm>
            <a:off x="5864414" y="2889592"/>
            <a:ext cx="2040702" cy="622967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elderly_metadata.mat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Processo Predefinido 21">
            <a:extLst>
              <a:ext uri="{FF2B5EF4-FFF2-40B4-BE49-F238E27FC236}">
                <a16:creationId xmlns:a16="http://schemas.microsoft.com/office/drawing/2014/main" id="{BE32DA39-3320-4D39-870C-0DC1551C87A5}"/>
              </a:ext>
            </a:extLst>
          </p:cNvPr>
          <p:cNvSpPr/>
          <p:nvPr/>
        </p:nvSpPr>
        <p:spPr>
          <a:xfrm>
            <a:off x="5733816" y="6344872"/>
            <a:ext cx="2305557" cy="761285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importSubfolderFiles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45F33AFC-3C73-417B-BF75-920149B5CEE7}"/>
              </a:ext>
            </a:extLst>
          </p:cNvPr>
          <p:cNvCxnSpPr>
            <a:cxnSpLocks/>
            <a:stCxn id="1124" idx="2"/>
            <a:endCxn id="22" idx="0"/>
          </p:cNvCxnSpPr>
          <p:nvPr/>
        </p:nvCxnSpPr>
        <p:spPr>
          <a:xfrm flipH="1">
            <a:off x="6886595" y="5850355"/>
            <a:ext cx="2527" cy="494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luxograma: Dados 81">
            <a:extLst>
              <a:ext uri="{FF2B5EF4-FFF2-40B4-BE49-F238E27FC236}">
                <a16:creationId xmlns:a16="http://schemas.microsoft.com/office/drawing/2014/main" id="{321A78FF-746E-465C-BDCA-E38C94635796}"/>
              </a:ext>
            </a:extLst>
          </p:cNvPr>
          <p:cNvSpPr/>
          <p:nvPr/>
        </p:nvSpPr>
        <p:spPr>
          <a:xfrm>
            <a:off x="8737912" y="6130996"/>
            <a:ext cx="1569808" cy="446144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uxograma: Dados 94">
            <a:extLst>
              <a:ext uri="{FF2B5EF4-FFF2-40B4-BE49-F238E27FC236}">
                <a16:creationId xmlns:a16="http://schemas.microsoft.com/office/drawing/2014/main" id="{1023E4CE-EEA4-445F-9A2C-8CFA96F320FC}"/>
              </a:ext>
            </a:extLst>
          </p:cNvPr>
          <p:cNvSpPr/>
          <p:nvPr/>
        </p:nvSpPr>
        <p:spPr>
          <a:xfrm>
            <a:off x="4099673" y="8926328"/>
            <a:ext cx="869214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BC5CC3DF-0322-4935-89C6-63608427CEE7}"/>
              </a:ext>
            </a:extLst>
          </p:cNvPr>
          <p:cNvCxnSpPr>
            <a:cxnSpLocks/>
            <a:stCxn id="22" idx="3"/>
            <a:endCxn id="82" idx="2"/>
          </p:cNvCxnSpPr>
          <p:nvPr/>
        </p:nvCxnSpPr>
        <p:spPr>
          <a:xfrm flipV="1">
            <a:off x="8039373" y="6354068"/>
            <a:ext cx="855521" cy="3714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FB363055-9097-4E2F-9D08-C73A5D91FBFE}"/>
              </a:ext>
            </a:extLst>
          </p:cNvPr>
          <p:cNvCxnSpPr>
            <a:cxnSpLocks/>
            <a:stCxn id="22" idx="2"/>
            <a:endCxn id="95" idx="0"/>
          </p:cNvCxnSpPr>
          <p:nvPr/>
        </p:nvCxnSpPr>
        <p:spPr>
          <a:xfrm rot="5400000">
            <a:off x="4843812" y="6883547"/>
            <a:ext cx="1820172" cy="22653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uxograma: Dados 168">
            <a:extLst>
              <a:ext uri="{FF2B5EF4-FFF2-40B4-BE49-F238E27FC236}">
                <a16:creationId xmlns:a16="http://schemas.microsoft.com/office/drawing/2014/main" id="{50E219B6-3A56-4C27-AB0D-0E6035D03C71}"/>
              </a:ext>
            </a:extLst>
          </p:cNvPr>
          <p:cNvSpPr/>
          <p:nvPr/>
        </p:nvSpPr>
        <p:spPr>
          <a:xfrm>
            <a:off x="10313362" y="4871876"/>
            <a:ext cx="1357002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Mass_kg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luxograma: Dados 173">
            <a:extLst>
              <a:ext uri="{FF2B5EF4-FFF2-40B4-BE49-F238E27FC236}">
                <a16:creationId xmlns:a16="http://schemas.microsoft.com/office/drawing/2014/main" id="{A4FA2946-1F4B-4DBD-833C-6BEF91A902F9}"/>
              </a:ext>
            </a:extLst>
          </p:cNvPr>
          <p:cNvSpPr/>
          <p:nvPr/>
        </p:nvSpPr>
        <p:spPr>
          <a:xfrm>
            <a:off x="11871972" y="4875275"/>
            <a:ext cx="1229013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79EFF2EB-C834-4E80-9F2E-F9C3A7AB3A41}"/>
              </a:ext>
            </a:extLst>
          </p:cNvPr>
          <p:cNvCxnSpPr>
            <a:cxnSpLocks/>
            <a:stCxn id="82" idx="0"/>
            <a:endCxn id="174" idx="4"/>
          </p:cNvCxnSpPr>
          <p:nvPr/>
        </p:nvCxnSpPr>
        <p:spPr>
          <a:xfrm rot="5400000" flipH="1" flipV="1">
            <a:off x="10703547" y="4348066"/>
            <a:ext cx="759183" cy="28066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A583D5A9-1504-4971-BF1D-2D86F5CB7904}"/>
              </a:ext>
            </a:extLst>
          </p:cNvPr>
          <p:cNvCxnSpPr>
            <a:cxnSpLocks/>
            <a:stCxn id="169" idx="0"/>
            <a:endCxn id="1302" idx="2"/>
          </p:cNvCxnSpPr>
          <p:nvPr/>
        </p:nvCxnSpPr>
        <p:spPr>
          <a:xfrm rot="16200000" flipV="1">
            <a:off x="10041742" y="3786055"/>
            <a:ext cx="718366" cy="145327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luxograma: Processo 242">
            <a:extLst>
              <a:ext uri="{FF2B5EF4-FFF2-40B4-BE49-F238E27FC236}">
                <a16:creationId xmlns:a16="http://schemas.microsoft.com/office/drawing/2014/main" id="{F569459D-A521-4DF5-A344-FC78647F33EA}"/>
              </a:ext>
            </a:extLst>
          </p:cNvPr>
          <p:cNvSpPr/>
          <p:nvPr/>
        </p:nvSpPr>
        <p:spPr>
          <a:xfrm>
            <a:off x="11103304" y="5988309"/>
            <a:ext cx="1790685" cy="726794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GRF data: -AP_R, -AP_L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-ML_L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: Angulado 301">
            <a:extLst>
              <a:ext uri="{FF2B5EF4-FFF2-40B4-BE49-F238E27FC236}">
                <a16:creationId xmlns:a16="http://schemas.microsoft.com/office/drawing/2014/main" id="{8486D77D-7F87-4F8B-9A9A-72FD1F5EE118}"/>
              </a:ext>
            </a:extLst>
          </p:cNvPr>
          <p:cNvCxnSpPr>
            <a:cxnSpLocks/>
            <a:stCxn id="3" idx="3"/>
            <a:endCxn id="1124" idx="0"/>
          </p:cNvCxnSpPr>
          <p:nvPr/>
        </p:nvCxnSpPr>
        <p:spPr>
          <a:xfrm>
            <a:off x="5366539" y="4432628"/>
            <a:ext cx="1522583" cy="9422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ector: Angulado 315">
            <a:extLst>
              <a:ext uri="{FF2B5EF4-FFF2-40B4-BE49-F238E27FC236}">
                <a16:creationId xmlns:a16="http://schemas.microsoft.com/office/drawing/2014/main" id="{0FB74A88-E87B-482B-AA64-0418DE3E04A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5366539" y="3471373"/>
            <a:ext cx="1518227" cy="9612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: Angulado 322">
            <a:extLst>
              <a:ext uri="{FF2B5EF4-FFF2-40B4-BE49-F238E27FC236}">
                <a16:creationId xmlns:a16="http://schemas.microsoft.com/office/drawing/2014/main" id="{2D67FBBF-2145-4B19-91DF-B094E4DDD4E1}"/>
              </a:ext>
            </a:extLst>
          </p:cNvPr>
          <p:cNvCxnSpPr>
            <a:cxnSpLocks/>
            <a:stCxn id="82" idx="3"/>
            <a:endCxn id="324" idx="0"/>
          </p:cNvCxnSpPr>
          <p:nvPr/>
        </p:nvCxnSpPr>
        <p:spPr>
          <a:xfrm rot="16200000" flipH="1">
            <a:off x="9143374" y="6799601"/>
            <a:ext cx="446296" cy="137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Fluxograma: Processo Predefinido 323">
            <a:extLst>
              <a:ext uri="{FF2B5EF4-FFF2-40B4-BE49-F238E27FC236}">
                <a16:creationId xmlns:a16="http://schemas.microsoft.com/office/drawing/2014/main" id="{B998DD37-2635-4A81-9091-A2DC638446E1}"/>
              </a:ext>
            </a:extLst>
          </p:cNvPr>
          <p:cNvSpPr/>
          <p:nvPr/>
        </p:nvSpPr>
        <p:spPr>
          <a:xfrm>
            <a:off x="8232818" y="7023436"/>
            <a:ext cx="2268782" cy="657360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7" name="Conector: Angulado 446">
            <a:extLst>
              <a:ext uri="{FF2B5EF4-FFF2-40B4-BE49-F238E27FC236}">
                <a16:creationId xmlns:a16="http://schemas.microsoft.com/office/drawing/2014/main" id="{78705B6A-B97C-435A-A438-070CAB9D52B4}"/>
              </a:ext>
            </a:extLst>
          </p:cNvPr>
          <p:cNvCxnSpPr>
            <a:cxnSpLocks/>
            <a:stCxn id="174" idx="2"/>
            <a:endCxn id="169" idx="5"/>
          </p:cNvCxnSpPr>
          <p:nvPr/>
        </p:nvCxnSpPr>
        <p:spPr>
          <a:xfrm rot="10800000">
            <a:off x="11534664" y="5120147"/>
            <a:ext cx="460208" cy="339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Fluxograma: Exibir 475">
            <a:extLst>
              <a:ext uri="{FF2B5EF4-FFF2-40B4-BE49-F238E27FC236}">
                <a16:creationId xmlns:a16="http://schemas.microsoft.com/office/drawing/2014/main" id="{27958075-D065-42AE-BE57-53F1A960FE62}"/>
              </a:ext>
            </a:extLst>
          </p:cNvPr>
          <p:cNvSpPr/>
          <p:nvPr/>
        </p:nvSpPr>
        <p:spPr>
          <a:xfrm>
            <a:off x="11066728" y="7019952"/>
            <a:ext cx="1861438" cy="667549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0" name="Conector: Angulado 499">
            <a:extLst>
              <a:ext uri="{FF2B5EF4-FFF2-40B4-BE49-F238E27FC236}">
                <a16:creationId xmlns:a16="http://schemas.microsoft.com/office/drawing/2014/main" id="{65444CC7-0A7B-4376-B42D-6596BC692ECE}"/>
              </a:ext>
            </a:extLst>
          </p:cNvPr>
          <p:cNvCxnSpPr>
            <a:cxnSpLocks/>
            <a:stCxn id="324" idx="2"/>
            <a:endCxn id="506" idx="0"/>
          </p:cNvCxnSpPr>
          <p:nvPr/>
        </p:nvCxnSpPr>
        <p:spPr>
          <a:xfrm rot="5400000">
            <a:off x="8575980" y="7609320"/>
            <a:ext cx="719755" cy="86270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: Angulado 500">
            <a:extLst>
              <a:ext uri="{FF2B5EF4-FFF2-40B4-BE49-F238E27FC236}">
                <a16:creationId xmlns:a16="http://schemas.microsoft.com/office/drawing/2014/main" id="{0A7AB972-CC98-4B38-B973-169407C032FC}"/>
              </a:ext>
            </a:extLst>
          </p:cNvPr>
          <p:cNvCxnSpPr>
            <a:cxnSpLocks/>
            <a:stCxn id="324" idx="2"/>
            <a:endCxn id="509" idx="1"/>
          </p:cNvCxnSpPr>
          <p:nvPr/>
        </p:nvCxnSpPr>
        <p:spPr>
          <a:xfrm rot="5400000">
            <a:off x="7866264" y="6917896"/>
            <a:ext cx="738044" cy="226384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Fluxograma: Dados 505">
            <a:extLst>
              <a:ext uri="{FF2B5EF4-FFF2-40B4-BE49-F238E27FC236}">
                <a16:creationId xmlns:a16="http://schemas.microsoft.com/office/drawing/2014/main" id="{C1365970-1BDB-42C8-8F79-0F3154B1A9A3}"/>
              </a:ext>
            </a:extLst>
          </p:cNvPr>
          <p:cNvSpPr/>
          <p:nvPr/>
        </p:nvSpPr>
        <p:spPr>
          <a:xfrm>
            <a:off x="7711323" y="8400552"/>
            <a:ext cx="1321969" cy="650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09" name="Fluxograma: Dados 508">
            <a:extLst>
              <a:ext uri="{FF2B5EF4-FFF2-40B4-BE49-F238E27FC236}">
                <a16:creationId xmlns:a16="http://schemas.microsoft.com/office/drawing/2014/main" id="{D3BA23F4-1106-42DD-BF3A-B0C4D487DA5D}"/>
              </a:ext>
            </a:extLst>
          </p:cNvPr>
          <p:cNvSpPr/>
          <p:nvPr/>
        </p:nvSpPr>
        <p:spPr>
          <a:xfrm>
            <a:off x="6442378" y="8418841"/>
            <a:ext cx="1321969" cy="63961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7" name="Conector: Angulado 546">
            <a:extLst>
              <a:ext uri="{FF2B5EF4-FFF2-40B4-BE49-F238E27FC236}">
                <a16:creationId xmlns:a16="http://schemas.microsoft.com/office/drawing/2014/main" id="{1E68D7B7-8E28-4AF0-AD0A-9582F43F735A}"/>
              </a:ext>
            </a:extLst>
          </p:cNvPr>
          <p:cNvCxnSpPr>
            <a:cxnSpLocks/>
            <a:stCxn id="509" idx="3"/>
            <a:endCxn id="557" idx="0"/>
          </p:cNvCxnSpPr>
          <p:nvPr/>
        </p:nvCxnSpPr>
        <p:spPr>
          <a:xfrm rot="16200000" flipH="1">
            <a:off x="6947820" y="9081802"/>
            <a:ext cx="740232" cy="6935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87437EA5-194C-4DEC-851D-EBBABEFF1E91}"/>
              </a:ext>
            </a:extLst>
          </p:cNvPr>
          <p:cNvCxnSpPr>
            <a:cxnSpLocks/>
            <a:stCxn id="506" idx="4"/>
            <a:endCxn id="557" idx="0"/>
          </p:cNvCxnSpPr>
          <p:nvPr/>
        </p:nvCxnSpPr>
        <p:spPr>
          <a:xfrm rot="5400000">
            <a:off x="7644843" y="9071223"/>
            <a:ext cx="747331" cy="7076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Fluxograma: Processo Predefinido 556">
            <a:extLst>
              <a:ext uri="{FF2B5EF4-FFF2-40B4-BE49-F238E27FC236}">
                <a16:creationId xmlns:a16="http://schemas.microsoft.com/office/drawing/2014/main" id="{E73709E9-B686-43A5-ABF1-C44CC073BF58}"/>
              </a:ext>
            </a:extLst>
          </p:cNvPr>
          <p:cNvSpPr/>
          <p:nvPr/>
        </p:nvSpPr>
        <p:spPr>
          <a:xfrm>
            <a:off x="6210835" y="9798690"/>
            <a:ext cx="2907745" cy="826731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segmentCurves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n_steps,events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AP, ML, V)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Conector: Angulado 626">
            <a:extLst>
              <a:ext uri="{FF2B5EF4-FFF2-40B4-BE49-F238E27FC236}">
                <a16:creationId xmlns:a16="http://schemas.microsoft.com/office/drawing/2014/main" id="{7DCF5F51-0B5D-447C-BA7F-CC88EB170299}"/>
              </a:ext>
            </a:extLst>
          </p:cNvPr>
          <p:cNvCxnSpPr>
            <a:cxnSpLocks/>
            <a:stCxn id="557" idx="3"/>
            <a:endCxn id="637" idx="2"/>
          </p:cNvCxnSpPr>
          <p:nvPr/>
        </p:nvCxnSpPr>
        <p:spPr>
          <a:xfrm flipV="1">
            <a:off x="9118579" y="9773557"/>
            <a:ext cx="1057136" cy="4384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ector: Angulado 627">
            <a:extLst>
              <a:ext uri="{FF2B5EF4-FFF2-40B4-BE49-F238E27FC236}">
                <a16:creationId xmlns:a16="http://schemas.microsoft.com/office/drawing/2014/main" id="{F15031D5-5BF1-4B47-9475-46641DC9C0A8}"/>
              </a:ext>
            </a:extLst>
          </p:cNvPr>
          <p:cNvCxnSpPr>
            <a:cxnSpLocks/>
            <a:stCxn id="557" idx="3"/>
            <a:endCxn id="645" idx="2"/>
          </p:cNvCxnSpPr>
          <p:nvPr/>
        </p:nvCxnSpPr>
        <p:spPr>
          <a:xfrm>
            <a:off x="9118579" y="10212056"/>
            <a:ext cx="1059822" cy="4626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Fluxograma: Dados 636">
            <a:extLst>
              <a:ext uri="{FF2B5EF4-FFF2-40B4-BE49-F238E27FC236}">
                <a16:creationId xmlns:a16="http://schemas.microsoft.com/office/drawing/2014/main" id="{058B7B23-E41B-4D56-8082-D92D4068DB2A}"/>
              </a:ext>
            </a:extLst>
          </p:cNvPr>
          <p:cNvSpPr/>
          <p:nvPr/>
        </p:nvSpPr>
        <p:spPr>
          <a:xfrm>
            <a:off x="10022809" y="9515154"/>
            <a:ext cx="1529073" cy="516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Fluxograma: Dados 644">
            <a:extLst>
              <a:ext uri="{FF2B5EF4-FFF2-40B4-BE49-F238E27FC236}">
                <a16:creationId xmlns:a16="http://schemas.microsoft.com/office/drawing/2014/main" id="{0C588AD3-E2EC-4952-91CA-F92EA69F84DA}"/>
              </a:ext>
            </a:extLst>
          </p:cNvPr>
          <p:cNvSpPr/>
          <p:nvPr/>
        </p:nvSpPr>
        <p:spPr>
          <a:xfrm>
            <a:off x="10025495" y="10416311"/>
            <a:ext cx="1529073" cy="516803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4" name="Conector: Angulado 663">
            <a:extLst>
              <a:ext uri="{FF2B5EF4-FFF2-40B4-BE49-F238E27FC236}">
                <a16:creationId xmlns:a16="http://schemas.microsoft.com/office/drawing/2014/main" id="{31FB5A56-A825-4500-8FB5-78EF593312A8}"/>
              </a:ext>
            </a:extLst>
          </p:cNvPr>
          <p:cNvCxnSpPr>
            <a:cxnSpLocks/>
            <a:stCxn id="95" idx="4"/>
          </p:cNvCxnSpPr>
          <p:nvPr/>
        </p:nvCxnSpPr>
        <p:spPr>
          <a:xfrm rot="16200000" flipH="1">
            <a:off x="7333341" y="6623805"/>
            <a:ext cx="2423682" cy="8021804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Fluxograma: Processo Predefinido 673">
            <a:extLst>
              <a:ext uri="{FF2B5EF4-FFF2-40B4-BE49-F238E27FC236}">
                <a16:creationId xmlns:a16="http://schemas.microsoft.com/office/drawing/2014/main" id="{8C3C2F15-CE98-488C-961D-3764235B0393}"/>
              </a:ext>
            </a:extLst>
          </p:cNvPr>
          <p:cNvSpPr/>
          <p:nvPr/>
        </p:nvSpPr>
        <p:spPr>
          <a:xfrm>
            <a:off x="10361522" y="11415057"/>
            <a:ext cx="3073307" cy="862981"/>
          </a:xfrm>
          <a:prstGeom prst="flowChartPredefinedProcess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prepDataCurves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seg_grf_side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n_steps,events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9" name="Fluxograma: Entrada Manual 758">
            <a:extLst>
              <a:ext uri="{FF2B5EF4-FFF2-40B4-BE49-F238E27FC236}">
                <a16:creationId xmlns:a16="http://schemas.microsoft.com/office/drawing/2014/main" id="{31ABFDC3-E74B-4C84-B13C-E2B720ABB758}"/>
              </a:ext>
            </a:extLst>
          </p:cNvPr>
          <p:cNvSpPr/>
          <p:nvPr/>
        </p:nvSpPr>
        <p:spPr>
          <a:xfrm>
            <a:off x="8584508" y="12739161"/>
            <a:ext cx="663408" cy="516803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5" name="Conector: Angulado 894">
            <a:extLst>
              <a:ext uri="{FF2B5EF4-FFF2-40B4-BE49-F238E27FC236}">
                <a16:creationId xmlns:a16="http://schemas.microsoft.com/office/drawing/2014/main" id="{9625EAB4-B7A4-4CC2-8415-B4A0DAAA37AF}"/>
              </a:ext>
            </a:extLst>
          </p:cNvPr>
          <p:cNvCxnSpPr>
            <a:cxnSpLocks/>
            <a:stCxn id="674" idx="3"/>
            <a:endCxn id="904" idx="2"/>
          </p:cNvCxnSpPr>
          <p:nvPr/>
        </p:nvCxnSpPr>
        <p:spPr>
          <a:xfrm>
            <a:off x="13434829" y="11846548"/>
            <a:ext cx="2095323" cy="5469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ector: Angulado 895">
            <a:extLst>
              <a:ext uri="{FF2B5EF4-FFF2-40B4-BE49-F238E27FC236}">
                <a16:creationId xmlns:a16="http://schemas.microsoft.com/office/drawing/2014/main" id="{2ADB4228-41C6-4146-8222-91F3976463A0}"/>
              </a:ext>
            </a:extLst>
          </p:cNvPr>
          <p:cNvCxnSpPr>
            <a:cxnSpLocks/>
            <a:stCxn id="674" idx="3"/>
            <a:endCxn id="905" idx="2"/>
          </p:cNvCxnSpPr>
          <p:nvPr/>
        </p:nvCxnSpPr>
        <p:spPr>
          <a:xfrm>
            <a:off x="13434828" y="11846547"/>
            <a:ext cx="2064738" cy="120910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Fluxograma: Dados 903">
            <a:extLst>
              <a:ext uri="{FF2B5EF4-FFF2-40B4-BE49-F238E27FC236}">
                <a16:creationId xmlns:a16="http://schemas.microsoft.com/office/drawing/2014/main" id="{ED6E52DF-3296-4064-96A5-7E1F1DBF1049}"/>
              </a:ext>
            </a:extLst>
          </p:cNvPr>
          <p:cNvSpPr/>
          <p:nvPr/>
        </p:nvSpPr>
        <p:spPr>
          <a:xfrm>
            <a:off x="15322684" y="12147157"/>
            <a:ext cx="2074677" cy="49262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Fluxograma: Dados 904">
            <a:extLst>
              <a:ext uri="{FF2B5EF4-FFF2-40B4-BE49-F238E27FC236}">
                <a16:creationId xmlns:a16="http://schemas.microsoft.com/office/drawing/2014/main" id="{0E2A3F58-7DAE-4057-9781-D92928598A5C}"/>
              </a:ext>
            </a:extLst>
          </p:cNvPr>
          <p:cNvSpPr/>
          <p:nvPr/>
        </p:nvSpPr>
        <p:spPr>
          <a:xfrm>
            <a:off x="15292098" y="12792989"/>
            <a:ext cx="2074676" cy="525329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3" name="Conector: Angulado 1042">
            <a:extLst>
              <a:ext uri="{FF2B5EF4-FFF2-40B4-BE49-F238E27FC236}">
                <a16:creationId xmlns:a16="http://schemas.microsoft.com/office/drawing/2014/main" id="{CE309988-8AAF-4639-983D-47E4CB912997}"/>
              </a:ext>
            </a:extLst>
          </p:cNvPr>
          <p:cNvCxnSpPr>
            <a:cxnSpLocks/>
            <a:stCxn id="904" idx="5"/>
            <a:endCxn id="1053" idx="2"/>
          </p:cNvCxnSpPr>
          <p:nvPr/>
        </p:nvCxnSpPr>
        <p:spPr>
          <a:xfrm flipV="1">
            <a:off x="17189892" y="11985768"/>
            <a:ext cx="2433912" cy="40770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: Angulado 1043">
            <a:extLst>
              <a:ext uri="{FF2B5EF4-FFF2-40B4-BE49-F238E27FC236}">
                <a16:creationId xmlns:a16="http://schemas.microsoft.com/office/drawing/2014/main" id="{FFE85BB2-6546-44A9-9835-9E0D5A0FC499}"/>
              </a:ext>
            </a:extLst>
          </p:cNvPr>
          <p:cNvCxnSpPr>
            <a:cxnSpLocks/>
            <a:stCxn id="905" idx="5"/>
            <a:endCxn id="1053" idx="2"/>
          </p:cNvCxnSpPr>
          <p:nvPr/>
        </p:nvCxnSpPr>
        <p:spPr>
          <a:xfrm flipV="1">
            <a:off x="17159306" y="11985769"/>
            <a:ext cx="2464498" cy="1069885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Fluxograma: Processo Predefinido 1052">
            <a:extLst>
              <a:ext uri="{FF2B5EF4-FFF2-40B4-BE49-F238E27FC236}">
                <a16:creationId xmlns:a16="http://schemas.microsoft.com/office/drawing/2014/main" id="{44AC48F9-8335-40BF-8D4F-47C2F9281120}"/>
              </a:ext>
            </a:extLst>
          </p:cNvPr>
          <p:cNvSpPr/>
          <p:nvPr/>
        </p:nvSpPr>
        <p:spPr>
          <a:xfrm>
            <a:off x="18060657" y="11218094"/>
            <a:ext cx="3126295" cy="767674"/>
          </a:xfrm>
          <a:prstGeom prst="flowChartPredefinedProcess">
            <a:avLst/>
          </a:prstGeom>
          <a:solidFill>
            <a:srgbClr val="E692E6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prepDataCorr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curves_R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curves_L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098" name="Conector: Angulado 1097">
            <a:extLst>
              <a:ext uri="{FF2B5EF4-FFF2-40B4-BE49-F238E27FC236}">
                <a16:creationId xmlns:a16="http://schemas.microsoft.com/office/drawing/2014/main" id="{917500A6-CBAA-4889-8B9B-7F270C05BB8E}"/>
              </a:ext>
            </a:extLst>
          </p:cNvPr>
          <p:cNvCxnSpPr>
            <a:cxnSpLocks/>
            <a:stCxn id="1053" idx="1"/>
            <a:endCxn id="1103" idx="5"/>
          </p:cNvCxnSpPr>
          <p:nvPr/>
        </p:nvCxnSpPr>
        <p:spPr>
          <a:xfrm rot="10800000">
            <a:off x="16316041" y="11109308"/>
            <a:ext cx="1744617" cy="49262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ector: Angulado 1098">
            <a:extLst>
              <a:ext uri="{FF2B5EF4-FFF2-40B4-BE49-F238E27FC236}">
                <a16:creationId xmlns:a16="http://schemas.microsoft.com/office/drawing/2014/main" id="{BF82DA3C-6117-40D6-A26F-816D0E1D9BA4}"/>
              </a:ext>
            </a:extLst>
          </p:cNvPr>
          <p:cNvCxnSpPr>
            <a:cxnSpLocks/>
            <a:stCxn id="1053" idx="1"/>
            <a:endCxn id="1102" idx="5"/>
          </p:cNvCxnSpPr>
          <p:nvPr/>
        </p:nvCxnSpPr>
        <p:spPr>
          <a:xfrm rot="10800000">
            <a:off x="16313945" y="10490508"/>
            <a:ext cx="1746713" cy="111142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Fluxograma: Dados 1101">
            <a:extLst>
              <a:ext uri="{FF2B5EF4-FFF2-40B4-BE49-F238E27FC236}">
                <a16:creationId xmlns:a16="http://schemas.microsoft.com/office/drawing/2014/main" id="{1F4051F1-424E-4B2F-80FB-FDE5B1B1ABEE}"/>
              </a:ext>
            </a:extLst>
          </p:cNvPr>
          <p:cNvSpPr/>
          <p:nvPr/>
        </p:nvSpPr>
        <p:spPr>
          <a:xfrm>
            <a:off x="14896126" y="10263421"/>
            <a:ext cx="1575353" cy="45417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Fluxograma: Dados 1102">
            <a:extLst>
              <a:ext uri="{FF2B5EF4-FFF2-40B4-BE49-F238E27FC236}">
                <a16:creationId xmlns:a16="http://schemas.microsoft.com/office/drawing/2014/main" id="{93A694D1-9CED-4D31-BAC6-975ECCA6FE88}"/>
              </a:ext>
            </a:extLst>
          </p:cNvPr>
          <p:cNvSpPr/>
          <p:nvPr/>
        </p:nvSpPr>
        <p:spPr>
          <a:xfrm>
            <a:off x="14898222" y="10868304"/>
            <a:ext cx="1575353" cy="482005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Fluxograma: Entrada Manual 1120">
            <a:extLst>
              <a:ext uri="{FF2B5EF4-FFF2-40B4-BE49-F238E27FC236}">
                <a16:creationId xmlns:a16="http://schemas.microsoft.com/office/drawing/2014/main" id="{A8BFCA9B-9517-43A9-94F7-26802CD4DA8F}"/>
              </a:ext>
            </a:extLst>
          </p:cNvPr>
          <p:cNvSpPr/>
          <p:nvPr/>
        </p:nvSpPr>
        <p:spPr>
          <a:xfrm>
            <a:off x="17738658" y="9618350"/>
            <a:ext cx="2204309" cy="65144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corr_coef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=[0.85,0.90,0.95]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4" name="Fluxograma: Entrada Manual 1123">
            <a:extLst>
              <a:ext uri="{FF2B5EF4-FFF2-40B4-BE49-F238E27FC236}">
                <a16:creationId xmlns:a16="http://schemas.microsoft.com/office/drawing/2014/main" id="{228444E7-C7E2-4849-8279-D66285ED6E5B}"/>
              </a:ext>
            </a:extLst>
          </p:cNvPr>
          <p:cNvSpPr/>
          <p:nvPr/>
        </p:nvSpPr>
        <p:spPr>
          <a:xfrm>
            <a:off x="5836080" y="5322059"/>
            <a:ext cx="2106082" cy="52829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‘./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Fluxograma: Processo Predefinido 1132">
            <a:extLst>
              <a:ext uri="{FF2B5EF4-FFF2-40B4-BE49-F238E27FC236}">
                <a16:creationId xmlns:a16="http://schemas.microsoft.com/office/drawing/2014/main" id="{9A694892-71E3-417C-867E-F4669C42B9A7}"/>
              </a:ext>
            </a:extLst>
          </p:cNvPr>
          <p:cNvSpPr/>
          <p:nvPr/>
        </p:nvSpPr>
        <p:spPr>
          <a:xfrm>
            <a:off x="15871075" y="8233030"/>
            <a:ext cx="3319562" cy="862981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repeatCorrFilter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grf_side_corr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corr_n_coef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5" name="Conector: Angulado 1134">
            <a:extLst>
              <a:ext uri="{FF2B5EF4-FFF2-40B4-BE49-F238E27FC236}">
                <a16:creationId xmlns:a16="http://schemas.microsoft.com/office/drawing/2014/main" id="{C7E1FD1E-8D63-49B7-AA26-6C1D49F0036D}"/>
              </a:ext>
            </a:extLst>
          </p:cNvPr>
          <p:cNvCxnSpPr>
            <a:cxnSpLocks/>
            <a:stCxn id="1103" idx="2"/>
            <a:endCxn id="1133" idx="1"/>
          </p:cNvCxnSpPr>
          <p:nvPr/>
        </p:nvCxnSpPr>
        <p:spPr>
          <a:xfrm rot="10800000" flipH="1">
            <a:off x="15055756" y="8664520"/>
            <a:ext cx="815319" cy="2444786"/>
          </a:xfrm>
          <a:prstGeom prst="bentConnector3">
            <a:avLst>
              <a:gd name="adj1" fmla="val -4736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7" name="Conector: Angulado 1136">
            <a:extLst>
              <a:ext uri="{FF2B5EF4-FFF2-40B4-BE49-F238E27FC236}">
                <a16:creationId xmlns:a16="http://schemas.microsoft.com/office/drawing/2014/main" id="{3C78FFF6-3225-44D8-B8C9-03807BDFA7C2}"/>
              </a:ext>
            </a:extLst>
          </p:cNvPr>
          <p:cNvCxnSpPr>
            <a:cxnSpLocks/>
            <a:stCxn id="1102" idx="2"/>
            <a:endCxn id="1133" idx="1"/>
          </p:cNvCxnSpPr>
          <p:nvPr/>
        </p:nvCxnSpPr>
        <p:spPr>
          <a:xfrm rot="10800000" flipH="1">
            <a:off x="15053660" y="8664520"/>
            <a:ext cx="817415" cy="1825986"/>
          </a:xfrm>
          <a:prstGeom prst="bentConnector3">
            <a:avLst>
              <a:gd name="adj1" fmla="val -47239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Conector: Angulado 1138">
            <a:extLst>
              <a:ext uri="{FF2B5EF4-FFF2-40B4-BE49-F238E27FC236}">
                <a16:creationId xmlns:a16="http://schemas.microsoft.com/office/drawing/2014/main" id="{B580A124-5DCB-467A-88C6-9E8529DBD298}"/>
              </a:ext>
            </a:extLst>
          </p:cNvPr>
          <p:cNvCxnSpPr>
            <a:cxnSpLocks/>
            <a:stCxn id="1121" idx="0"/>
            <a:endCxn id="1133" idx="2"/>
          </p:cNvCxnSpPr>
          <p:nvPr/>
        </p:nvCxnSpPr>
        <p:spPr>
          <a:xfrm rot="16200000" flipV="1">
            <a:off x="17892092" y="8734774"/>
            <a:ext cx="587484" cy="13099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ector: Angulado 1250">
            <a:extLst>
              <a:ext uri="{FF2B5EF4-FFF2-40B4-BE49-F238E27FC236}">
                <a16:creationId xmlns:a16="http://schemas.microsoft.com/office/drawing/2014/main" id="{2CD21E42-2EE5-4810-90E4-8489FC3A8A2B}"/>
              </a:ext>
            </a:extLst>
          </p:cNvPr>
          <p:cNvCxnSpPr>
            <a:cxnSpLocks/>
            <a:stCxn id="243" idx="1"/>
            <a:endCxn id="82" idx="5"/>
          </p:cNvCxnSpPr>
          <p:nvPr/>
        </p:nvCxnSpPr>
        <p:spPr>
          <a:xfrm rot="10800000" flipV="1">
            <a:off x="10150739" y="6351706"/>
            <a:ext cx="952564" cy="236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3" name="Fluxograma: Dados 1282">
            <a:extLst>
              <a:ext uri="{FF2B5EF4-FFF2-40B4-BE49-F238E27FC236}">
                <a16:creationId xmlns:a16="http://schemas.microsoft.com/office/drawing/2014/main" id="{6F0587C2-1B53-4AD6-900F-D29C53216A5C}"/>
              </a:ext>
            </a:extLst>
          </p:cNvPr>
          <p:cNvSpPr/>
          <p:nvPr/>
        </p:nvSpPr>
        <p:spPr>
          <a:xfrm>
            <a:off x="15331124" y="7518330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5" name="Fluxograma: Dados 1284">
            <a:extLst>
              <a:ext uri="{FF2B5EF4-FFF2-40B4-BE49-F238E27FC236}">
                <a16:creationId xmlns:a16="http://schemas.microsoft.com/office/drawing/2014/main" id="{749ED27E-5BC8-41BC-BC89-3FCB651FDF20}"/>
              </a:ext>
            </a:extLst>
          </p:cNvPr>
          <p:cNvSpPr/>
          <p:nvPr/>
        </p:nvSpPr>
        <p:spPr>
          <a:xfrm>
            <a:off x="15330621" y="6950782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7" name="Conector: Angulado 1286">
            <a:extLst>
              <a:ext uri="{FF2B5EF4-FFF2-40B4-BE49-F238E27FC236}">
                <a16:creationId xmlns:a16="http://schemas.microsoft.com/office/drawing/2014/main" id="{7732CA0A-7DCE-469B-A5E4-805FA7696C5E}"/>
              </a:ext>
            </a:extLst>
          </p:cNvPr>
          <p:cNvCxnSpPr>
            <a:cxnSpLocks/>
            <a:stCxn id="1133" idx="0"/>
            <a:endCxn id="1283" idx="5"/>
          </p:cNvCxnSpPr>
          <p:nvPr/>
        </p:nvCxnSpPr>
        <p:spPr>
          <a:xfrm rot="16200000" flipV="1">
            <a:off x="16955945" y="7658117"/>
            <a:ext cx="527543" cy="62228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Conector: Angulado 1288">
            <a:extLst>
              <a:ext uri="{FF2B5EF4-FFF2-40B4-BE49-F238E27FC236}">
                <a16:creationId xmlns:a16="http://schemas.microsoft.com/office/drawing/2014/main" id="{93DF36D5-6CFE-47EB-B9BA-26E5B166466D}"/>
              </a:ext>
            </a:extLst>
          </p:cNvPr>
          <p:cNvCxnSpPr>
            <a:cxnSpLocks/>
            <a:stCxn id="1133" idx="0"/>
            <a:endCxn id="1285" idx="5"/>
          </p:cNvCxnSpPr>
          <p:nvPr/>
        </p:nvCxnSpPr>
        <p:spPr>
          <a:xfrm rot="16200000" flipV="1">
            <a:off x="16671920" y="7374092"/>
            <a:ext cx="1095091" cy="62278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Fluxograma: Armazenamento Interno 1301">
            <a:extLst>
              <a:ext uri="{FF2B5EF4-FFF2-40B4-BE49-F238E27FC236}">
                <a16:creationId xmlns:a16="http://schemas.microsoft.com/office/drawing/2014/main" id="{7F51C73B-9D29-4F77-A37F-3AF8315E090A}"/>
              </a:ext>
            </a:extLst>
          </p:cNvPr>
          <p:cNvSpPr/>
          <p:nvPr/>
        </p:nvSpPr>
        <p:spPr>
          <a:xfrm>
            <a:off x="8797366" y="3488674"/>
            <a:ext cx="1753840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1" name="Conector: Angulado 1320">
            <a:extLst>
              <a:ext uri="{FF2B5EF4-FFF2-40B4-BE49-F238E27FC236}">
                <a16:creationId xmlns:a16="http://schemas.microsoft.com/office/drawing/2014/main" id="{81CCCEED-63D9-47BB-B83A-8080161B1568}"/>
              </a:ext>
            </a:extLst>
          </p:cNvPr>
          <p:cNvCxnSpPr>
            <a:cxnSpLocks/>
            <a:stCxn id="6" idx="3"/>
            <a:endCxn id="1302" idx="1"/>
          </p:cNvCxnSpPr>
          <p:nvPr/>
        </p:nvCxnSpPr>
        <p:spPr>
          <a:xfrm>
            <a:off x="7905116" y="3201076"/>
            <a:ext cx="892250" cy="6200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6" name="Fluxograma: Exibir 1355">
            <a:extLst>
              <a:ext uri="{FF2B5EF4-FFF2-40B4-BE49-F238E27FC236}">
                <a16:creationId xmlns:a16="http://schemas.microsoft.com/office/drawing/2014/main" id="{49D0671F-CC8B-4EB2-B857-020AB3BF94C2}"/>
              </a:ext>
            </a:extLst>
          </p:cNvPr>
          <p:cNvSpPr/>
          <p:nvPr/>
        </p:nvSpPr>
        <p:spPr>
          <a:xfrm>
            <a:off x="14947665" y="9471400"/>
            <a:ext cx="1890556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1" name="Conector: Angulado 1360">
            <a:extLst>
              <a:ext uri="{FF2B5EF4-FFF2-40B4-BE49-F238E27FC236}">
                <a16:creationId xmlns:a16="http://schemas.microsoft.com/office/drawing/2014/main" id="{6112CE1D-92AF-43C0-8AE3-A1E3EA9583F3}"/>
              </a:ext>
            </a:extLst>
          </p:cNvPr>
          <p:cNvCxnSpPr>
            <a:cxnSpLocks/>
            <a:stCxn id="1103" idx="2"/>
            <a:endCxn id="1356" idx="1"/>
          </p:cNvCxnSpPr>
          <p:nvPr/>
        </p:nvCxnSpPr>
        <p:spPr>
          <a:xfrm rot="10800000">
            <a:off x="14947667" y="9809312"/>
            <a:ext cx="108091" cy="1299994"/>
          </a:xfrm>
          <a:prstGeom prst="bentConnector3">
            <a:avLst>
              <a:gd name="adj1" fmla="val 35723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Conector: Angulado 1362">
            <a:extLst>
              <a:ext uri="{FF2B5EF4-FFF2-40B4-BE49-F238E27FC236}">
                <a16:creationId xmlns:a16="http://schemas.microsoft.com/office/drawing/2014/main" id="{C32B4C81-BE34-4BAF-8F54-6A382B1B448B}"/>
              </a:ext>
            </a:extLst>
          </p:cNvPr>
          <p:cNvCxnSpPr>
            <a:cxnSpLocks/>
            <a:stCxn id="1102" idx="2"/>
            <a:endCxn id="1356" idx="1"/>
          </p:cNvCxnSpPr>
          <p:nvPr/>
        </p:nvCxnSpPr>
        <p:spPr>
          <a:xfrm rot="10800000">
            <a:off x="14947667" y="9809312"/>
            <a:ext cx="105995" cy="681194"/>
          </a:xfrm>
          <a:prstGeom prst="bentConnector3">
            <a:avLst>
              <a:gd name="adj1" fmla="val 36429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1" name="Fluxograma: Exibir 1380">
            <a:extLst>
              <a:ext uri="{FF2B5EF4-FFF2-40B4-BE49-F238E27FC236}">
                <a16:creationId xmlns:a16="http://schemas.microsoft.com/office/drawing/2014/main" id="{186705E5-27EC-40F3-B5C3-B4C11C44A7F3}"/>
              </a:ext>
            </a:extLst>
          </p:cNvPr>
          <p:cNvSpPr/>
          <p:nvPr/>
        </p:nvSpPr>
        <p:spPr>
          <a:xfrm>
            <a:off x="15023083" y="6086732"/>
            <a:ext cx="1902287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2" name="Conector: Angulado 1381">
            <a:extLst>
              <a:ext uri="{FF2B5EF4-FFF2-40B4-BE49-F238E27FC236}">
                <a16:creationId xmlns:a16="http://schemas.microsoft.com/office/drawing/2014/main" id="{C7C6DA92-5C59-42F5-88B8-7D8521D6C353}"/>
              </a:ext>
            </a:extLst>
          </p:cNvPr>
          <p:cNvCxnSpPr>
            <a:cxnSpLocks/>
            <a:stCxn id="1133" idx="0"/>
            <a:endCxn id="1381" idx="3"/>
          </p:cNvCxnSpPr>
          <p:nvPr/>
        </p:nvCxnSpPr>
        <p:spPr>
          <a:xfrm rot="16200000" flipV="1">
            <a:off x="16323922" y="7026094"/>
            <a:ext cx="1808385" cy="60548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ector: Angulado 1452">
            <a:extLst>
              <a:ext uri="{FF2B5EF4-FFF2-40B4-BE49-F238E27FC236}">
                <a16:creationId xmlns:a16="http://schemas.microsoft.com/office/drawing/2014/main" id="{49E0FD6A-8E8B-4A5F-BE1A-51528B2D0751}"/>
              </a:ext>
            </a:extLst>
          </p:cNvPr>
          <p:cNvCxnSpPr>
            <a:cxnSpLocks/>
            <a:stCxn id="82" idx="0"/>
            <a:endCxn id="1302" idx="2"/>
          </p:cNvCxnSpPr>
          <p:nvPr/>
        </p:nvCxnSpPr>
        <p:spPr>
          <a:xfrm rot="16200000" flipV="1">
            <a:off x="8688299" y="5139498"/>
            <a:ext cx="1977486" cy="551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Conector: Angulado 1485">
            <a:extLst>
              <a:ext uri="{FF2B5EF4-FFF2-40B4-BE49-F238E27FC236}">
                <a16:creationId xmlns:a16="http://schemas.microsoft.com/office/drawing/2014/main" id="{F3E36AFD-87B8-49F3-B7F8-05E32AF19EDB}"/>
              </a:ext>
            </a:extLst>
          </p:cNvPr>
          <p:cNvCxnSpPr>
            <a:cxnSpLocks/>
            <a:stCxn id="1285" idx="2"/>
            <a:endCxn id="1302" idx="3"/>
          </p:cNvCxnSpPr>
          <p:nvPr/>
        </p:nvCxnSpPr>
        <p:spPr>
          <a:xfrm rot="10800000">
            <a:off x="10551208" y="3821092"/>
            <a:ext cx="4954687" cy="3316846"/>
          </a:xfrm>
          <a:prstGeom prst="bentConnector3">
            <a:avLst>
              <a:gd name="adj1" fmla="val 3117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Conector: Angulado 1488">
            <a:extLst>
              <a:ext uri="{FF2B5EF4-FFF2-40B4-BE49-F238E27FC236}">
                <a16:creationId xmlns:a16="http://schemas.microsoft.com/office/drawing/2014/main" id="{AB50BE4A-899A-47A9-A607-DDF2B47C700A}"/>
              </a:ext>
            </a:extLst>
          </p:cNvPr>
          <p:cNvCxnSpPr>
            <a:cxnSpLocks/>
            <a:stCxn id="1283" idx="2"/>
            <a:endCxn id="1302" idx="3"/>
          </p:cNvCxnSpPr>
          <p:nvPr/>
        </p:nvCxnSpPr>
        <p:spPr>
          <a:xfrm rot="10800000">
            <a:off x="10551206" y="3821092"/>
            <a:ext cx="4955190" cy="3884394"/>
          </a:xfrm>
          <a:prstGeom prst="bentConnector3">
            <a:avLst>
              <a:gd name="adj1" fmla="val 3117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ector: Angulado 1804">
            <a:extLst>
              <a:ext uri="{FF2B5EF4-FFF2-40B4-BE49-F238E27FC236}">
                <a16:creationId xmlns:a16="http://schemas.microsoft.com/office/drawing/2014/main" id="{09CDB52B-669F-413B-96D2-07B9E242D0B5}"/>
              </a:ext>
            </a:extLst>
          </p:cNvPr>
          <p:cNvCxnSpPr>
            <a:cxnSpLocks/>
            <a:stCxn id="1302" idx="0"/>
          </p:cNvCxnSpPr>
          <p:nvPr/>
        </p:nvCxnSpPr>
        <p:spPr>
          <a:xfrm rot="5400000" flipH="1" flipV="1">
            <a:off x="10674935" y="2195214"/>
            <a:ext cx="292813" cy="2294109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9" name="Fluxograma: Processo 1808">
            <a:extLst>
              <a:ext uri="{FF2B5EF4-FFF2-40B4-BE49-F238E27FC236}">
                <a16:creationId xmlns:a16="http://schemas.microsoft.com/office/drawing/2014/main" id="{2D13A533-8B53-405B-A9A3-1D613722E7E8}"/>
              </a:ext>
            </a:extLst>
          </p:cNvPr>
          <p:cNvSpPr/>
          <p:nvPr/>
        </p:nvSpPr>
        <p:spPr>
          <a:xfrm>
            <a:off x="11968394" y="2871031"/>
            <a:ext cx="2128597" cy="64965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 &gt;= 4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4" name="Fluxograma: Exibir 1813">
            <a:extLst>
              <a:ext uri="{FF2B5EF4-FFF2-40B4-BE49-F238E27FC236}">
                <a16:creationId xmlns:a16="http://schemas.microsoft.com/office/drawing/2014/main" id="{602E50A6-5DE7-4605-9E84-8F5583AFBF88}"/>
              </a:ext>
            </a:extLst>
          </p:cNvPr>
          <p:cNvSpPr/>
          <p:nvPr/>
        </p:nvSpPr>
        <p:spPr>
          <a:xfrm>
            <a:off x="11578267" y="1991872"/>
            <a:ext cx="2480834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corr_filter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6" name="Conector: Angulado 1815">
            <a:extLst>
              <a:ext uri="{FF2B5EF4-FFF2-40B4-BE49-F238E27FC236}">
                <a16:creationId xmlns:a16="http://schemas.microsoft.com/office/drawing/2014/main" id="{6F385C31-064F-44C0-9BFD-51D94A92206E}"/>
              </a:ext>
            </a:extLst>
          </p:cNvPr>
          <p:cNvCxnSpPr>
            <a:cxnSpLocks/>
            <a:stCxn id="1302" idx="0"/>
            <a:endCxn id="1814" idx="1"/>
          </p:cNvCxnSpPr>
          <p:nvPr/>
        </p:nvCxnSpPr>
        <p:spPr>
          <a:xfrm rot="5400000" flipH="1" flipV="1">
            <a:off x="10046833" y="1957240"/>
            <a:ext cx="1158889" cy="190398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Conector: Angulado 1904">
            <a:extLst>
              <a:ext uri="{FF2B5EF4-FFF2-40B4-BE49-F238E27FC236}">
                <a16:creationId xmlns:a16="http://schemas.microsoft.com/office/drawing/2014/main" id="{431B4508-911E-4554-A2B5-113EC52F60E3}"/>
              </a:ext>
            </a:extLst>
          </p:cNvPr>
          <p:cNvCxnSpPr>
            <a:cxnSpLocks/>
            <a:stCxn id="1809" idx="3"/>
            <a:endCxn id="1923" idx="1"/>
          </p:cNvCxnSpPr>
          <p:nvPr/>
        </p:nvCxnSpPr>
        <p:spPr>
          <a:xfrm>
            <a:off x="14096990" y="3195857"/>
            <a:ext cx="509466" cy="258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3" name="Fluxograma: Armazenamento Interno 1922">
            <a:extLst>
              <a:ext uri="{FF2B5EF4-FFF2-40B4-BE49-F238E27FC236}">
                <a16:creationId xmlns:a16="http://schemas.microsoft.com/office/drawing/2014/main" id="{82A922A5-77DA-4F7D-B6DC-7B7FD19600D5}"/>
              </a:ext>
            </a:extLst>
          </p:cNvPr>
          <p:cNvSpPr/>
          <p:nvPr/>
        </p:nvSpPr>
        <p:spPr>
          <a:xfrm>
            <a:off x="14606456" y="2866021"/>
            <a:ext cx="1753840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GRF_proc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8" name="Fluxograma: Processo Predefinido 1927">
            <a:extLst>
              <a:ext uri="{FF2B5EF4-FFF2-40B4-BE49-F238E27FC236}">
                <a16:creationId xmlns:a16="http://schemas.microsoft.com/office/drawing/2014/main" id="{607D7977-C403-4CFE-8D1E-CB47D82811A1}"/>
              </a:ext>
            </a:extLst>
          </p:cNvPr>
          <p:cNvSpPr/>
          <p:nvPr/>
        </p:nvSpPr>
        <p:spPr>
          <a:xfrm>
            <a:off x="16081003" y="3924607"/>
            <a:ext cx="2370562" cy="67582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interSubj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GRF_proc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930" name="Conector: Angulado 1929">
            <a:extLst>
              <a:ext uri="{FF2B5EF4-FFF2-40B4-BE49-F238E27FC236}">
                <a16:creationId xmlns:a16="http://schemas.microsoft.com/office/drawing/2014/main" id="{580BF1D2-ED87-4A44-867D-D0BA49EA7B20}"/>
              </a:ext>
            </a:extLst>
          </p:cNvPr>
          <p:cNvCxnSpPr>
            <a:cxnSpLocks/>
            <a:stCxn id="1923" idx="2"/>
            <a:endCxn id="1928" idx="1"/>
          </p:cNvCxnSpPr>
          <p:nvPr/>
        </p:nvCxnSpPr>
        <p:spPr>
          <a:xfrm rot="16200000" flipH="1">
            <a:off x="15416358" y="3597875"/>
            <a:ext cx="731662" cy="597627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8" name="Conector: Angulado 1967">
            <a:extLst>
              <a:ext uri="{FF2B5EF4-FFF2-40B4-BE49-F238E27FC236}">
                <a16:creationId xmlns:a16="http://schemas.microsoft.com/office/drawing/2014/main" id="{3B41CE47-1D4C-4F4D-837F-73E9839D4608}"/>
              </a:ext>
            </a:extLst>
          </p:cNvPr>
          <p:cNvCxnSpPr>
            <a:cxnSpLocks/>
            <a:stCxn id="1928" idx="2"/>
            <a:endCxn id="1969" idx="1"/>
          </p:cNvCxnSpPr>
          <p:nvPr/>
        </p:nvCxnSpPr>
        <p:spPr>
          <a:xfrm rot="16200000" flipH="1">
            <a:off x="17200006" y="4666709"/>
            <a:ext cx="850068" cy="717513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9" name="Fluxograma: Documento 1968">
            <a:extLst>
              <a:ext uri="{FF2B5EF4-FFF2-40B4-BE49-F238E27FC236}">
                <a16:creationId xmlns:a16="http://schemas.microsoft.com/office/drawing/2014/main" id="{F0CA4CA2-1C3F-4440-B46B-919353BCC1D1}"/>
              </a:ext>
            </a:extLst>
          </p:cNvPr>
          <p:cNvSpPr/>
          <p:nvPr/>
        </p:nvSpPr>
        <p:spPr>
          <a:xfrm>
            <a:off x="17983798" y="5124775"/>
            <a:ext cx="1768691" cy="651448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elderly_subj_final.mat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4" name="Fluxograma: Terminação 1973">
            <a:extLst>
              <a:ext uri="{FF2B5EF4-FFF2-40B4-BE49-F238E27FC236}">
                <a16:creationId xmlns:a16="http://schemas.microsoft.com/office/drawing/2014/main" id="{0F6E774B-3A32-46B3-8F81-5DADFE9C74FD}"/>
              </a:ext>
            </a:extLst>
          </p:cNvPr>
          <p:cNvSpPr/>
          <p:nvPr/>
        </p:nvSpPr>
        <p:spPr>
          <a:xfrm>
            <a:off x="19584807" y="6250918"/>
            <a:ext cx="1526639" cy="575255"/>
          </a:xfrm>
          <a:prstGeom prst="flowChartTerminator">
            <a:avLst/>
          </a:prstGeom>
          <a:solidFill>
            <a:srgbClr val="F7AFB6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7" name="Conector: Angulado 1976">
            <a:extLst>
              <a:ext uri="{FF2B5EF4-FFF2-40B4-BE49-F238E27FC236}">
                <a16:creationId xmlns:a16="http://schemas.microsoft.com/office/drawing/2014/main" id="{3A8410C4-82B5-462D-9891-4F2598445635}"/>
              </a:ext>
            </a:extLst>
          </p:cNvPr>
          <p:cNvCxnSpPr>
            <a:stCxn id="1969" idx="2"/>
            <a:endCxn id="1974" idx="1"/>
          </p:cNvCxnSpPr>
          <p:nvPr/>
        </p:nvCxnSpPr>
        <p:spPr>
          <a:xfrm rot="16200000" flipH="1">
            <a:off x="18823779" y="5777519"/>
            <a:ext cx="805390" cy="716663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4" name="CaixaDeTexto 2023">
            <a:extLst>
              <a:ext uri="{FF2B5EF4-FFF2-40B4-BE49-F238E27FC236}">
                <a16:creationId xmlns:a16="http://schemas.microsoft.com/office/drawing/2014/main" id="{26B7EEC4-40BC-4AB9-88A0-05FBC91F7382}"/>
              </a:ext>
            </a:extLst>
          </p:cNvPr>
          <p:cNvSpPr txBox="1"/>
          <p:nvPr/>
        </p:nvSpPr>
        <p:spPr>
          <a:xfrm>
            <a:off x="3929663" y="2000367"/>
            <a:ext cx="2480833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main_preProc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1" name="Agrupar 420">
            <a:extLst>
              <a:ext uri="{FF2B5EF4-FFF2-40B4-BE49-F238E27FC236}">
                <a16:creationId xmlns:a16="http://schemas.microsoft.com/office/drawing/2014/main" id="{6CFBF5AF-F578-4364-9F2E-A70BFF56163D}"/>
              </a:ext>
            </a:extLst>
          </p:cNvPr>
          <p:cNvGrpSpPr/>
          <p:nvPr/>
        </p:nvGrpSpPr>
        <p:grpSpPr>
          <a:xfrm>
            <a:off x="5733816" y="13485586"/>
            <a:ext cx="13611809" cy="1650635"/>
            <a:chOff x="344241" y="12084962"/>
            <a:chExt cx="10864596" cy="1710547"/>
          </a:xfrm>
        </p:grpSpPr>
        <p:sp>
          <p:nvSpPr>
            <p:cNvPr id="2022" name="Retângulo 2021">
              <a:extLst>
                <a:ext uri="{FF2B5EF4-FFF2-40B4-BE49-F238E27FC236}">
                  <a16:creationId xmlns:a16="http://schemas.microsoft.com/office/drawing/2014/main" id="{B58D86A8-BD47-4BC1-ACFE-74C998161E2E}"/>
                </a:ext>
              </a:extLst>
            </p:cNvPr>
            <p:cNvSpPr/>
            <p:nvPr/>
          </p:nvSpPr>
          <p:spPr>
            <a:xfrm>
              <a:off x="394099" y="12573019"/>
              <a:ext cx="10814738" cy="12224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Fluxograma: Terminação 1996">
              <a:extLst>
                <a:ext uri="{FF2B5EF4-FFF2-40B4-BE49-F238E27FC236}">
                  <a16:creationId xmlns:a16="http://schemas.microsoft.com/office/drawing/2014/main" id="{E9C1AA10-0BE6-4E5E-870D-5C25F41ABDF8}"/>
                </a:ext>
              </a:extLst>
            </p:cNvPr>
            <p:cNvSpPr/>
            <p:nvPr/>
          </p:nvSpPr>
          <p:spPr>
            <a:xfrm>
              <a:off x="657338" y="12951782"/>
              <a:ext cx="1149688" cy="57525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Start/</a:t>
              </a:r>
              <a:r>
                <a:rPr lang="pt-B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0" name="Fluxograma: Entrada Manual 1999">
              <a:extLst>
                <a:ext uri="{FF2B5EF4-FFF2-40B4-BE49-F238E27FC236}">
                  <a16:creationId xmlns:a16="http://schemas.microsoft.com/office/drawing/2014/main" id="{7DC5BCE4-7878-414A-B8CA-92EB86BE73A9}"/>
                </a:ext>
              </a:extLst>
            </p:cNvPr>
            <p:cNvSpPr/>
            <p:nvPr/>
          </p:nvSpPr>
          <p:spPr>
            <a:xfrm>
              <a:off x="3400447" y="12844922"/>
              <a:ext cx="1064670" cy="575255"/>
            </a:xfrm>
            <a:prstGeom prst="flowChartManualIn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input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1" name="Fluxograma: Dados 2000">
              <a:extLst>
                <a:ext uri="{FF2B5EF4-FFF2-40B4-BE49-F238E27FC236}">
                  <a16:creationId xmlns:a16="http://schemas.microsoft.com/office/drawing/2014/main" id="{F40099F3-A054-4A94-A3D2-8D049224B22E}"/>
                </a:ext>
              </a:extLst>
            </p:cNvPr>
            <p:cNvSpPr/>
            <p:nvPr/>
          </p:nvSpPr>
          <p:spPr>
            <a:xfrm>
              <a:off x="2051701" y="12970712"/>
              <a:ext cx="1086470" cy="533889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5" name="Fluxograma: Processo Predefinido 2004">
              <a:extLst>
                <a:ext uri="{FF2B5EF4-FFF2-40B4-BE49-F238E27FC236}">
                  <a16:creationId xmlns:a16="http://schemas.microsoft.com/office/drawing/2014/main" id="{527E374A-AF39-4214-AAFD-3A8B9B3CD5C5}"/>
                </a:ext>
              </a:extLst>
            </p:cNvPr>
            <p:cNvSpPr/>
            <p:nvPr/>
          </p:nvSpPr>
          <p:spPr>
            <a:xfrm>
              <a:off x="8634729" y="12849057"/>
              <a:ext cx="1052191" cy="639787"/>
            </a:xfrm>
            <a:prstGeom prst="flowChartPredefined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2007" name="Fluxograma: Exibir 2006">
              <a:extLst>
                <a:ext uri="{FF2B5EF4-FFF2-40B4-BE49-F238E27FC236}">
                  <a16:creationId xmlns:a16="http://schemas.microsoft.com/office/drawing/2014/main" id="{3F8FC6D6-B7F7-4121-A3BC-99ED3D1D3B70}"/>
                </a:ext>
              </a:extLst>
            </p:cNvPr>
            <p:cNvSpPr/>
            <p:nvPr/>
          </p:nvSpPr>
          <p:spPr>
            <a:xfrm>
              <a:off x="4671753" y="12834609"/>
              <a:ext cx="1064671" cy="636952"/>
            </a:xfrm>
            <a:prstGeom prst="flowChartDisp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</a:p>
          </p:txBody>
        </p:sp>
        <p:sp>
          <p:nvSpPr>
            <p:cNvPr id="2017" name="Fluxograma: Armazenamento Interno 2016">
              <a:extLst>
                <a:ext uri="{FF2B5EF4-FFF2-40B4-BE49-F238E27FC236}">
                  <a16:creationId xmlns:a16="http://schemas.microsoft.com/office/drawing/2014/main" id="{71AF5D99-BCA7-4899-B4F6-79D7533894D4}"/>
                </a:ext>
              </a:extLst>
            </p:cNvPr>
            <p:cNvSpPr/>
            <p:nvPr/>
          </p:nvSpPr>
          <p:spPr>
            <a:xfrm>
              <a:off x="9980224" y="12858389"/>
              <a:ext cx="978003" cy="636952"/>
            </a:xfrm>
            <a:prstGeom prst="flowChartInternalStora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Internal</a:t>
              </a:r>
              <a:r>
                <a: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0" name="Fluxograma: Documento 2019">
              <a:extLst>
                <a:ext uri="{FF2B5EF4-FFF2-40B4-BE49-F238E27FC236}">
                  <a16:creationId xmlns:a16="http://schemas.microsoft.com/office/drawing/2014/main" id="{BA782589-031B-4FAC-88F5-0E6D05914D44}"/>
                </a:ext>
              </a:extLst>
            </p:cNvPr>
            <p:cNvSpPr/>
            <p:nvPr/>
          </p:nvSpPr>
          <p:spPr>
            <a:xfrm>
              <a:off x="5976639" y="12857002"/>
              <a:ext cx="1052190" cy="622967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1" name="Fluxograma: Processo 2020">
              <a:extLst>
                <a:ext uri="{FF2B5EF4-FFF2-40B4-BE49-F238E27FC236}">
                  <a16:creationId xmlns:a16="http://schemas.microsoft.com/office/drawing/2014/main" id="{4AB50381-3536-4DEF-88D3-0B4FD37C2B87}"/>
                </a:ext>
              </a:extLst>
            </p:cNvPr>
            <p:cNvSpPr/>
            <p:nvPr/>
          </p:nvSpPr>
          <p:spPr>
            <a:xfrm>
              <a:off x="7268329" y="12858389"/>
              <a:ext cx="1052190" cy="63695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5" name="CaixaDeTexto 2024">
              <a:extLst>
                <a:ext uri="{FF2B5EF4-FFF2-40B4-BE49-F238E27FC236}">
                  <a16:creationId xmlns:a16="http://schemas.microsoft.com/office/drawing/2014/main" id="{35D64132-2A8F-412D-ABEB-095EB470B31F}"/>
                </a:ext>
              </a:extLst>
            </p:cNvPr>
            <p:cNvSpPr txBox="1"/>
            <p:nvPr/>
          </p:nvSpPr>
          <p:spPr>
            <a:xfrm>
              <a:off x="344241" y="12084962"/>
              <a:ext cx="987621" cy="31894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Legend 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7" name="Conector: Angulado 656">
            <a:extLst>
              <a:ext uri="{FF2B5EF4-FFF2-40B4-BE49-F238E27FC236}">
                <a16:creationId xmlns:a16="http://schemas.microsoft.com/office/drawing/2014/main" id="{8486C807-F9C2-4758-9CC5-47E1194F956B}"/>
              </a:ext>
            </a:extLst>
          </p:cNvPr>
          <p:cNvCxnSpPr>
            <a:cxnSpLocks/>
            <a:stCxn id="645" idx="5"/>
            <a:endCxn id="674" idx="0"/>
          </p:cNvCxnSpPr>
          <p:nvPr/>
        </p:nvCxnSpPr>
        <p:spPr>
          <a:xfrm>
            <a:off x="11401661" y="10674712"/>
            <a:ext cx="496515" cy="74034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ctor: Angulado 655">
            <a:extLst>
              <a:ext uri="{FF2B5EF4-FFF2-40B4-BE49-F238E27FC236}">
                <a16:creationId xmlns:a16="http://schemas.microsoft.com/office/drawing/2014/main" id="{C58C2730-6976-4438-9271-5728F86DE84C}"/>
              </a:ext>
            </a:extLst>
          </p:cNvPr>
          <p:cNvCxnSpPr>
            <a:cxnSpLocks/>
            <a:stCxn id="637" idx="5"/>
            <a:endCxn id="674" idx="0"/>
          </p:cNvCxnSpPr>
          <p:nvPr/>
        </p:nvCxnSpPr>
        <p:spPr>
          <a:xfrm>
            <a:off x="11398975" y="9773558"/>
            <a:ext cx="499201" cy="164149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ector: Angulado 827">
            <a:extLst>
              <a:ext uri="{FF2B5EF4-FFF2-40B4-BE49-F238E27FC236}">
                <a16:creationId xmlns:a16="http://schemas.microsoft.com/office/drawing/2014/main" id="{24B54D1F-4123-49D4-BB81-CEECACFA2F0F}"/>
              </a:ext>
            </a:extLst>
          </p:cNvPr>
          <p:cNvCxnSpPr>
            <a:cxnSpLocks/>
            <a:stCxn id="174" idx="5"/>
            <a:endCxn id="674" idx="3"/>
          </p:cNvCxnSpPr>
          <p:nvPr/>
        </p:nvCxnSpPr>
        <p:spPr>
          <a:xfrm>
            <a:off x="12978084" y="5123545"/>
            <a:ext cx="456745" cy="6723003"/>
          </a:xfrm>
          <a:prstGeom prst="bentConnector3">
            <a:avLst>
              <a:gd name="adj1" fmla="val 15005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uxograma: Processo Predefinido 212">
            <a:extLst>
              <a:ext uri="{FF2B5EF4-FFF2-40B4-BE49-F238E27FC236}">
                <a16:creationId xmlns:a16="http://schemas.microsoft.com/office/drawing/2014/main" id="{F3E8EC0B-6A95-4781-9FFF-459A164E0CD8}"/>
              </a:ext>
            </a:extLst>
          </p:cNvPr>
          <p:cNvSpPr/>
          <p:nvPr/>
        </p:nvSpPr>
        <p:spPr>
          <a:xfrm>
            <a:off x="3819746" y="6450743"/>
            <a:ext cx="1522583" cy="575255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importFile.m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: Angulado 213">
            <a:extLst>
              <a:ext uri="{FF2B5EF4-FFF2-40B4-BE49-F238E27FC236}">
                <a16:creationId xmlns:a16="http://schemas.microsoft.com/office/drawing/2014/main" id="{2F89D610-B9BC-4586-903B-AE79CB84A4A9}"/>
              </a:ext>
            </a:extLst>
          </p:cNvPr>
          <p:cNvCxnSpPr>
            <a:cxnSpLocks/>
            <a:stCxn id="22" idx="1"/>
            <a:endCxn id="213" idx="0"/>
          </p:cNvCxnSpPr>
          <p:nvPr/>
        </p:nvCxnSpPr>
        <p:spPr>
          <a:xfrm rot="10800000">
            <a:off x="4581037" y="6450742"/>
            <a:ext cx="1152778" cy="274772"/>
          </a:xfrm>
          <a:prstGeom prst="bentConnector4">
            <a:avLst>
              <a:gd name="adj1" fmla="val 16980"/>
              <a:gd name="adj2" fmla="val 183196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: Angulado 214">
            <a:extLst>
              <a:ext uri="{FF2B5EF4-FFF2-40B4-BE49-F238E27FC236}">
                <a16:creationId xmlns:a16="http://schemas.microsoft.com/office/drawing/2014/main" id="{33F42A99-AA6A-4E21-8E94-7D31D8A87C4D}"/>
              </a:ext>
            </a:extLst>
          </p:cNvPr>
          <p:cNvCxnSpPr>
            <a:cxnSpLocks/>
            <a:stCxn id="213" idx="2"/>
            <a:endCxn id="22" idx="1"/>
          </p:cNvCxnSpPr>
          <p:nvPr/>
        </p:nvCxnSpPr>
        <p:spPr>
          <a:xfrm rot="5400000" flipH="1" flipV="1">
            <a:off x="5007185" y="6299367"/>
            <a:ext cx="300483" cy="1152778"/>
          </a:xfrm>
          <a:prstGeom prst="bentConnector4">
            <a:avLst>
              <a:gd name="adj1" fmla="val -76078"/>
              <a:gd name="adj2" fmla="val 8302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Fluxograma: Processo Predefinido 289">
            <a:extLst>
              <a:ext uri="{FF2B5EF4-FFF2-40B4-BE49-F238E27FC236}">
                <a16:creationId xmlns:a16="http://schemas.microsoft.com/office/drawing/2014/main" id="{3897C75C-F61A-4D4A-B2DD-A6E84F1FDF0D}"/>
              </a:ext>
            </a:extLst>
          </p:cNvPr>
          <p:cNvSpPr/>
          <p:nvPr/>
        </p:nvSpPr>
        <p:spPr>
          <a:xfrm>
            <a:off x="12116018" y="12776677"/>
            <a:ext cx="1702246" cy="479286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dataFilter.m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Fluxograma: Processo Predefinido 290">
            <a:extLst>
              <a:ext uri="{FF2B5EF4-FFF2-40B4-BE49-F238E27FC236}">
                <a16:creationId xmlns:a16="http://schemas.microsoft.com/office/drawing/2014/main" id="{6BD00060-0D02-4CEF-851E-B31267A72ABF}"/>
              </a:ext>
            </a:extLst>
          </p:cNvPr>
          <p:cNvSpPr/>
          <p:nvPr/>
        </p:nvSpPr>
        <p:spPr>
          <a:xfrm>
            <a:off x="10042838" y="12777148"/>
            <a:ext cx="1702246" cy="479286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dataInterp.m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69756CF2-20BC-4884-8FA5-FAD1AE35103D}"/>
              </a:ext>
            </a:extLst>
          </p:cNvPr>
          <p:cNvCxnSpPr>
            <a:cxnSpLocks/>
            <a:stCxn id="674" idx="2"/>
            <a:endCxn id="290" idx="0"/>
          </p:cNvCxnSpPr>
          <p:nvPr/>
        </p:nvCxnSpPr>
        <p:spPr>
          <a:xfrm rot="16200000" flipH="1">
            <a:off x="12183338" y="11992874"/>
            <a:ext cx="498640" cy="10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2A5B954C-2246-4C16-8EE4-775A7A365437}"/>
              </a:ext>
            </a:extLst>
          </p:cNvPr>
          <p:cNvCxnSpPr>
            <a:cxnSpLocks/>
            <a:stCxn id="290" idx="1"/>
            <a:endCxn id="291" idx="3"/>
          </p:cNvCxnSpPr>
          <p:nvPr/>
        </p:nvCxnSpPr>
        <p:spPr>
          <a:xfrm rot="10800000" flipV="1">
            <a:off x="11745084" y="13016320"/>
            <a:ext cx="370934" cy="4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: Angulado 293">
            <a:extLst>
              <a:ext uri="{FF2B5EF4-FFF2-40B4-BE49-F238E27FC236}">
                <a16:creationId xmlns:a16="http://schemas.microsoft.com/office/drawing/2014/main" id="{C6B84C64-B388-4224-BE42-0CDC52943E95}"/>
              </a:ext>
            </a:extLst>
          </p:cNvPr>
          <p:cNvCxnSpPr>
            <a:cxnSpLocks/>
            <a:stCxn id="291" idx="0"/>
            <a:endCxn id="674" idx="2"/>
          </p:cNvCxnSpPr>
          <p:nvPr/>
        </p:nvCxnSpPr>
        <p:spPr>
          <a:xfrm rot="5400000" flipH="1" flipV="1">
            <a:off x="11146514" y="12025486"/>
            <a:ext cx="499111" cy="10042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: Angulado 424">
            <a:extLst>
              <a:ext uri="{FF2B5EF4-FFF2-40B4-BE49-F238E27FC236}">
                <a16:creationId xmlns:a16="http://schemas.microsoft.com/office/drawing/2014/main" id="{4725158A-013E-4B80-AA5B-7E433DDCE050}"/>
              </a:ext>
            </a:extLst>
          </p:cNvPr>
          <p:cNvCxnSpPr>
            <a:cxnSpLocks/>
            <a:stCxn id="1302" idx="0"/>
            <a:endCxn id="1814" idx="1"/>
          </p:cNvCxnSpPr>
          <p:nvPr/>
        </p:nvCxnSpPr>
        <p:spPr>
          <a:xfrm rot="5400000" flipH="1" flipV="1">
            <a:off x="10046833" y="1957240"/>
            <a:ext cx="1158889" cy="190398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Fluxograma: Processo Predefinido 430">
            <a:extLst>
              <a:ext uri="{FF2B5EF4-FFF2-40B4-BE49-F238E27FC236}">
                <a16:creationId xmlns:a16="http://schemas.microsoft.com/office/drawing/2014/main" id="{A2A85318-1134-4F03-804E-A35511CA7B35}"/>
              </a:ext>
            </a:extLst>
          </p:cNvPr>
          <p:cNvSpPr/>
          <p:nvPr/>
        </p:nvSpPr>
        <p:spPr>
          <a:xfrm>
            <a:off x="19584807" y="8376894"/>
            <a:ext cx="1776775" cy="575255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corrFilterInter.m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2" name="Conector: Angulado 431">
            <a:extLst>
              <a:ext uri="{FF2B5EF4-FFF2-40B4-BE49-F238E27FC236}">
                <a16:creationId xmlns:a16="http://schemas.microsoft.com/office/drawing/2014/main" id="{E46A990F-775F-46AF-988F-74BC305AA18B}"/>
              </a:ext>
            </a:extLst>
          </p:cNvPr>
          <p:cNvCxnSpPr>
            <a:cxnSpLocks/>
            <a:stCxn id="1133" idx="3"/>
            <a:endCxn id="431" idx="0"/>
          </p:cNvCxnSpPr>
          <p:nvPr/>
        </p:nvCxnSpPr>
        <p:spPr>
          <a:xfrm flipV="1">
            <a:off x="19190638" y="8376894"/>
            <a:ext cx="1282557" cy="287627"/>
          </a:xfrm>
          <a:prstGeom prst="bentConnector4">
            <a:avLst>
              <a:gd name="adj1" fmla="val 15366"/>
              <a:gd name="adj2" fmla="val 17227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: Angulado 432">
            <a:extLst>
              <a:ext uri="{FF2B5EF4-FFF2-40B4-BE49-F238E27FC236}">
                <a16:creationId xmlns:a16="http://schemas.microsoft.com/office/drawing/2014/main" id="{C5D9290A-22A5-4B50-8A8C-0A77BDD3818B}"/>
              </a:ext>
            </a:extLst>
          </p:cNvPr>
          <p:cNvCxnSpPr>
            <a:cxnSpLocks/>
            <a:stCxn id="431" idx="2"/>
            <a:endCxn id="1133" idx="3"/>
          </p:cNvCxnSpPr>
          <p:nvPr/>
        </p:nvCxnSpPr>
        <p:spPr>
          <a:xfrm rot="5400000" flipH="1">
            <a:off x="19688102" y="8167057"/>
            <a:ext cx="287628" cy="1282557"/>
          </a:xfrm>
          <a:prstGeom prst="bentConnector4">
            <a:avLst>
              <a:gd name="adj1" fmla="val -79478"/>
              <a:gd name="adj2" fmla="val 84633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Fluxograma: Processo Predefinido 442">
            <a:extLst>
              <a:ext uri="{FF2B5EF4-FFF2-40B4-BE49-F238E27FC236}">
                <a16:creationId xmlns:a16="http://schemas.microsoft.com/office/drawing/2014/main" id="{BCD65EAB-A713-46E7-A589-A31ED0793E6B}"/>
              </a:ext>
            </a:extLst>
          </p:cNvPr>
          <p:cNvSpPr/>
          <p:nvPr/>
        </p:nvSpPr>
        <p:spPr>
          <a:xfrm>
            <a:off x="18954995" y="3971542"/>
            <a:ext cx="1753840" cy="581952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corrFilterIntra.m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4" name="Conector: Angulado 443">
            <a:extLst>
              <a:ext uri="{FF2B5EF4-FFF2-40B4-BE49-F238E27FC236}">
                <a16:creationId xmlns:a16="http://schemas.microsoft.com/office/drawing/2014/main" id="{499B631B-86FD-44B0-990D-147DCB129045}"/>
              </a:ext>
            </a:extLst>
          </p:cNvPr>
          <p:cNvCxnSpPr>
            <a:cxnSpLocks/>
            <a:stCxn id="1928" idx="3"/>
            <a:endCxn id="443" idx="0"/>
          </p:cNvCxnSpPr>
          <p:nvPr/>
        </p:nvCxnSpPr>
        <p:spPr>
          <a:xfrm flipV="1">
            <a:off x="18451565" y="3971543"/>
            <a:ext cx="1380350" cy="290977"/>
          </a:xfrm>
          <a:prstGeom prst="bentConnector4">
            <a:avLst>
              <a:gd name="adj1" fmla="val 18236"/>
              <a:gd name="adj2" fmla="val 16326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: Angulado 444">
            <a:extLst>
              <a:ext uri="{FF2B5EF4-FFF2-40B4-BE49-F238E27FC236}">
                <a16:creationId xmlns:a16="http://schemas.microsoft.com/office/drawing/2014/main" id="{B0E36BED-36A0-4904-9BC9-1B198370C7DE}"/>
              </a:ext>
            </a:extLst>
          </p:cNvPr>
          <p:cNvCxnSpPr>
            <a:cxnSpLocks/>
            <a:stCxn id="443" idx="2"/>
            <a:endCxn id="1928" idx="3"/>
          </p:cNvCxnSpPr>
          <p:nvPr/>
        </p:nvCxnSpPr>
        <p:spPr>
          <a:xfrm rot="5400000" flipH="1">
            <a:off x="18996253" y="3717832"/>
            <a:ext cx="290975" cy="1380350"/>
          </a:xfrm>
          <a:prstGeom prst="bentConnector4">
            <a:avLst>
              <a:gd name="adj1" fmla="val -72278"/>
              <a:gd name="adj2" fmla="val 8176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6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6" name="Conector: Angulado 1495">
            <a:extLst>
              <a:ext uri="{FF2B5EF4-FFF2-40B4-BE49-F238E27FC236}">
                <a16:creationId xmlns:a16="http://schemas.microsoft.com/office/drawing/2014/main" id="{86D3B9D3-F804-45E4-87FE-6EFB36B7C1DA}"/>
              </a:ext>
            </a:extLst>
          </p:cNvPr>
          <p:cNvCxnSpPr>
            <a:cxnSpLocks/>
            <a:stCxn id="1103" idx="2"/>
            <a:endCxn id="1302" idx="3"/>
          </p:cNvCxnSpPr>
          <p:nvPr/>
        </p:nvCxnSpPr>
        <p:spPr>
          <a:xfrm rot="10800000">
            <a:off x="10789212" y="3821092"/>
            <a:ext cx="4278951" cy="7507670"/>
          </a:xfrm>
          <a:prstGeom prst="bentConnector3">
            <a:avLst>
              <a:gd name="adj1" fmla="val 2521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Conector: Angulado 1497">
            <a:extLst>
              <a:ext uri="{FF2B5EF4-FFF2-40B4-BE49-F238E27FC236}">
                <a16:creationId xmlns:a16="http://schemas.microsoft.com/office/drawing/2014/main" id="{A94C426D-3199-4544-A551-6A2CB417C84A}"/>
              </a:ext>
            </a:extLst>
          </p:cNvPr>
          <p:cNvCxnSpPr>
            <a:cxnSpLocks/>
            <a:stCxn id="1102" idx="2"/>
            <a:endCxn id="1302" idx="3"/>
          </p:cNvCxnSpPr>
          <p:nvPr/>
        </p:nvCxnSpPr>
        <p:spPr>
          <a:xfrm rot="10800000">
            <a:off x="10789212" y="3821092"/>
            <a:ext cx="4295971" cy="6888870"/>
          </a:xfrm>
          <a:prstGeom prst="bentConnector3">
            <a:avLst>
              <a:gd name="adj1" fmla="val 2573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ector: Angulado 763">
            <a:extLst>
              <a:ext uri="{FF2B5EF4-FFF2-40B4-BE49-F238E27FC236}">
                <a16:creationId xmlns:a16="http://schemas.microsoft.com/office/drawing/2014/main" id="{19B315C0-1C73-4A55-AAA3-32D47F7FD9E5}"/>
              </a:ext>
            </a:extLst>
          </p:cNvPr>
          <p:cNvCxnSpPr>
            <a:cxnSpLocks/>
            <a:stCxn id="759" idx="1"/>
            <a:endCxn id="674" idx="1"/>
          </p:cNvCxnSpPr>
          <p:nvPr/>
        </p:nvCxnSpPr>
        <p:spPr>
          <a:xfrm rot="10800000" flipH="1">
            <a:off x="8584507" y="11846547"/>
            <a:ext cx="1777014" cy="1182192"/>
          </a:xfrm>
          <a:prstGeom prst="bentConnector3">
            <a:avLst>
              <a:gd name="adj1" fmla="val -128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: Angulado 477">
            <a:extLst>
              <a:ext uri="{FF2B5EF4-FFF2-40B4-BE49-F238E27FC236}">
                <a16:creationId xmlns:a16="http://schemas.microsoft.com/office/drawing/2014/main" id="{5D6846E7-243D-4051-941D-B37F498AA5E6}"/>
              </a:ext>
            </a:extLst>
          </p:cNvPr>
          <p:cNvCxnSpPr>
            <a:cxnSpLocks/>
            <a:stCxn id="243" idx="2"/>
            <a:endCxn id="476" idx="0"/>
          </p:cNvCxnSpPr>
          <p:nvPr/>
        </p:nvCxnSpPr>
        <p:spPr>
          <a:xfrm rot="16200000" flipH="1">
            <a:off x="11793520" y="7157973"/>
            <a:ext cx="414576" cy="43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A1E0F2A1-27E9-414F-8B75-570E3CBD393B}"/>
              </a:ext>
            </a:extLst>
          </p:cNvPr>
          <p:cNvSpPr/>
          <p:nvPr/>
        </p:nvSpPr>
        <p:spPr>
          <a:xfrm>
            <a:off x="3839900" y="4145000"/>
            <a:ext cx="1526639" cy="5752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xograma: Documento 5">
            <a:extLst>
              <a:ext uri="{FF2B5EF4-FFF2-40B4-BE49-F238E27FC236}">
                <a16:creationId xmlns:a16="http://schemas.microsoft.com/office/drawing/2014/main" id="{13A3D539-A042-4E34-8E7D-5BAA52E73DAA}"/>
              </a:ext>
            </a:extLst>
          </p:cNvPr>
          <p:cNvSpPr/>
          <p:nvPr/>
        </p:nvSpPr>
        <p:spPr>
          <a:xfrm>
            <a:off x="6029006" y="2889591"/>
            <a:ext cx="2074450" cy="82051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elderly_metadata.mat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Processo Predefinido 21">
            <a:extLst>
              <a:ext uri="{FF2B5EF4-FFF2-40B4-BE49-F238E27FC236}">
                <a16:creationId xmlns:a16="http://schemas.microsoft.com/office/drawing/2014/main" id="{BE32DA39-3320-4D39-870C-0DC1551C87A5}"/>
              </a:ext>
            </a:extLst>
          </p:cNvPr>
          <p:cNvSpPr/>
          <p:nvPr/>
        </p:nvSpPr>
        <p:spPr>
          <a:xfrm>
            <a:off x="5861831" y="6253432"/>
            <a:ext cx="2413076" cy="696309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importSubfolder.m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45F33AFC-3C73-417B-BF75-920149B5CEE7}"/>
              </a:ext>
            </a:extLst>
          </p:cNvPr>
          <p:cNvCxnSpPr>
            <a:cxnSpLocks/>
            <a:stCxn id="1124" idx="2"/>
            <a:endCxn id="22" idx="0"/>
          </p:cNvCxnSpPr>
          <p:nvPr/>
        </p:nvCxnSpPr>
        <p:spPr>
          <a:xfrm flipH="1">
            <a:off x="7068369" y="5850357"/>
            <a:ext cx="1288" cy="40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luxograma: Dados 81">
            <a:extLst>
              <a:ext uri="{FF2B5EF4-FFF2-40B4-BE49-F238E27FC236}">
                <a16:creationId xmlns:a16="http://schemas.microsoft.com/office/drawing/2014/main" id="{321A78FF-746E-465C-BDCA-E38C94635796}"/>
              </a:ext>
            </a:extLst>
          </p:cNvPr>
          <p:cNvSpPr/>
          <p:nvPr/>
        </p:nvSpPr>
        <p:spPr>
          <a:xfrm>
            <a:off x="8829352" y="6368740"/>
            <a:ext cx="1789253" cy="446144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uxograma: Dados 94">
            <a:extLst>
              <a:ext uri="{FF2B5EF4-FFF2-40B4-BE49-F238E27FC236}">
                <a16:creationId xmlns:a16="http://schemas.microsoft.com/office/drawing/2014/main" id="{1023E4CE-EEA4-445F-9A2C-8CFA96F320FC}"/>
              </a:ext>
            </a:extLst>
          </p:cNvPr>
          <p:cNvSpPr/>
          <p:nvPr/>
        </p:nvSpPr>
        <p:spPr>
          <a:xfrm>
            <a:off x="4099673" y="8926328"/>
            <a:ext cx="869214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BC5CC3DF-0322-4935-89C6-63608427CEE7}"/>
              </a:ext>
            </a:extLst>
          </p:cNvPr>
          <p:cNvCxnSpPr>
            <a:cxnSpLocks/>
            <a:stCxn id="22" idx="3"/>
            <a:endCxn id="82" idx="2"/>
          </p:cNvCxnSpPr>
          <p:nvPr/>
        </p:nvCxnSpPr>
        <p:spPr>
          <a:xfrm flipV="1">
            <a:off x="8274908" y="6591812"/>
            <a:ext cx="733369" cy="97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FB363055-9097-4E2F-9D08-C73A5D91FBFE}"/>
              </a:ext>
            </a:extLst>
          </p:cNvPr>
          <p:cNvCxnSpPr>
            <a:cxnSpLocks/>
            <a:stCxn id="22" idx="2"/>
            <a:endCxn id="95" idx="0"/>
          </p:cNvCxnSpPr>
          <p:nvPr/>
        </p:nvCxnSpPr>
        <p:spPr>
          <a:xfrm rot="5400000">
            <a:off x="4856491" y="6714450"/>
            <a:ext cx="1976588" cy="2447168"/>
          </a:xfrm>
          <a:prstGeom prst="bentConnector3">
            <a:avLst>
              <a:gd name="adj1" fmla="val 42598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uxograma: Dados 168">
            <a:extLst>
              <a:ext uri="{FF2B5EF4-FFF2-40B4-BE49-F238E27FC236}">
                <a16:creationId xmlns:a16="http://schemas.microsoft.com/office/drawing/2014/main" id="{50E219B6-3A56-4C27-AB0D-0E6035D03C71}"/>
              </a:ext>
            </a:extLst>
          </p:cNvPr>
          <p:cNvSpPr/>
          <p:nvPr/>
        </p:nvSpPr>
        <p:spPr>
          <a:xfrm>
            <a:off x="10112200" y="4871876"/>
            <a:ext cx="1558165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Mass_kg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luxograma: Dados 173">
            <a:extLst>
              <a:ext uri="{FF2B5EF4-FFF2-40B4-BE49-F238E27FC236}">
                <a16:creationId xmlns:a16="http://schemas.microsoft.com/office/drawing/2014/main" id="{A4FA2946-1F4B-4DBD-833C-6BEF91A902F9}"/>
              </a:ext>
            </a:extLst>
          </p:cNvPr>
          <p:cNvSpPr/>
          <p:nvPr/>
        </p:nvSpPr>
        <p:spPr>
          <a:xfrm>
            <a:off x="11871972" y="4875275"/>
            <a:ext cx="1229013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79EFF2EB-C834-4E80-9F2E-F9C3A7AB3A41}"/>
              </a:ext>
            </a:extLst>
          </p:cNvPr>
          <p:cNvCxnSpPr>
            <a:cxnSpLocks/>
            <a:stCxn id="82" idx="0"/>
            <a:endCxn id="174" idx="4"/>
          </p:cNvCxnSpPr>
          <p:nvPr/>
        </p:nvCxnSpPr>
        <p:spPr>
          <a:xfrm rot="5400000" flipH="1" flipV="1">
            <a:off x="10696228" y="4578491"/>
            <a:ext cx="996927" cy="25835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A583D5A9-1504-4971-BF1D-2D86F5CB7904}"/>
              </a:ext>
            </a:extLst>
          </p:cNvPr>
          <p:cNvCxnSpPr>
            <a:cxnSpLocks/>
            <a:stCxn id="169" idx="0"/>
            <a:endCxn id="1302" idx="2"/>
          </p:cNvCxnSpPr>
          <p:nvPr/>
        </p:nvCxnSpPr>
        <p:spPr>
          <a:xfrm rot="16200000" flipV="1">
            <a:off x="10111302" y="3936080"/>
            <a:ext cx="718366" cy="1153226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luxograma: Processo 242">
            <a:extLst>
              <a:ext uri="{FF2B5EF4-FFF2-40B4-BE49-F238E27FC236}">
                <a16:creationId xmlns:a16="http://schemas.microsoft.com/office/drawing/2014/main" id="{F569459D-A521-4DF5-A344-FC78647F33EA}"/>
              </a:ext>
            </a:extLst>
          </p:cNvPr>
          <p:cNvSpPr/>
          <p:nvPr/>
        </p:nvSpPr>
        <p:spPr>
          <a:xfrm>
            <a:off x="11103304" y="6226053"/>
            <a:ext cx="1790685" cy="726794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: Angulado 301">
            <a:extLst>
              <a:ext uri="{FF2B5EF4-FFF2-40B4-BE49-F238E27FC236}">
                <a16:creationId xmlns:a16="http://schemas.microsoft.com/office/drawing/2014/main" id="{8486D77D-7F87-4F8B-9A9A-72FD1F5EE118}"/>
              </a:ext>
            </a:extLst>
          </p:cNvPr>
          <p:cNvCxnSpPr>
            <a:cxnSpLocks/>
            <a:stCxn id="3" idx="3"/>
            <a:endCxn id="1124" idx="0"/>
          </p:cNvCxnSpPr>
          <p:nvPr/>
        </p:nvCxnSpPr>
        <p:spPr>
          <a:xfrm>
            <a:off x="5366539" y="4432627"/>
            <a:ext cx="1703119" cy="7313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ector: Angulado 315">
            <a:extLst>
              <a:ext uri="{FF2B5EF4-FFF2-40B4-BE49-F238E27FC236}">
                <a16:creationId xmlns:a16="http://schemas.microsoft.com/office/drawing/2014/main" id="{0FB74A88-E87B-482B-AA64-0418DE3E04A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5366539" y="3655857"/>
            <a:ext cx="1699693" cy="7767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: Angulado 322">
            <a:extLst>
              <a:ext uri="{FF2B5EF4-FFF2-40B4-BE49-F238E27FC236}">
                <a16:creationId xmlns:a16="http://schemas.microsoft.com/office/drawing/2014/main" id="{2D67FBBF-2145-4B19-91DF-B094E4DDD4E1}"/>
              </a:ext>
            </a:extLst>
          </p:cNvPr>
          <p:cNvCxnSpPr>
            <a:cxnSpLocks/>
            <a:stCxn id="82" idx="3"/>
            <a:endCxn id="324" idx="0"/>
          </p:cNvCxnSpPr>
          <p:nvPr/>
        </p:nvCxnSpPr>
        <p:spPr>
          <a:xfrm rot="16200000" flipH="1">
            <a:off x="9414631" y="6945305"/>
            <a:ext cx="263416" cy="257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Fluxograma: Processo Predefinido 323">
            <a:extLst>
              <a:ext uri="{FF2B5EF4-FFF2-40B4-BE49-F238E27FC236}">
                <a16:creationId xmlns:a16="http://schemas.microsoft.com/office/drawing/2014/main" id="{B998DD37-2635-4A81-9091-A2DC638446E1}"/>
              </a:ext>
            </a:extLst>
          </p:cNvPr>
          <p:cNvSpPr/>
          <p:nvPr/>
        </p:nvSpPr>
        <p:spPr>
          <a:xfrm>
            <a:off x="8557079" y="7078300"/>
            <a:ext cx="1981097" cy="657360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getEvents.m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7" name="Conector: Angulado 446">
            <a:extLst>
              <a:ext uri="{FF2B5EF4-FFF2-40B4-BE49-F238E27FC236}">
                <a16:creationId xmlns:a16="http://schemas.microsoft.com/office/drawing/2014/main" id="{78705B6A-B97C-435A-A438-070CAB9D52B4}"/>
              </a:ext>
            </a:extLst>
          </p:cNvPr>
          <p:cNvCxnSpPr>
            <a:cxnSpLocks/>
            <a:stCxn id="174" idx="2"/>
            <a:endCxn id="169" idx="5"/>
          </p:cNvCxnSpPr>
          <p:nvPr/>
        </p:nvCxnSpPr>
        <p:spPr>
          <a:xfrm rot="10800000">
            <a:off x="11514548" y="5120147"/>
            <a:ext cx="480324" cy="339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Fluxograma: Exibir 475">
            <a:extLst>
              <a:ext uri="{FF2B5EF4-FFF2-40B4-BE49-F238E27FC236}">
                <a16:creationId xmlns:a16="http://schemas.microsoft.com/office/drawing/2014/main" id="{27958075-D065-42AE-BE57-53F1A960FE62}"/>
              </a:ext>
            </a:extLst>
          </p:cNvPr>
          <p:cNvSpPr/>
          <p:nvPr/>
        </p:nvSpPr>
        <p:spPr>
          <a:xfrm>
            <a:off x="11048440" y="7367424"/>
            <a:ext cx="1909061" cy="667549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concatenated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0" name="Conector: Angulado 499">
            <a:extLst>
              <a:ext uri="{FF2B5EF4-FFF2-40B4-BE49-F238E27FC236}">
                <a16:creationId xmlns:a16="http://schemas.microsoft.com/office/drawing/2014/main" id="{65444CC7-0A7B-4376-B42D-6596BC692ECE}"/>
              </a:ext>
            </a:extLst>
          </p:cNvPr>
          <p:cNvCxnSpPr>
            <a:cxnSpLocks/>
            <a:stCxn id="324" idx="2"/>
            <a:endCxn id="506" idx="0"/>
          </p:cNvCxnSpPr>
          <p:nvPr/>
        </p:nvCxnSpPr>
        <p:spPr>
          <a:xfrm rot="5400000">
            <a:off x="9012696" y="7865619"/>
            <a:ext cx="664891" cy="4049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: Angulado 500">
            <a:extLst>
              <a:ext uri="{FF2B5EF4-FFF2-40B4-BE49-F238E27FC236}">
                <a16:creationId xmlns:a16="http://schemas.microsoft.com/office/drawing/2014/main" id="{0A7AB972-CC98-4B38-B973-169407C032FC}"/>
              </a:ext>
            </a:extLst>
          </p:cNvPr>
          <p:cNvCxnSpPr>
            <a:cxnSpLocks/>
            <a:stCxn id="324" idx="2"/>
            <a:endCxn id="509" idx="1"/>
          </p:cNvCxnSpPr>
          <p:nvPr/>
        </p:nvCxnSpPr>
        <p:spPr>
          <a:xfrm rot="5400000">
            <a:off x="7723204" y="6594418"/>
            <a:ext cx="683180" cy="296566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Fluxograma: Dados 505">
            <a:extLst>
              <a:ext uri="{FF2B5EF4-FFF2-40B4-BE49-F238E27FC236}">
                <a16:creationId xmlns:a16="http://schemas.microsoft.com/office/drawing/2014/main" id="{C1365970-1BDB-42C8-8F79-0F3154B1A9A3}"/>
              </a:ext>
            </a:extLst>
          </p:cNvPr>
          <p:cNvSpPr/>
          <p:nvPr/>
        </p:nvSpPr>
        <p:spPr>
          <a:xfrm>
            <a:off x="7711322" y="8400552"/>
            <a:ext cx="2385550" cy="650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09" name="Fluxograma: Dados 508">
            <a:extLst>
              <a:ext uri="{FF2B5EF4-FFF2-40B4-BE49-F238E27FC236}">
                <a16:creationId xmlns:a16="http://schemas.microsoft.com/office/drawing/2014/main" id="{D3BA23F4-1106-42DD-BF3A-B0C4D487DA5D}"/>
              </a:ext>
            </a:extLst>
          </p:cNvPr>
          <p:cNvSpPr/>
          <p:nvPr/>
        </p:nvSpPr>
        <p:spPr>
          <a:xfrm>
            <a:off x="5399573" y="8418841"/>
            <a:ext cx="2364774" cy="63961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7" name="Conector: Angulado 546">
            <a:extLst>
              <a:ext uri="{FF2B5EF4-FFF2-40B4-BE49-F238E27FC236}">
                <a16:creationId xmlns:a16="http://schemas.microsoft.com/office/drawing/2014/main" id="{1E68D7B7-8E28-4AF0-AD0A-9582F43F735A}"/>
              </a:ext>
            </a:extLst>
          </p:cNvPr>
          <p:cNvCxnSpPr>
            <a:cxnSpLocks/>
            <a:stCxn id="509" idx="3"/>
            <a:endCxn id="557" idx="0"/>
          </p:cNvCxnSpPr>
          <p:nvPr/>
        </p:nvCxnSpPr>
        <p:spPr>
          <a:xfrm rot="16200000" flipH="1">
            <a:off x="6634979" y="8768961"/>
            <a:ext cx="740232" cy="13192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87437EA5-194C-4DEC-851D-EBBABEFF1E91}"/>
              </a:ext>
            </a:extLst>
          </p:cNvPr>
          <p:cNvCxnSpPr>
            <a:cxnSpLocks/>
            <a:stCxn id="506" idx="4"/>
            <a:endCxn id="557" idx="0"/>
          </p:cNvCxnSpPr>
          <p:nvPr/>
        </p:nvCxnSpPr>
        <p:spPr>
          <a:xfrm rot="5400000">
            <a:off x="7910738" y="8805328"/>
            <a:ext cx="747331" cy="123939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Fluxograma: Processo Predefinido 556">
            <a:extLst>
              <a:ext uri="{FF2B5EF4-FFF2-40B4-BE49-F238E27FC236}">
                <a16:creationId xmlns:a16="http://schemas.microsoft.com/office/drawing/2014/main" id="{E73709E9-B686-43A5-ABF1-C44CC073BF58}"/>
              </a:ext>
            </a:extLst>
          </p:cNvPr>
          <p:cNvSpPr/>
          <p:nvPr/>
        </p:nvSpPr>
        <p:spPr>
          <a:xfrm>
            <a:off x="6210835" y="9798690"/>
            <a:ext cx="2907745" cy="826731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segmentCurves.m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Conector: Angulado 626">
            <a:extLst>
              <a:ext uri="{FF2B5EF4-FFF2-40B4-BE49-F238E27FC236}">
                <a16:creationId xmlns:a16="http://schemas.microsoft.com/office/drawing/2014/main" id="{7DCF5F51-0B5D-447C-BA7F-CC88EB170299}"/>
              </a:ext>
            </a:extLst>
          </p:cNvPr>
          <p:cNvCxnSpPr>
            <a:cxnSpLocks/>
            <a:stCxn id="557" idx="3"/>
            <a:endCxn id="637" idx="2"/>
          </p:cNvCxnSpPr>
          <p:nvPr/>
        </p:nvCxnSpPr>
        <p:spPr>
          <a:xfrm flipV="1">
            <a:off x="9118580" y="9773557"/>
            <a:ext cx="1076457" cy="4384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ector: Angulado 627">
            <a:extLst>
              <a:ext uri="{FF2B5EF4-FFF2-40B4-BE49-F238E27FC236}">
                <a16:creationId xmlns:a16="http://schemas.microsoft.com/office/drawing/2014/main" id="{F15031D5-5BF1-4B47-9475-46641DC9C0A8}"/>
              </a:ext>
            </a:extLst>
          </p:cNvPr>
          <p:cNvCxnSpPr>
            <a:cxnSpLocks/>
            <a:stCxn id="557" idx="3"/>
            <a:endCxn id="645" idx="2"/>
          </p:cNvCxnSpPr>
          <p:nvPr/>
        </p:nvCxnSpPr>
        <p:spPr>
          <a:xfrm>
            <a:off x="9118579" y="10212056"/>
            <a:ext cx="1084616" cy="4626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Fluxograma: Dados 636">
            <a:extLst>
              <a:ext uri="{FF2B5EF4-FFF2-40B4-BE49-F238E27FC236}">
                <a16:creationId xmlns:a16="http://schemas.microsoft.com/office/drawing/2014/main" id="{058B7B23-E41B-4D56-8082-D92D4068DB2A}"/>
              </a:ext>
            </a:extLst>
          </p:cNvPr>
          <p:cNvSpPr/>
          <p:nvPr/>
        </p:nvSpPr>
        <p:spPr>
          <a:xfrm>
            <a:off x="10022809" y="9515154"/>
            <a:ext cx="1722275" cy="516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Fluxograma: Dados 644">
            <a:extLst>
              <a:ext uri="{FF2B5EF4-FFF2-40B4-BE49-F238E27FC236}">
                <a16:creationId xmlns:a16="http://schemas.microsoft.com/office/drawing/2014/main" id="{0C588AD3-E2EC-4952-91CA-F92EA69F84DA}"/>
              </a:ext>
            </a:extLst>
          </p:cNvPr>
          <p:cNvSpPr/>
          <p:nvPr/>
        </p:nvSpPr>
        <p:spPr>
          <a:xfrm>
            <a:off x="10025494" y="10416311"/>
            <a:ext cx="1777014" cy="516803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4" name="Conector: Angulado 663">
            <a:extLst>
              <a:ext uri="{FF2B5EF4-FFF2-40B4-BE49-F238E27FC236}">
                <a16:creationId xmlns:a16="http://schemas.microsoft.com/office/drawing/2014/main" id="{31FB5A56-A825-4500-8FB5-78EF593312A8}"/>
              </a:ext>
            </a:extLst>
          </p:cNvPr>
          <p:cNvCxnSpPr>
            <a:cxnSpLocks/>
            <a:stCxn id="95" idx="4"/>
          </p:cNvCxnSpPr>
          <p:nvPr/>
        </p:nvCxnSpPr>
        <p:spPr>
          <a:xfrm rot="16200000" flipH="1">
            <a:off x="7333341" y="6623805"/>
            <a:ext cx="2423682" cy="8021804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Fluxograma: Processo Predefinido 673">
            <a:extLst>
              <a:ext uri="{FF2B5EF4-FFF2-40B4-BE49-F238E27FC236}">
                <a16:creationId xmlns:a16="http://schemas.microsoft.com/office/drawing/2014/main" id="{8C3C2F15-CE98-488C-961D-3764235B0393}"/>
              </a:ext>
            </a:extLst>
          </p:cNvPr>
          <p:cNvSpPr/>
          <p:nvPr/>
        </p:nvSpPr>
        <p:spPr>
          <a:xfrm>
            <a:off x="10361522" y="11415057"/>
            <a:ext cx="3073307" cy="862981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prepDataCurves.m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9" name="Fluxograma: Entrada Manual 758">
            <a:extLst>
              <a:ext uri="{FF2B5EF4-FFF2-40B4-BE49-F238E27FC236}">
                <a16:creationId xmlns:a16="http://schemas.microsoft.com/office/drawing/2014/main" id="{31ABFDC3-E74B-4C84-B13C-E2B720ABB758}"/>
              </a:ext>
            </a:extLst>
          </p:cNvPr>
          <p:cNvSpPr/>
          <p:nvPr/>
        </p:nvSpPr>
        <p:spPr>
          <a:xfrm>
            <a:off x="8584508" y="12739161"/>
            <a:ext cx="835619" cy="57915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5" name="Conector: Angulado 894">
            <a:extLst>
              <a:ext uri="{FF2B5EF4-FFF2-40B4-BE49-F238E27FC236}">
                <a16:creationId xmlns:a16="http://schemas.microsoft.com/office/drawing/2014/main" id="{9625EAB4-B7A4-4CC2-8415-B4A0DAAA37AF}"/>
              </a:ext>
            </a:extLst>
          </p:cNvPr>
          <p:cNvCxnSpPr>
            <a:cxnSpLocks/>
            <a:stCxn id="674" idx="3"/>
            <a:endCxn id="904" idx="2"/>
          </p:cNvCxnSpPr>
          <p:nvPr/>
        </p:nvCxnSpPr>
        <p:spPr>
          <a:xfrm>
            <a:off x="13434829" y="11846548"/>
            <a:ext cx="2095323" cy="5469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ector: Angulado 895">
            <a:extLst>
              <a:ext uri="{FF2B5EF4-FFF2-40B4-BE49-F238E27FC236}">
                <a16:creationId xmlns:a16="http://schemas.microsoft.com/office/drawing/2014/main" id="{2ADB4228-41C6-4146-8222-91F3976463A0}"/>
              </a:ext>
            </a:extLst>
          </p:cNvPr>
          <p:cNvCxnSpPr>
            <a:cxnSpLocks/>
            <a:stCxn id="674" idx="3"/>
            <a:endCxn id="905" idx="2"/>
          </p:cNvCxnSpPr>
          <p:nvPr/>
        </p:nvCxnSpPr>
        <p:spPr>
          <a:xfrm>
            <a:off x="13434828" y="11846547"/>
            <a:ext cx="2064738" cy="120910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Fluxograma: Dados 903">
            <a:extLst>
              <a:ext uri="{FF2B5EF4-FFF2-40B4-BE49-F238E27FC236}">
                <a16:creationId xmlns:a16="http://schemas.microsoft.com/office/drawing/2014/main" id="{ED6E52DF-3296-4064-96A5-7E1F1DBF1049}"/>
              </a:ext>
            </a:extLst>
          </p:cNvPr>
          <p:cNvSpPr/>
          <p:nvPr/>
        </p:nvSpPr>
        <p:spPr>
          <a:xfrm>
            <a:off x="15322684" y="12147157"/>
            <a:ext cx="2074677" cy="49262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Fluxograma: Dados 904">
            <a:extLst>
              <a:ext uri="{FF2B5EF4-FFF2-40B4-BE49-F238E27FC236}">
                <a16:creationId xmlns:a16="http://schemas.microsoft.com/office/drawing/2014/main" id="{0E2A3F58-7DAE-4057-9781-D92928598A5C}"/>
              </a:ext>
            </a:extLst>
          </p:cNvPr>
          <p:cNvSpPr/>
          <p:nvPr/>
        </p:nvSpPr>
        <p:spPr>
          <a:xfrm>
            <a:off x="15292098" y="12792989"/>
            <a:ext cx="2074676" cy="525329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3" name="Conector: Angulado 1042">
            <a:extLst>
              <a:ext uri="{FF2B5EF4-FFF2-40B4-BE49-F238E27FC236}">
                <a16:creationId xmlns:a16="http://schemas.microsoft.com/office/drawing/2014/main" id="{CE309988-8AAF-4639-983D-47E4CB912997}"/>
              </a:ext>
            </a:extLst>
          </p:cNvPr>
          <p:cNvCxnSpPr>
            <a:cxnSpLocks/>
            <a:stCxn id="904" idx="5"/>
            <a:endCxn id="1053" idx="2"/>
          </p:cNvCxnSpPr>
          <p:nvPr/>
        </p:nvCxnSpPr>
        <p:spPr>
          <a:xfrm flipV="1">
            <a:off x="17189892" y="11711448"/>
            <a:ext cx="1793832" cy="68202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: Angulado 1043">
            <a:extLst>
              <a:ext uri="{FF2B5EF4-FFF2-40B4-BE49-F238E27FC236}">
                <a16:creationId xmlns:a16="http://schemas.microsoft.com/office/drawing/2014/main" id="{FFE85BB2-6546-44A9-9835-9E0D5A0FC499}"/>
              </a:ext>
            </a:extLst>
          </p:cNvPr>
          <p:cNvCxnSpPr>
            <a:cxnSpLocks/>
            <a:stCxn id="905" idx="5"/>
            <a:endCxn id="1053" idx="2"/>
          </p:cNvCxnSpPr>
          <p:nvPr/>
        </p:nvCxnSpPr>
        <p:spPr>
          <a:xfrm flipV="1">
            <a:off x="17159306" y="11711449"/>
            <a:ext cx="1824418" cy="1344205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Fluxograma: Processo Predefinido 1052">
            <a:extLst>
              <a:ext uri="{FF2B5EF4-FFF2-40B4-BE49-F238E27FC236}">
                <a16:creationId xmlns:a16="http://schemas.microsoft.com/office/drawing/2014/main" id="{44AC48F9-8335-40BF-8D4F-47C2F9281120}"/>
              </a:ext>
            </a:extLst>
          </p:cNvPr>
          <p:cNvSpPr/>
          <p:nvPr/>
        </p:nvSpPr>
        <p:spPr>
          <a:xfrm>
            <a:off x="17420577" y="10943774"/>
            <a:ext cx="3126295" cy="767674"/>
          </a:xfrm>
          <a:prstGeom prst="flowChartPredefinedProcess">
            <a:avLst/>
          </a:prstGeom>
          <a:solidFill>
            <a:srgbClr val="ECAEE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prepDataCorr.m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8" name="Conector: Angulado 1097">
            <a:extLst>
              <a:ext uri="{FF2B5EF4-FFF2-40B4-BE49-F238E27FC236}">
                <a16:creationId xmlns:a16="http://schemas.microsoft.com/office/drawing/2014/main" id="{917500A6-CBAA-4889-8B9B-7F270C05BB8E}"/>
              </a:ext>
            </a:extLst>
          </p:cNvPr>
          <p:cNvCxnSpPr>
            <a:cxnSpLocks/>
            <a:stCxn id="1053" idx="1"/>
            <a:endCxn id="1103" idx="5"/>
          </p:cNvCxnSpPr>
          <p:nvPr/>
        </p:nvCxnSpPr>
        <p:spPr>
          <a:xfrm rot="10800000" flipV="1">
            <a:off x="16427684" y="11327611"/>
            <a:ext cx="992892" cy="115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ector: Angulado 1098">
            <a:extLst>
              <a:ext uri="{FF2B5EF4-FFF2-40B4-BE49-F238E27FC236}">
                <a16:creationId xmlns:a16="http://schemas.microsoft.com/office/drawing/2014/main" id="{BF82DA3C-6117-40D6-A26F-816D0E1D9BA4}"/>
              </a:ext>
            </a:extLst>
          </p:cNvPr>
          <p:cNvCxnSpPr>
            <a:cxnSpLocks/>
            <a:stCxn id="1053" idx="1"/>
            <a:endCxn id="1102" idx="5"/>
          </p:cNvCxnSpPr>
          <p:nvPr/>
        </p:nvCxnSpPr>
        <p:spPr>
          <a:xfrm rot="10800000">
            <a:off x="16597627" y="10709964"/>
            <a:ext cx="822951" cy="617649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Fluxograma: Dados 1101">
            <a:extLst>
              <a:ext uri="{FF2B5EF4-FFF2-40B4-BE49-F238E27FC236}">
                <a16:creationId xmlns:a16="http://schemas.microsoft.com/office/drawing/2014/main" id="{1F4051F1-424E-4B2F-80FB-FDE5B1B1ABEE}"/>
              </a:ext>
            </a:extLst>
          </p:cNvPr>
          <p:cNvSpPr/>
          <p:nvPr/>
        </p:nvSpPr>
        <p:spPr>
          <a:xfrm>
            <a:off x="14896125" y="10482877"/>
            <a:ext cx="1890556" cy="45417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Fluxograma: Dados 1102">
            <a:extLst>
              <a:ext uri="{FF2B5EF4-FFF2-40B4-BE49-F238E27FC236}">
                <a16:creationId xmlns:a16="http://schemas.microsoft.com/office/drawing/2014/main" id="{93A694D1-9CED-4D31-BAC6-975ECCA6FE88}"/>
              </a:ext>
            </a:extLst>
          </p:cNvPr>
          <p:cNvSpPr/>
          <p:nvPr/>
        </p:nvSpPr>
        <p:spPr>
          <a:xfrm>
            <a:off x="14898222" y="11087760"/>
            <a:ext cx="1699403" cy="482005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Fluxograma: Entrada Manual 1120">
            <a:extLst>
              <a:ext uri="{FF2B5EF4-FFF2-40B4-BE49-F238E27FC236}">
                <a16:creationId xmlns:a16="http://schemas.microsoft.com/office/drawing/2014/main" id="{A8BFCA9B-9517-43A9-94F7-26802CD4DA8F}"/>
              </a:ext>
            </a:extLst>
          </p:cNvPr>
          <p:cNvSpPr/>
          <p:nvPr/>
        </p:nvSpPr>
        <p:spPr>
          <a:xfrm>
            <a:off x="17738657" y="9618350"/>
            <a:ext cx="2634216" cy="65144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corr_coef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=[0.85,0.90,0.95]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4" name="Fluxograma: Entrada Manual 1123">
            <a:extLst>
              <a:ext uri="{FF2B5EF4-FFF2-40B4-BE49-F238E27FC236}">
                <a16:creationId xmlns:a16="http://schemas.microsoft.com/office/drawing/2014/main" id="{228444E7-C7E2-4849-8279-D66285ED6E5B}"/>
              </a:ext>
            </a:extLst>
          </p:cNvPr>
          <p:cNvSpPr/>
          <p:nvPr/>
        </p:nvSpPr>
        <p:spPr>
          <a:xfrm>
            <a:off x="5817792" y="5087762"/>
            <a:ext cx="2503730" cy="762594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‘./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elderly_GRF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Fluxograma: Processo Predefinido 1132">
            <a:extLst>
              <a:ext uri="{FF2B5EF4-FFF2-40B4-BE49-F238E27FC236}">
                <a16:creationId xmlns:a16="http://schemas.microsoft.com/office/drawing/2014/main" id="{9A694892-71E3-417C-867E-F4669C42B9A7}"/>
              </a:ext>
            </a:extLst>
          </p:cNvPr>
          <p:cNvSpPr/>
          <p:nvPr/>
        </p:nvSpPr>
        <p:spPr>
          <a:xfrm>
            <a:off x="15560179" y="8233030"/>
            <a:ext cx="3319562" cy="862981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repeatCorrFilter.m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5" name="Conector: Angulado 1134">
            <a:extLst>
              <a:ext uri="{FF2B5EF4-FFF2-40B4-BE49-F238E27FC236}">
                <a16:creationId xmlns:a16="http://schemas.microsoft.com/office/drawing/2014/main" id="{C7E1FD1E-8D63-49B7-AA26-6C1D49F0036D}"/>
              </a:ext>
            </a:extLst>
          </p:cNvPr>
          <p:cNvCxnSpPr>
            <a:cxnSpLocks/>
            <a:stCxn id="1103" idx="2"/>
            <a:endCxn id="1133" idx="1"/>
          </p:cNvCxnSpPr>
          <p:nvPr/>
        </p:nvCxnSpPr>
        <p:spPr>
          <a:xfrm rot="10800000" flipH="1">
            <a:off x="15068161" y="8664520"/>
            <a:ext cx="492018" cy="2664242"/>
          </a:xfrm>
          <a:prstGeom prst="bentConnector3">
            <a:avLst>
              <a:gd name="adj1" fmla="val -8100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7" name="Conector: Angulado 1136">
            <a:extLst>
              <a:ext uri="{FF2B5EF4-FFF2-40B4-BE49-F238E27FC236}">
                <a16:creationId xmlns:a16="http://schemas.microsoft.com/office/drawing/2014/main" id="{3C78FFF6-3225-44D8-B8C9-03807BDFA7C2}"/>
              </a:ext>
            </a:extLst>
          </p:cNvPr>
          <p:cNvCxnSpPr>
            <a:cxnSpLocks/>
            <a:stCxn id="1102" idx="2"/>
            <a:endCxn id="1133" idx="1"/>
          </p:cNvCxnSpPr>
          <p:nvPr/>
        </p:nvCxnSpPr>
        <p:spPr>
          <a:xfrm rot="10800000" flipH="1">
            <a:off x="15085181" y="8664520"/>
            <a:ext cx="474998" cy="2045442"/>
          </a:xfrm>
          <a:prstGeom prst="bentConnector3">
            <a:avLst>
              <a:gd name="adj1" fmla="val -87928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Conector: Angulado 1138">
            <a:extLst>
              <a:ext uri="{FF2B5EF4-FFF2-40B4-BE49-F238E27FC236}">
                <a16:creationId xmlns:a16="http://schemas.microsoft.com/office/drawing/2014/main" id="{B580A124-5DCB-467A-88C6-9E8529DBD298}"/>
              </a:ext>
            </a:extLst>
          </p:cNvPr>
          <p:cNvCxnSpPr>
            <a:cxnSpLocks/>
            <a:stCxn id="1121" idx="0"/>
            <a:endCxn id="1133" idx="2"/>
          </p:cNvCxnSpPr>
          <p:nvPr/>
        </p:nvCxnSpPr>
        <p:spPr>
          <a:xfrm rot="16200000" flipV="1">
            <a:off x="17844121" y="8471850"/>
            <a:ext cx="587484" cy="18358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ector: Angulado 1250">
            <a:extLst>
              <a:ext uri="{FF2B5EF4-FFF2-40B4-BE49-F238E27FC236}">
                <a16:creationId xmlns:a16="http://schemas.microsoft.com/office/drawing/2014/main" id="{2CD21E42-2EE5-4810-90E4-8489FC3A8A2B}"/>
              </a:ext>
            </a:extLst>
          </p:cNvPr>
          <p:cNvCxnSpPr>
            <a:cxnSpLocks/>
            <a:stCxn id="243" idx="1"/>
            <a:endCxn id="82" idx="5"/>
          </p:cNvCxnSpPr>
          <p:nvPr/>
        </p:nvCxnSpPr>
        <p:spPr>
          <a:xfrm rot="10800000" flipV="1">
            <a:off x="10439679" y="6589450"/>
            <a:ext cx="663624" cy="236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3" name="Fluxograma: Dados 1282">
            <a:extLst>
              <a:ext uri="{FF2B5EF4-FFF2-40B4-BE49-F238E27FC236}">
                <a16:creationId xmlns:a16="http://schemas.microsoft.com/office/drawing/2014/main" id="{6F0587C2-1B53-4AD6-900F-D29C53216A5C}"/>
              </a:ext>
            </a:extLst>
          </p:cNvPr>
          <p:cNvSpPr/>
          <p:nvPr/>
        </p:nvSpPr>
        <p:spPr>
          <a:xfrm>
            <a:off x="15023082" y="7518330"/>
            <a:ext cx="2060764" cy="425045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5" name="Fluxograma: Dados 1284">
            <a:extLst>
              <a:ext uri="{FF2B5EF4-FFF2-40B4-BE49-F238E27FC236}">
                <a16:creationId xmlns:a16="http://schemas.microsoft.com/office/drawing/2014/main" id="{749ED27E-5BC8-41BC-BC89-3FCB651FDF20}"/>
              </a:ext>
            </a:extLst>
          </p:cNvPr>
          <p:cNvSpPr/>
          <p:nvPr/>
        </p:nvSpPr>
        <p:spPr>
          <a:xfrm>
            <a:off x="15070457" y="6950782"/>
            <a:ext cx="2012887" cy="35518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7" name="Conector: Angulado 1286">
            <a:extLst>
              <a:ext uri="{FF2B5EF4-FFF2-40B4-BE49-F238E27FC236}">
                <a16:creationId xmlns:a16="http://schemas.microsoft.com/office/drawing/2014/main" id="{7732CA0A-7DCE-469B-A5E4-805FA7696C5E}"/>
              </a:ext>
            </a:extLst>
          </p:cNvPr>
          <p:cNvCxnSpPr>
            <a:cxnSpLocks/>
            <a:stCxn id="1133" idx="0"/>
            <a:endCxn id="1283" idx="5"/>
          </p:cNvCxnSpPr>
          <p:nvPr/>
        </p:nvCxnSpPr>
        <p:spPr>
          <a:xfrm rot="16200000" flipV="1">
            <a:off x="16797778" y="7810846"/>
            <a:ext cx="502177" cy="34219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Conector: Angulado 1288">
            <a:extLst>
              <a:ext uri="{FF2B5EF4-FFF2-40B4-BE49-F238E27FC236}">
                <a16:creationId xmlns:a16="http://schemas.microsoft.com/office/drawing/2014/main" id="{93DF36D5-6CFE-47EB-B9BA-26E5B166466D}"/>
              </a:ext>
            </a:extLst>
          </p:cNvPr>
          <p:cNvCxnSpPr>
            <a:cxnSpLocks/>
            <a:stCxn id="1133" idx="0"/>
            <a:endCxn id="1285" idx="5"/>
          </p:cNvCxnSpPr>
          <p:nvPr/>
        </p:nvCxnSpPr>
        <p:spPr>
          <a:xfrm rot="16200000" flipV="1">
            <a:off x="16498680" y="7511749"/>
            <a:ext cx="1104654" cy="33790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Fluxograma: Armazenamento Interno 1301">
            <a:extLst>
              <a:ext uri="{FF2B5EF4-FFF2-40B4-BE49-F238E27FC236}">
                <a16:creationId xmlns:a16="http://schemas.microsoft.com/office/drawing/2014/main" id="{7F51C73B-9D29-4F77-A37F-3AF8315E090A}"/>
              </a:ext>
            </a:extLst>
          </p:cNvPr>
          <p:cNvSpPr/>
          <p:nvPr/>
        </p:nvSpPr>
        <p:spPr>
          <a:xfrm>
            <a:off x="8998534" y="3488674"/>
            <a:ext cx="1790677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1" name="Conector: Angulado 1320">
            <a:extLst>
              <a:ext uri="{FF2B5EF4-FFF2-40B4-BE49-F238E27FC236}">
                <a16:creationId xmlns:a16="http://schemas.microsoft.com/office/drawing/2014/main" id="{81CCCEED-63D9-47BB-B83A-8080161B1568}"/>
              </a:ext>
            </a:extLst>
          </p:cNvPr>
          <p:cNvCxnSpPr>
            <a:cxnSpLocks/>
            <a:stCxn id="6" idx="3"/>
            <a:endCxn id="1302" idx="1"/>
          </p:cNvCxnSpPr>
          <p:nvPr/>
        </p:nvCxnSpPr>
        <p:spPr>
          <a:xfrm>
            <a:off x="8103457" y="3299846"/>
            <a:ext cx="895077" cy="5212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6" name="Fluxograma: Exibir 1355">
            <a:extLst>
              <a:ext uri="{FF2B5EF4-FFF2-40B4-BE49-F238E27FC236}">
                <a16:creationId xmlns:a16="http://schemas.microsoft.com/office/drawing/2014/main" id="{49D0671F-CC8B-4EB2-B857-020AB3BF94C2}"/>
              </a:ext>
            </a:extLst>
          </p:cNvPr>
          <p:cNvSpPr/>
          <p:nvPr/>
        </p:nvSpPr>
        <p:spPr>
          <a:xfrm>
            <a:off x="14947665" y="9599416"/>
            <a:ext cx="2242227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1" name="Conector: Angulado 1360">
            <a:extLst>
              <a:ext uri="{FF2B5EF4-FFF2-40B4-BE49-F238E27FC236}">
                <a16:creationId xmlns:a16="http://schemas.microsoft.com/office/drawing/2014/main" id="{6112CE1D-92AF-43C0-8AE3-A1E3EA9583F3}"/>
              </a:ext>
            </a:extLst>
          </p:cNvPr>
          <p:cNvCxnSpPr>
            <a:cxnSpLocks/>
            <a:stCxn id="1103" idx="2"/>
            <a:endCxn id="1356" idx="1"/>
          </p:cNvCxnSpPr>
          <p:nvPr/>
        </p:nvCxnSpPr>
        <p:spPr>
          <a:xfrm rot="10800000">
            <a:off x="14947666" y="9937328"/>
            <a:ext cx="120497" cy="1391434"/>
          </a:xfrm>
          <a:prstGeom prst="bentConnector3">
            <a:avLst>
              <a:gd name="adj1" fmla="val 33074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Conector: Angulado 1362">
            <a:extLst>
              <a:ext uri="{FF2B5EF4-FFF2-40B4-BE49-F238E27FC236}">
                <a16:creationId xmlns:a16="http://schemas.microsoft.com/office/drawing/2014/main" id="{C32B4C81-BE34-4BAF-8F54-6A382B1B448B}"/>
              </a:ext>
            </a:extLst>
          </p:cNvPr>
          <p:cNvCxnSpPr>
            <a:cxnSpLocks/>
            <a:stCxn id="1102" idx="2"/>
            <a:endCxn id="1356" idx="1"/>
          </p:cNvCxnSpPr>
          <p:nvPr/>
        </p:nvCxnSpPr>
        <p:spPr>
          <a:xfrm rot="10800000">
            <a:off x="14947666" y="9937328"/>
            <a:ext cx="137517" cy="772634"/>
          </a:xfrm>
          <a:prstGeom prst="bentConnector3">
            <a:avLst>
              <a:gd name="adj1" fmla="val 303712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1" name="Fluxograma: Exibir 1380">
            <a:extLst>
              <a:ext uri="{FF2B5EF4-FFF2-40B4-BE49-F238E27FC236}">
                <a16:creationId xmlns:a16="http://schemas.microsoft.com/office/drawing/2014/main" id="{186705E5-27EC-40F3-B5C3-B4C11C44A7F3}"/>
              </a:ext>
            </a:extLst>
          </p:cNvPr>
          <p:cNvSpPr/>
          <p:nvPr/>
        </p:nvSpPr>
        <p:spPr>
          <a:xfrm>
            <a:off x="15023083" y="6086732"/>
            <a:ext cx="1902287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2" name="Conector: Angulado 1381">
            <a:extLst>
              <a:ext uri="{FF2B5EF4-FFF2-40B4-BE49-F238E27FC236}">
                <a16:creationId xmlns:a16="http://schemas.microsoft.com/office/drawing/2014/main" id="{C7C6DA92-5C59-42F5-88B8-7D8521D6C353}"/>
              </a:ext>
            </a:extLst>
          </p:cNvPr>
          <p:cNvCxnSpPr>
            <a:cxnSpLocks/>
            <a:stCxn id="1133" idx="0"/>
            <a:endCxn id="1381" idx="3"/>
          </p:cNvCxnSpPr>
          <p:nvPr/>
        </p:nvCxnSpPr>
        <p:spPr>
          <a:xfrm rot="16200000" flipV="1">
            <a:off x="16168474" y="7181542"/>
            <a:ext cx="1808385" cy="29459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ector: Angulado 1452">
            <a:extLst>
              <a:ext uri="{FF2B5EF4-FFF2-40B4-BE49-F238E27FC236}">
                <a16:creationId xmlns:a16="http://schemas.microsoft.com/office/drawing/2014/main" id="{49E0FD6A-8E8B-4A5F-BE1A-51528B2D0751}"/>
              </a:ext>
            </a:extLst>
          </p:cNvPr>
          <p:cNvCxnSpPr>
            <a:cxnSpLocks/>
            <a:stCxn id="82" idx="0"/>
            <a:endCxn id="1302" idx="2"/>
          </p:cNvCxnSpPr>
          <p:nvPr/>
        </p:nvCxnSpPr>
        <p:spPr>
          <a:xfrm rot="16200000" flipV="1">
            <a:off x="8790773" y="5256610"/>
            <a:ext cx="2215230" cy="90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Conector: Angulado 1485">
            <a:extLst>
              <a:ext uri="{FF2B5EF4-FFF2-40B4-BE49-F238E27FC236}">
                <a16:creationId xmlns:a16="http://schemas.microsoft.com/office/drawing/2014/main" id="{F3E36AFD-87B8-49F3-B7F8-05E32AF19EDB}"/>
              </a:ext>
            </a:extLst>
          </p:cNvPr>
          <p:cNvCxnSpPr>
            <a:cxnSpLocks/>
            <a:stCxn id="1285" idx="2"/>
            <a:endCxn id="1302" idx="3"/>
          </p:cNvCxnSpPr>
          <p:nvPr/>
        </p:nvCxnSpPr>
        <p:spPr>
          <a:xfrm rot="10800000">
            <a:off x="10789212" y="3821094"/>
            <a:ext cx="4482535" cy="3307283"/>
          </a:xfrm>
          <a:prstGeom prst="bentConnector3">
            <a:avLst>
              <a:gd name="adj1" fmla="val 21033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Conector: Angulado 1488">
            <a:extLst>
              <a:ext uri="{FF2B5EF4-FFF2-40B4-BE49-F238E27FC236}">
                <a16:creationId xmlns:a16="http://schemas.microsoft.com/office/drawing/2014/main" id="{AB50BE4A-899A-47A9-A607-DDF2B47C700A}"/>
              </a:ext>
            </a:extLst>
          </p:cNvPr>
          <p:cNvCxnSpPr>
            <a:cxnSpLocks/>
            <a:stCxn id="1283" idx="2"/>
            <a:endCxn id="1302" idx="3"/>
          </p:cNvCxnSpPr>
          <p:nvPr/>
        </p:nvCxnSpPr>
        <p:spPr>
          <a:xfrm rot="10800000">
            <a:off x="10789210" y="3821092"/>
            <a:ext cx="4439948" cy="3909760"/>
          </a:xfrm>
          <a:prstGeom prst="bentConnector3">
            <a:avLst>
              <a:gd name="adj1" fmla="val 2075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ector: Angulado 1804">
            <a:extLst>
              <a:ext uri="{FF2B5EF4-FFF2-40B4-BE49-F238E27FC236}">
                <a16:creationId xmlns:a16="http://schemas.microsoft.com/office/drawing/2014/main" id="{09CDB52B-669F-413B-96D2-07B9E242D0B5}"/>
              </a:ext>
            </a:extLst>
          </p:cNvPr>
          <p:cNvCxnSpPr>
            <a:cxnSpLocks/>
            <a:stCxn id="1302" idx="0"/>
          </p:cNvCxnSpPr>
          <p:nvPr/>
        </p:nvCxnSpPr>
        <p:spPr>
          <a:xfrm rot="5400000" flipH="1" flipV="1">
            <a:off x="10885314" y="2204425"/>
            <a:ext cx="292809" cy="227569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9" name="Fluxograma: Processo 1808">
            <a:extLst>
              <a:ext uri="{FF2B5EF4-FFF2-40B4-BE49-F238E27FC236}">
                <a16:creationId xmlns:a16="http://schemas.microsoft.com/office/drawing/2014/main" id="{2D13A533-8B53-405B-A9A3-1D613722E7E8}"/>
              </a:ext>
            </a:extLst>
          </p:cNvPr>
          <p:cNvSpPr/>
          <p:nvPr/>
        </p:nvSpPr>
        <p:spPr>
          <a:xfrm>
            <a:off x="11968394" y="2871031"/>
            <a:ext cx="2128597" cy="64965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 &gt;= 4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4" name="Fluxograma: Exibir 1813">
            <a:extLst>
              <a:ext uri="{FF2B5EF4-FFF2-40B4-BE49-F238E27FC236}">
                <a16:creationId xmlns:a16="http://schemas.microsoft.com/office/drawing/2014/main" id="{602E50A6-5DE7-4605-9E84-8F5583AFBF88}"/>
              </a:ext>
            </a:extLst>
          </p:cNvPr>
          <p:cNvSpPr/>
          <p:nvPr/>
        </p:nvSpPr>
        <p:spPr>
          <a:xfrm>
            <a:off x="11578267" y="1991872"/>
            <a:ext cx="2480834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</a:t>
            </a: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corr_filter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6" name="Conector: Angulado 1815">
            <a:extLst>
              <a:ext uri="{FF2B5EF4-FFF2-40B4-BE49-F238E27FC236}">
                <a16:creationId xmlns:a16="http://schemas.microsoft.com/office/drawing/2014/main" id="{6F385C31-064F-44C0-9BFD-51D94A92206E}"/>
              </a:ext>
            </a:extLst>
          </p:cNvPr>
          <p:cNvCxnSpPr>
            <a:cxnSpLocks/>
            <a:stCxn id="1302" idx="0"/>
            <a:endCxn id="1814" idx="1"/>
          </p:cNvCxnSpPr>
          <p:nvPr/>
        </p:nvCxnSpPr>
        <p:spPr>
          <a:xfrm rot="5400000" flipH="1" flipV="1">
            <a:off x="10156626" y="2067033"/>
            <a:ext cx="1158889" cy="1684395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Conector: Angulado 1904">
            <a:extLst>
              <a:ext uri="{FF2B5EF4-FFF2-40B4-BE49-F238E27FC236}">
                <a16:creationId xmlns:a16="http://schemas.microsoft.com/office/drawing/2014/main" id="{431B4508-911E-4554-A2B5-113EC52F60E3}"/>
              </a:ext>
            </a:extLst>
          </p:cNvPr>
          <p:cNvCxnSpPr>
            <a:cxnSpLocks/>
            <a:stCxn id="1809" idx="3"/>
            <a:endCxn id="1923" idx="1"/>
          </p:cNvCxnSpPr>
          <p:nvPr/>
        </p:nvCxnSpPr>
        <p:spPr>
          <a:xfrm>
            <a:off x="14096990" y="3195857"/>
            <a:ext cx="509466" cy="258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3" name="Fluxograma: Armazenamento Interno 1922">
            <a:extLst>
              <a:ext uri="{FF2B5EF4-FFF2-40B4-BE49-F238E27FC236}">
                <a16:creationId xmlns:a16="http://schemas.microsoft.com/office/drawing/2014/main" id="{82A922A5-77DA-4F7D-B6DC-7B7FD19600D5}"/>
              </a:ext>
            </a:extLst>
          </p:cNvPr>
          <p:cNvSpPr/>
          <p:nvPr/>
        </p:nvSpPr>
        <p:spPr>
          <a:xfrm>
            <a:off x="14606456" y="2866021"/>
            <a:ext cx="1753840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GRF_proc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8" name="Fluxograma: Processo Predefinido 1927">
            <a:extLst>
              <a:ext uri="{FF2B5EF4-FFF2-40B4-BE49-F238E27FC236}">
                <a16:creationId xmlns:a16="http://schemas.microsoft.com/office/drawing/2014/main" id="{607D7977-C403-4CFE-8D1E-CB47D82811A1}"/>
              </a:ext>
            </a:extLst>
          </p:cNvPr>
          <p:cNvSpPr/>
          <p:nvPr/>
        </p:nvSpPr>
        <p:spPr>
          <a:xfrm>
            <a:off x="16081003" y="3924607"/>
            <a:ext cx="2370562" cy="67582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interSubj.m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0" name="Conector: Angulado 1929">
            <a:extLst>
              <a:ext uri="{FF2B5EF4-FFF2-40B4-BE49-F238E27FC236}">
                <a16:creationId xmlns:a16="http://schemas.microsoft.com/office/drawing/2014/main" id="{580BF1D2-ED87-4A44-867D-D0BA49EA7B20}"/>
              </a:ext>
            </a:extLst>
          </p:cNvPr>
          <p:cNvCxnSpPr>
            <a:cxnSpLocks/>
            <a:stCxn id="1923" idx="2"/>
            <a:endCxn id="1928" idx="1"/>
          </p:cNvCxnSpPr>
          <p:nvPr/>
        </p:nvCxnSpPr>
        <p:spPr>
          <a:xfrm rot="16200000" flipH="1">
            <a:off x="15416358" y="3597875"/>
            <a:ext cx="731662" cy="597627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8" name="Conector: Angulado 1967">
            <a:extLst>
              <a:ext uri="{FF2B5EF4-FFF2-40B4-BE49-F238E27FC236}">
                <a16:creationId xmlns:a16="http://schemas.microsoft.com/office/drawing/2014/main" id="{3B41CE47-1D4C-4F4D-837F-73E9839D4608}"/>
              </a:ext>
            </a:extLst>
          </p:cNvPr>
          <p:cNvCxnSpPr>
            <a:cxnSpLocks/>
            <a:stCxn id="1928" idx="2"/>
            <a:endCxn id="1969" idx="1"/>
          </p:cNvCxnSpPr>
          <p:nvPr/>
        </p:nvCxnSpPr>
        <p:spPr>
          <a:xfrm rot="16200000" flipH="1">
            <a:off x="17200006" y="4666709"/>
            <a:ext cx="850068" cy="717513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9" name="Fluxograma: Documento 1968">
            <a:extLst>
              <a:ext uri="{FF2B5EF4-FFF2-40B4-BE49-F238E27FC236}">
                <a16:creationId xmlns:a16="http://schemas.microsoft.com/office/drawing/2014/main" id="{F0CA4CA2-1C3F-4440-B46B-919353BCC1D1}"/>
              </a:ext>
            </a:extLst>
          </p:cNvPr>
          <p:cNvSpPr/>
          <p:nvPr/>
        </p:nvSpPr>
        <p:spPr>
          <a:xfrm>
            <a:off x="17983798" y="5124775"/>
            <a:ext cx="2049423" cy="651448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elderly_subj_final.mat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4" name="Fluxograma: Terminação 1973">
            <a:extLst>
              <a:ext uri="{FF2B5EF4-FFF2-40B4-BE49-F238E27FC236}">
                <a16:creationId xmlns:a16="http://schemas.microsoft.com/office/drawing/2014/main" id="{0F6E774B-3A32-46B3-8F81-5DADFE9C74FD}"/>
              </a:ext>
            </a:extLst>
          </p:cNvPr>
          <p:cNvSpPr/>
          <p:nvPr/>
        </p:nvSpPr>
        <p:spPr>
          <a:xfrm>
            <a:off x="19584807" y="6250918"/>
            <a:ext cx="1526639" cy="575255"/>
          </a:xfrm>
          <a:prstGeom prst="flowChartTerminator">
            <a:avLst/>
          </a:prstGeom>
          <a:solidFill>
            <a:srgbClr val="F7AFB6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7" name="Conector: Angulado 1976">
            <a:extLst>
              <a:ext uri="{FF2B5EF4-FFF2-40B4-BE49-F238E27FC236}">
                <a16:creationId xmlns:a16="http://schemas.microsoft.com/office/drawing/2014/main" id="{3A8410C4-82B5-462D-9891-4F2598445635}"/>
              </a:ext>
            </a:extLst>
          </p:cNvPr>
          <p:cNvCxnSpPr>
            <a:cxnSpLocks/>
            <a:stCxn id="1969" idx="2"/>
            <a:endCxn id="1974" idx="1"/>
          </p:cNvCxnSpPr>
          <p:nvPr/>
        </p:nvCxnSpPr>
        <p:spPr>
          <a:xfrm rot="16200000" flipH="1">
            <a:off x="18893962" y="5847702"/>
            <a:ext cx="805390" cy="576297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4" name="CaixaDeTexto 2023">
            <a:extLst>
              <a:ext uri="{FF2B5EF4-FFF2-40B4-BE49-F238E27FC236}">
                <a16:creationId xmlns:a16="http://schemas.microsoft.com/office/drawing/2014/main" id="{26B7EEC4-40BC-4AB9-88A0-05FBC91F7382}"/>
              </a:ext>
            </a:extLst>
          </p:cNvPr>
          <p:cNvSpPr txBox="1"/>
          <p:nvPr/>
        </p:nvSpPr>
        <p:spPr>
          <a:xfrm>
            <a:off x="3929662" y="2000367"/>
            <a:ext cx="363681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main_preProc.m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1" name="Agrupar 420">
            <a:extLst>
              <a:ext uri="{FF2B5EF4-FFF2-40B4-BE49-F238E27FC236}">
                <a16:creationId xmlns:a16="http://schemas.microsoft.com/office/drawing/2014/main" id="{6CFBF5AF-F578-4364-9F2E-A70BFF56163D}"/>
              </a:ext>
            </a:extLst>
          </p:cNvPr>
          <p:cNvGrpSpPr/>
          <p:nvPr/>
        </p:nvGrpSpPr>
        <p:grpSpPr>
          <a:xfrm>
            <a:off x="5733816" y="13485586"/>
            <a:ext cx="13611809" cy="1650635"/>
            <a:chOff x="344241" y="12084962"/>
            <a:chExt cx="10864596" cy="1710547"/>
          </a:xfrm>
        </p:grpSpPr>
        <p:sp>
          <p:nvSpPr>
            <p:cNvPr id="2022" name="Retângulo 2021">
              <a:extLst>
                <a:ext uri="{FF2B5EF4-FFF2-40B4-BE49-F238E27FC236}">
                  <a16:creationId xmlns:a16="http://schemas.microsoft.com/office/drawing/2014/main" id="{B58D86A8-BD47-4BC1-ACFE-74C998161E2E}"/>
                </a:ext>
              </a:extLst>
            </p:cNvPr>
            <p:cNvSpPr/>
            <p:nvPr/>
          </p:nvSpPr>
          <p:spPr>
            <a:xfrm>
              <a:off x="394099" y="12573019"/>
              <a:ext cx="10814738" cy="12224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97" name="Fluxograma: Terminação 1996">
              <a:extLst>
                <a:ext uri="{FF2B5EF4-FFF2-40B4-BE49-F238E27FC236}">
                  <a16:creationId xmlns:a16="http://schemas.microsoft.com/office/drawing/2014/main" id="{E9C1AA10-0BE6-4E5E-870D-5C25F41ABDF8}"/>
                </a:ext>
              </a:extLst>
            </p:cNvPr>
            <p:cNvSpPr/>
            <p:nvPr/>
          </p:nvSpPr>
          <p:spPr>
            <a:xfrm>
              <a:off x="657338" y="12951782"/>
              <a:ext cx="1149688" cy="57525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Start/</a:t>
              </a:r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0" name="Fluxograma: Entrada Manual 1999">
              <a:extLst>
                <a:ext uri="{FF2B5EF4-FFF2-40B4-BE49-F238E27FC236}">
                  <a16:creationId xmlns:a16="http://schemas.microsoft.com/office/drawing/2014/main" id="{7DC5BCE4-7878-414A-B8CA-92EB86BE73A9}"/>
                </a:ext>
              </a:extLst>
            </p:cNvPr>
            <p:cNvSpPr/>
            <p:nvPr/>
          </p:nvSpPr>
          <p:spPr>
            <a:xfrm>
              <a:off x="3400447" y="12844922"/>
              <a:ext cx="1064670" cy="575255"/>
            </a:xfrm>
            <a:prstGeom prst="flowChartManualIn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input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1" name="Fluxograma: Dados 2000">
              <a:extLst>
                <a:ext uri="{FF2B5EF4-FFF2-40B4-BE49-F238E27FC236}">
                  <a16:creationId xmlns:a16="http://schemas.microsoft.com/office/drawing/2014/main" id="{F40099F3-A054-4A94-A3D2-8D049224B22E}"/>
                </a:ext>
              </a:extLst>
            </p:cNvPr>
            <p:cNvSpPr/>
            <p:nvPr/>
          </p:nvSpPr>
          <p:spPr>
            <a:xfrm>
              <a:off x="2051701" y="12970712"/>
              <a:ext cx="1086470" cy="533889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5" name="Fluxograma: Processo Predefinido 2004">
              <a:extLst>
                <a:ext uri="{FF2B5EF4-FFF2-40B4-BE49-F238E27FC236}">
                  <a16:creationId xmlns:a16="http://schemas.microsoft.com/office/drawing/2014/main" id="{527E374A-AF39-4214-AAFD-3A8B9B3CD5C5}"/>
                </a:ext>
              </a:extLst>
            </p:cNvPr>
            <p:cNvSpPr/>
            <p:nvPr/>
          </p:nvSpPr>
          <p:spPr>
            <a:xfrm>
              <a:off x="8634729" y="12849057"/>
              <a:ext cx="1052191" cy="639787"/>
            </a:xfrm>
            <a:prstGeom prst="flowChartPredefined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2007" name="Fluxograma: Exibir 2006">
              <a:extLst>
                <a:ext uri="{FF2B5EF4-FFF2-40B4-BE49-F238E27FC236}">
                  <a16:creationId xmlns:a16="http://schemas.microsoft.com/office/drawing/2014/main" id="{3F8FC6D6-B7F7-4121-A3BC-99ED3D1D3B70}"/>
                </a:ext>
              </a:extLst>
            </p:cNvPr>
            <p:cNvSpPr/>
            <p:nvPr/>
          </p:nvSpPr>
          <p:spPr>
            <a:xfrm>
              <a:off x="4671753" y="12834609"/>
              <a:ext cx="1064671" cy="636952"/>
            </a:xfrm>
            <a:prstGeom prst="flowChartDisp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</a:p>
          </p:txBody>
        </p:sp>
        <p:sp>
          <p:nvSpPr>
            <p:cNvPr id="2017" name="Fluxograma: Armazenamento Interno 2016">
              <a:extLst>
                <a:ext uri="{FF2B5EF4-FFF2-40B4-BE49-F238E27FC236}">
                  <a16:creationId xmlns:a16="http://schemas.microsoft.com/office/drawing/2014/main" id="{71AF5D99-BCA7-4899-B4F6-79D7533894D4}"/>
                </a:ext>
              </a:extLst>
            </p:cNvPr>
            <p:cNvSpPr/>
            <p:nvPr/>
          </p:nvSpPr>
          <p:spPr>
            <a:xfrm>
              <a:off x="9980224" y="12858389"/>
              <a:ext cx="978003" cy="636952"/>
            </a:xfrm>
            <a:prstGeom prst="flowChartInternalStora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Internal</a:t>
              </a: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0" name="Fluxograma: Documento 2019">
              <a:extLst>
                <a:ext uri="{FF2B5EF4-FFF2-40B4-BE49-F238E27FC236}">
                  <a16:creationId xmlns:a16="http://schemas.microsoft.com/office/drawing/2014/main" id="{BA782589-031B-4FAC-88F5-0E6D05914D44}"/>
                </a:ext>
              </a:extLst>
            </p:cNvPr>
            <p:cNvSpPr/>
            <p:nvPr/>
          </p:nvSpPr>
          <p:spPr>
            <a:xfrm>
              <a:off x="5976639" y="12857002"/>
              <a:ext cx="1052190" cy="622967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1" name="Fluxograma: Processo 2020">
              <a:extLst>
                <a:ext uri="{FF2B5EF4-FFF2-40B4-BE49-F238E27FC236}">
                  <a16:creationId xmlns:a16="http://schemas.microsoft.com/office/drawing/2014/main" id="{4AB50381-3536-4DEF-88D3-0B4FD37C2B87}"/>
                </a:ext>
              </a:extLst>
            </p:cNvPr>
            <p:cNvSpPr/>
            <p:nvPr/>
          </p:nvSpPr>
          <p:spPr>
            <a:xfrm>
              <a:off x="7268329" y="12858389"/>
              <a:ext cx="1052190" cy="63695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5" name="CaixaDeTexto 2024">
              <a:extLst>
                <a:ext uri="{FF2B5EF4-FFF2-40B4-BE49-F238E27FC236}">
                  <a16:creationId xmlns:a16="http://schemas.microsoft.com/office/drawing/2014/main" id="{35D64132-2A8F-412D-ABEB-095EB470B31F}"/>
                </a:ext>
              </a:extLst>
            </p:cNvPr>
            <p:cNvSpPr txBox="1"/>
            <p:nvPr/>
          </p:nvSpPr>
          <p:spPr>
            <a:xfrm>
              <a:off x="344241" y="12084962"/>
              <a:ext cx="987621" cy="41463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Arial" panose="020B0604020202020204" pitchFamily="34" charset="0"/>
                  <a:cs typeface="Arial" panose="020B0604020202020204" pitchFamily="34" charset="0"/>
                </a:rPr>
                <a:t>Legend 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7" name="Conector: Angulado 656">
            <a:extLst>
              <a:ext uri="{FF2B5EF4-FFF2-40B4-BE49-F238E27FC236}">
                <a16:creationId xmlns:a16="http://schemas.microsoft.com/office/drawing/2014/main" id="{8486C807-F9C2-4758-9CC5-47E1194F956B}"/>
              </a:ext>
            </a:extLst>
          </p:cNvPr>
          <p:cNvCxnSpPr>
            <a:cxnSpLocks/>
            <a:stCxn id="645" idx="5"/>
            <a:endCxn id="674" idx="0"/>
          </p:cNvCxnSpPr>
          <p:nvPr/>
        </p:nvCxnSpPr>
        <p:spPr>
          <a:xfrm>
            <a:off x="11624807" y="10674712"/>
            <a:ext cx="273368" cy="74034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ctor: Angulado 655">
            <a:extLst>
              <a:ext uri="{FF2B5EF4-FFF2-40B4-BE49-F238E27FC236}">
                <a16:creationId xmlns:a16="http://schemas.microsoft.com/office/drawing/2014/main" id="{C58C2730-6976-4438-9271-5728F86DE84C}"/>
              </a:ext>
            </a:extLst>
          </p:cNvPr>
          <p:cNvCxnSpPr>
            <a:cxnSpLocks/>
            <a:stCxn id="637" idx="5"/>
            <a:endCxn id="674" idx="0"/>
          </p:cNvCxnSpPr>
          <p:nvPr/>
        </p:nvCxnSpPr>
        <p:spPr>
          <a:xfrm>
            <a:off x="11572857" y="9773558"/>
            <a:ext cx="325319" cy="164149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ector: Angulado 827">
            <a:extLst>
              <a:ext uri="{FF2B5EF4-FFF2-40B4-BE49-F238E27FC236}">
                <a16:creationId xmlns:a16="http://schemas.microsoft.com/office/drawing/2014/main" id="{24B54D1F-4123-49D4-BB81-CEECACFA2F0F}"/>
              </a:ext>
            </a:extLst>
          </p:cNvPr>
          <p:cNvCxnSpPr>
            <a:cxnSpLocks/>
            <a:stCxn id="174" idx="5"/>
            <a:endCxn id="674" idx="3"/>
          </p:cNvCxnSpPr>
          <p:nvPr/>
        </p:nvCxnSpPr>
        <p:spPr>
          <a:xfrm>
            <a:off x="12978084" y="5123545"/>
            <a:ext cx="456745" cy="6723003"/>
          </a:xfrm>
          <a:prstGeom prst="bentConnector3">
            <a:avLst>
              <a:gd name="adj1" fmla="val 15005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uxograma: Processo Predefinido 212">
            <a:extLst>
              <a:ext uri="{FF2B5EF4-FFF2-40B4-BE49-F238E27FC236}">
                <a16:creationId xmlns:a16="http://schemas.microsoft.com/office/drawing/2014/main" id="{F3E8EC0B-6A95-4781-9FFF-459A164E0CD8}"/>
              </a:ext>
            </a:extLst>
          </p:cNvPr>
          <p:cNvSpPr/>
          <p:nvPr/>
        </p:nvSpPr>
        <p:spPr>
          <a:xfrm>
            <a:off x="3691730" y="6450743"/>
            <a:ext cx="1633749" cy="590437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importFile.m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: Angulado 213">
            <a:extLst>
              <a:ext uri="{FF2B5EF4-FFF2-40B4-BE49-F238E27FC236}">
                <a16:creationId xmlns:a16="http://schemas.microsoft.com/office/drawing/2014/main" id="{2F89D610-B9BC-4586-903B-AE79CB84A4A9}"/>
              </a:ext>
            </a:extLst>
          </p:cNvPr>
          <p:cNvCxnSpPr>
            <a:cxnSpLocks/>
            <a:stCxn id="22" idx="1"/>
            <a:endCxn id="213" idx="0"/>
          </p:cNvCxnSpPr>
          <p:nvPr/>
        </p:nvCxnSpPr>
        <p:spPr>
          <a:xfrm rot="10800000">
            <a:off x="4508606" y="6450742"/>
            <a:ext cx="1353227" cy="150844"/>
          </a:xfrm>
          <a:prstGeom prst="bentConnector4">
            <a:avLst>
              <a:gd name="adj1" fmla="val 19818"/>
              <a:gd name="adj2" fmla="val 25154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: Angulado 214">
            <a:extLst>
              <a:ext uri="{FF2B5EF4-FFF2-40B4-BE49-F238E27FC236}">
                <a16:creationId xmlns:a16="http://schemas.microsoft.com/office/drawing/2014/main" id="{33F42A99-AA6A-4E21-8E94-7D31D8A87C4D}"/>
              </a:ext>
            </a:extLst>
          </p:cNvPr>
          <p:cNvCxnSpPr>
            <a:cxnSpLocks/>
            <a:stCxn id="213" idx="2"/>
            <a:endCxn id="22" idx="1"/>
          </p:cNvCxnSpPr>
          <p:nvPr/>
        </p:nvCxnSpPr>
        <p:spPr>
          <a:xfrm rot="5400000" flipH="1" flipV="1">
            <a:off x="4965421" y="6144770"/>
            <a:ext cx="439593" cy="1353227"/>
          </a:xfrm>
          <a:prstGeom prst="bentConnector4">
            <a:avLst>
              <a:gd name="adj1" fmla="val -52003"/>
              <a:gd name="adj2" fmla="val 80182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Fluxograma: Processo Predefinido 289">
            <a:extLst>
              <a:ext uri="{FF2B5EF4-FFF2-40B4-BE49-F238E27FC236}">
                <a16:creationId xmlns:a16="http://schemas.microsoft.com/office/drawing/2014/main" id="{3897C75C-F61A-4D4A-B2DD-A6E84F1FDF0D}"/>
              </a:ext>
            </a:extLst>
          </p:cNvPr>
          <p:cNvSpPr/>
          <p:nvPr/>
        </p:nvSpPr>
        <p:spPr>
          <a:xfrm>
            <a:off x="12116018" y="12776677"/>
            <a:ext cx="1702246" cy="479286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dataFilter.m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Fluxograma: Processo Predefinido 290">
            <a:extLst>
              <a:ext uri="{FF2B5EF4-FFF2-40B4-BE49-F238E27FC236}">
                <a16:creationId xmlns:a16="http://schemas.microsoft.com/office/drawing/2014/main" id="{6BD00060-0D02-4CEF-851E-B31267A72ABF}"/>
              </a:ext>
            </a:extLst>
          </p:cNvPr>
          <p:cNvSpPr/>
          <p:nvPr/>
        </p:nvSpPr>
        <p:spPr>
          <a:xfrm>
            <a:off x="10042838" y="12777148"/>
            <a:ext cx="1702246" cy="479286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dataInterp.m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69756CF2-20BC-4884-8FA5-FAD1AE35103D}"/>
              </a:ext>
            </a:extLst>
          </p:cNvPr>
          <p:cNvCxnSpPr>
            <a:cxnSpLocks/>
            <a:stCxn id="674" idx="2"/>
            <a:endCxn id="290" idx="0"/>
          </p:cNvCxnSpPr>
          <p:nvPr/>
        </p:nvCxnSpPr>
        <p:spPr>
          <a:xfrm rot="16200000" flipH="1">
            <a:off x="12183338" y="11992874"/>
            <a:ext cx="498640" cy="10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2A5B954C-2246-4C16-8EE4-775A7A365437}"/>
              </a:ext>
            </a:extLst>
          </p:cNvPr>
          <p:cNvCxnSpPr>
            <a:cxnSpLocks/>
            <a:stCxn id="290" idx="1"/>
            <a:endCxn id="291" idx="3"/>
          </p:cNvCxnSpPr>
          <p:nvPr/>
        </p:nvCxnSpPr>
        <p:spPr>
          <a:xfrm rot="10800000" flipV="1">
            <a:off x="11745084" y="13016320"/>
            <a:ext cx="370934" cy="4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: Angulado 293">
            <a:extLst>
              <a:ext uri="{FF2B5EF4-FFF2-40B4-BE49-F238E27FC236}">
                <a16:creationId xmlns:a16="http://schemas.microsoft.com/office/drawing/2014/main" id="{C6B84C64-B388-4224-BE42-0CDC52943E95}"/>
              </a:ext>
            </a:extLst>
          </p:cNvPr>
          <p:cNvCxnSpPr>
            <a:cxnSpLocks/>
            <a:stCxn id="291" idx="0"/>
            <a:endCxn id="674" idx="2"/>
          </p:cNvCxnSpPr>
          <p:nvPr/>
        </p:nvCxnSpPr>
        <p:spPr>
          <a:xfrm rot="5400000" flipH="1" flipV="1">
            <a:off x="11146514" y="12025486"/>
            <a:ext cx="499111" cy="10042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: Angulado 424">
            <a:extLst>
              <a:ext uri="{FF2B5EF4-FFF2-40B4-BE49-F238E27FC236}">
                <a16:creationId xmlns:a16="http://schemas.microsoft.com/office/drawing/2014/main" id="{4725158A-013E-4B80-AA5B-7E433DDCE050}"/>
              </a:ext>
            </a:extLst>
          </p:cNvPr>
          <p:cNvCxnSpPr>
            <a:cxnSpLocks/>
            <a:stCxn id="1302" idx="0"/>
            <a:endCxn id="1814" idx="1"/>
          </p:cNvCxnSpPr>
          <p:nvPr/>
        </p:nvCxnSpPr>
        <p:spPr>
          <a:xfrm rot="5400000" flipH="1" flipV="1">
            <a:off x="10156626" y="2067033"/>
            <a:ext cx="1158889" cy="1684395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Fluxograma: Processo Predefinido 430">
            <a:extLst>
              <a:ext uri="{FF2B5EF4-FFF2-40B4-BE49-F238E27FC236}">
                <a16:creationId xmlns:a16="http://schemas.microsoft.com/office/drawing/2014/main" id="{A2A85318-1134-4F03-804E-A35511CA7B35}"/>
              </a:ext>
            </a:extLst>
          </p:cNvPr>
          <p:cNvSpPr/>
          <p:nvPr/>
        </p:nvSpPr>
        <p:spPr>
          <a:xfrm>
            <a:off x="19384165" y="8376894"/>
            <a:ext cx="1977417" cy="575255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corrFilterInter.m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2" name="Conector: Angulado 431">
            <a:extLst>
              <a:ext uri="{FF2B5EF4-FFF2-40B4-BE49-F238E27FC236}">
                <a16:creationId xmlns:a16="http://schemas.microsoft.com/office/drawing/2014/main" id="{E46A990F-775F-46AF-988F-74BC305AA18B}"/>
              </a:ext>
            </a:extLst>
          </p:cNvPr>
          <p:cNvCxnSpPr>
            <a:cxnSpLocks/>
            <a:stCxn id="1133" idx="3"/>
            <a:endCxn id="431" idx="0"/>
          </p:cNvCxnSpPr>
          <p:nvPr/>
        </p:nvCxnSpPr>
        <p:spPr>
          <a:xfrm flipV="1">
            <a:off x="18879741" y="8376894"/>
            <a:ext cx="1493132" cy="287627"/>
          </a:xfrm>
          <a:prstGeom prst="bentConnector4">
            <a:avLst>
              <a:gd name="adj1" fmla="val 16891"/>
              <a:gd name="adj2" fmla="val 17862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: Angulado 432">
            <a:extLst>
              <a:ext uri="{FF2B5EF4-FFF2-40B4-BE49-F238E27FC236}">
                <a16:creationId xmlns:a16="http://schemas.microsoft.com/office/drawing/2014/main" id="{C5D9290A-22A5-4B50-8A8C-0A77BDD3818B}"/>
              </a:ext>
            </a:extLst>
          </p:cNvPr>
          <p:cNvCxnSpPr>
            <a:cxnSpLocks/>
            <a:stCxn id="431" idx="2"/>
            <a:endCxn id="1133" idx="3"/>
          </p:cNvCxnSpPr>
          <p:nvPr/>
        </p:nvCxnSpPr>
        <p:spPr>
          <a:xfrm rot="5400000" flipH="1">
            <a:off x="19482493" y="8061768"/>
            <a:ext cx="287628" cy="1493132"/>
          </a:xfrm>
          <a:prstGeom prst="bentConnector4">
            <a:avLst>
              <a:gd name="adj1" fmla="val -79478"/>
              <a:gd name="adj2" fmla="val 8310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Fluxograma: Processo Predefinido 442">
            <a:extLst>
              <a:ext uri="{FF2B5EF4-FFF2-40B4-BE49-F238E27FC236}">
                <a16:creationId xmlns:a16="http://schemas.microsoft.com/office/drawing/2014/main" id="{BCD65EAB-A713-46E7-A589-A31ED0793E6B}"/>
              </a:ext>
            </a:extLst>
          </p:cNvPr>
          <p:cNvSpPr/>
          <p:nvPr/>
        </p:nvSpPr>
        <p:spPr>
          <a:xfrm>
            <a:off x="18954995" y="3971542"/>
            <a:ext cx="2156450" cy="581952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corrFilterIntra.m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4" name="Conector: Angulado 443">
            <a:extLst>
              <a:ext uri="{FF2B5EF4-FFF2-40B4-BE49-F238E27FC236}">
                <a16:creationId xmlns:a16="http://schemas.microsoft.com/office/drawing/2014/main" id="{499B631B-86FD-44B0-990D-147DCB129045}"/>
              </a:ext>
            </a:extLst>
          </p:cNvPr>
          <p:cNvCxnSpPr>
            <a:cxnSpLocks/>
            <a:stCxn id="1928" idx="3"/>
            <a:endCxn id="443" idx="0"/>
          </p:cNvCxnSpPr>
          <p:nvPr/>
        </p:nvCxnSpPr>
        <p:spPr>
          <a:xfrm flipV="1">
            <a:off x="18451566" y="3971543"/>
            <a:ext cx="1581655" cy="290977"/>
          </a:xfrm>
          <a:prstGeom prst="bentConnector4">
            <a:avLst>
              <a:gd name="adj1" fmla="val 15915"/>
              <a:gd name="adj2" fmla="val 19469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: Angulado 444">
            <a:extLst>
              <a:ext uri="{FF2B5EF4-FFF2-40B4-BE49-F238E27FC236}">
                <a16:creationId xmlns:a16="http://schemas.microsoft.com/office/drawing/2014/main" id="{B0E36BED-36A0-4904-9BC9-1B198370C7DE}"/>
              </a:ext>
            </a:extLst>
          </p:cNvPr>
          <p:cNvCxnSpPr>
            <a:cxnSpLocks/>
            <a:stCxn id="443" idx="2"/>
            <a:endCxn id="1928" idx="3"/>
          </p:cNvCxnSpPr>
          <p:nvPr/>
        </p:nvCxnSpPr>
        <p:spPr>
          <a:xfrm rot="5400000" flipH="1">
            <a:off x="19096906" y="3617181"/>
            <a:ext cx="290975" cy="1581655"/>
          </a:xfrm>
          <a:prstGeom prst="bentConnector4">
            <a:avLst>
              <a:gd name="adj1" fmla="val -78563"/>
              <a:gd name="adj2" fmla="val 8408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6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15BC52-4C5F-4043-A0E3-BA331C0BF78A}"/>
              </a:ext>
            </a:extLst>
          </p:cNvPr>
          <p:cNvSpPr/>
          <p:nvPr/>
        </p:nvSpPr>
        <p:spPr>
          <a:xfrm>
            <a:off x="4653121" y="2483015"/>
            <a:ext cx="1959589" cy="171600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corrFilterIntra.m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F372EFA5-473B-4158-8B07-45154391A398}"/>
              </a:ext>
            </a:extLst>
          </p:cNvPr>
          <p:cNvSpPr/>
          <p:nvPr/>
        </p:nvSpPr>
        <p:spPr>
          <a:xfrm>
            <a:off x="10778335" y="2409384"/>
            <a:ext cx="3702136" cy="1861866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Calculate cross-correlation matrix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cm_within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98A36BC-969C-4425-95E1-49CE8A3A7F4A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14480471" y="3340317"/>
            <a:ext cx="1073416" cy="17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Processo 21">
            <a:extLst>
              <a:ext uri="{FF2B5EF4-FFF2-40B4-BE49-F238E27FC236}">
                <a16:creationId xmlns:a16="http://schemas.microsoft.com/office/drawing/2014/main" id="{011D5B09-4E14-4CA1-B07B-AE1BE9068F33}"/>
              </a:ext>
            </a:extLst>
          </p:cNvPr>
          <p:cNvSpPr/>
          <p:nvPr/>
        </p:nvSpPr>
        <p:spPr>
          <a:xfrm>
            <a:off x="15553887" y="2428781"/>
            <a:ext cx="4165626" cy="1857121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Mean correlation of each curve relative to its pairs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cm_mean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CC03B8D-48DC-4154-8A23-87D8A9572847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17636700" y="4285902"/>
            <a:ext cx="0" cy="1718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6223FF7B-0D96-4C34-8EC1-F67CA07DE19E}"/>
              </a:ext>
            </a:extLst>
          </p:cNvPr>
          <p:cNvSpPr/>
          <p:nvPr/>
        </p:nvSpPr>
        <p:spPr>
          <a:xfrm>
            <a:off x="15553888" y="6004686"/>
            <a:ext cx="4165625" cy="171600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Find minimum mean correlation value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min_corr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0F26AF9-D08A-4FBC-8418-65DB6FC4ADB1}"/>
              </a:ext>
            </a:extLst>
          </p:cNvPr>
          <p:cNvCxnSpPr>
            <a:cxnSpLocks/>
            <a:stCxn id="7" idx="6"/>
            <a:endCxn id="420" idx="2"/>
          </p:cNvCxnSpPr>
          <p:nvPr/>
        </p:nvCxnSpPr>
        <p:spPr>
          <a:xfrm flipV="1">
            <a:off x="6612710" y="3340318"/>
            <a:ext cx="688449" cy="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xograma: Decisão 91">
            <a:extLst>
              <a:ext uri="{FF2B5EF4-FFF2-40B4-BE49-F238E27FC236}">
                <a16:creationId xmlns:a16="http://schemas.microsoft.com/office/drawing/2014/main" id="{6BC95ABD-27DC-4F1E-9892-336BAB5F425D}"/>
              </a:ext>
            </a:extLst>
          </p:cNvPr>
          <p:cNvSpPr/>
          <p:nvPr/>
        </p:nvSpPr>
        <p:spPr>
          <a:xfrm>
            <a:off x="8847437" y="8012414"/>
            <a:ext cx="3408648" cy="275018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min_corr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≥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limiar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27D701BC-C8BE-424A-B790-D3138E60AB45}"/>
              </a:ext>
            </a:extLst>
          </p:cNvPr>
          <p:cNvCxnSpPr>
            <a:cxnSpLocks/>
            <a:stCxn id="92" idx="2"/>
            <a:endCxn id="168" idx="0"/>
          </p:cNvCxnSpPr>
          <p:nvPr/>
        </p:nvCxnSpPr>
        <p:spPr>
          <a:xfrm>
            <a:off x="10551761" y="10762595"/>
            <a:ext cx="0" cy="1425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BEF64EF8-3D27-4F8F-A286-8B84B0153EDB}"/>
              </a:ext>
            </a:extLst>
          </p:cNvPr>
          <p:cNvSpPr txBox="1"/>
          <p:nvPr/>
        </p:nvSpPr>
        <p:spPr>
          <a:xfrm>
            <a:off x="10799371" y="10535799"/>
            <a:ext cx="1642603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No</a:t>
            </a:r>
          </a:p>
        </p:txBody>
      </p:sp>
      <p:cxnSp>
        <p:nvCxnSpPr>
          <p:cNvPr id="151" name="Conector de Seta Reta 150">
            <a:extLst>
              <a:ext uri="{FF2B5EF4-FFF2-40B4-BE49-F238E27FC236}">
                <a16:creationId xmlns:a16="http://schemas.microsoft.com/office/drawing/2014/main" id="{607D3387-DB1D-4244-A9C9-CDB523EB2F89}"/>
              </a:ext>
            </a:extLst>
          </p:cNvPr>
          <p:cNvCxnSpPr>
            <a:cxnSpLocks/>
            <a:stCxn id="92" idx="0"/>
            <a:endCxn id="167" idx="2"/>
          </p:cNvCxnSpPr>
          <p:nvPr/>
        </p:nvCxnSpPr>
        <p:spPr>
          <a:xfrm flipV="1">
            <a:off x="10551762" y="6805744"/>
            <a:ext cx="1" cy="1206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B48E3050-89B7-4EAC-8B04-5717C03A8122}"/>
              </a:ext>
            </a:extLst>
          </p:cNvPr>
          <p:cNvSpPr txBox="1"/>
          <p:nvPr/>
        </p:nvSpPr>
        <p:spPr>
          <a:xfrm>
            <a:off x="10738087" y="7625647"/>
            <a:ext cx="1403015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Yes</a:t>
            </a:r>
          </a:p>
        </p:txBody>
      </p:sp>
      <p:sp>
        <p:nvSpPr>
          <p:cNvPr id="167" name="Fluxograma: Processo 166">
            <a:extLst>
              <a:ext uri="{FF2B5EF4-FFF2-40B4-BE49-F238E27FC236}">
                <a16:creationId xmlns:a16="http://schemas.microsoft.com/office/drawing/2014/main" id="{FB34FB39-83CF-416D-9A4B-79BEF3FA688C}"/>
              </a:ext>
            </a:extLst>
          </p:cNvPr>
          <p:cNvSpPr/>
          <p:nvPr/>
        </p:nvSpPr>
        <p:spPr>
          <a:xfrm>
            <a:off x="9051599" y="5898053"/>
            <a:ext cx="3000327" cy="907691"/>
          </a:xfrm>
          <a:prstGeom prst="flowChartProcess">
            <a:avLst/>
          </a:prstGeom>
          <a:solidFill>
            <a:srgbClr val="F7AFB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repeat = False;</a:t>
            </a:r>
          </a:p>
        </p:txBody>
      </p:sp>
      <p:sp>
        <p:nvSpPr>
          <p:cNvPr id="168" name="Fluxograma: Processo 167">
            <a:extLst>
              <a:ext uri="{FF2B5EF4-FFF2-40B4-BE49-F238E27FC236}">
                <a16:creationId xmlns:a16="http://schemas.microsoft.com/office/drawing/2014/main" id="{D9EBA358-0F30-4241-ADE6-FF70371CD7A6}"/>
              </a:ext>
            </a:extLst>
          </p:cNvPr>
          <p:cNvSpPr/>
          <p:nvPr/>
        </p:nvSpPr>
        <p:spPr>
          <a:xfrm>
            <a:off x="9016028" y="12187840"/>
            <a:ext cx="3071466" cy="993421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repeat = True;</a:t>
            </a:r>
          </a:p>
        </p:txBody>
      </p:sp>
      <p:cxnSp>
        <p:nvCxnSpPr>
          <p:cNvPr id="179" name="Conector de Seta Reta 178">
            <a:extLst>
              <a:ext uri="{FF2B5EF4-FFF2-40B4-BE49-F238E27FC236}">
                <a16:creationId xmlns:a16="http://schemas.microsoft.com/office/drawing/2014/main" id="{6058403E-719B-452E-AF1D-DD0508171C59}"/>
              </a:ext>
            </a:extLst>
          </p:cNvPr>
          <p:cNvCxnSpPr>
            <a:cxnSpLocks/>
            <a:stCxn id="167" idx="1"/>
            <a:endCxn id="183" idx="5"/>
          </p:cNvCxnSpPr>
          <p:nvPr/>
        </p:nvCxnSpPr>
        <p:spPr>
          <a:xfrm flipH="1">
            <a:off x="8125086" y="6351898"/>
            <a:ext cx="926512" cy="6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uxograma: Dados 182">
            <a:extLst>
              <a:ext uri="{FF2B5EF4-FFF2-40B4-BE49-F238E27FC236}">
                <a16:creationId xmlns:a16="http://schemas.microsoft.com/office/drawing/2014/main" id="{F099FE3C-06C6-4828-98DB-64EB6DB94865}"/>
              </a:ext>
            </a:extLst>
          </p:cNvPr>
          <p:cNvSpPr/>
          <p:nvPr/>
        </p:nvSpPr>
        <p:spPr>
          <a:xfrm>
            <a:off x="5093000" y="5598930"/>
            <a:ext cx="3368984" cy="1518417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matrix_opt</a:t>
            </a:r>
            <a:r>
              <a:rPr lang="en-US" sz="2800" dirty="0">
                <a:solidFill>
                  <a:schemeClr val="tx1"/>
                </a:solidFill>
              </a:rPr>
              <a:t> = data</a:t>
            </a:r>
          </a:p>
        </p:txBody>
      </p:sp>
      <p:sp>
        <p:nvSpPr>
          <p:cNvPr id="193" name="Fluxograma: Dados 192">
            <a:extLst>
              <a:ext uri="{FF2B5EF4-FFF2-40B4-BE49-F238E27FC236}">
                <a16:creationId xmlns:a16="http://schemas.microsoft.com/office/drawing/2014/main" id="{B6654F94-155C-4E1D-B9CD-24BDBA58389C}"/>
              </a:ext>
            </a:extLst>
          </p:cNvPr>
          <p:cNvSpPr/>
          <p:nvPr/>
        </p:nvSpPr>
        <p:spPr>
          <a:xfrm>
            <a:off x="14031749" y="10609504"/>
            <a:ext cx="5029282" cy="1518417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matrix_opt</a:t>
            </a:r>
            <a:r>
              <a:rPr lang="en-US" sz="2800" dirty="0">
                <a:solidFill>
                  <a:schemeClr val="tx1"/>
                </a:solidFill>
              </a:rPr>
              <a:t> = data(ind_2keep)</a:t>
            </a:r>
          </a:p>
        </p:txBody>
      </p:sp>
      <p:sp>
        <p:nvSpPr>
          <p:cNvPr id="198" name="Fluxograma: Dados 197">
            <a:extLst>
              <a:ext uri="{FF2B5EF4-FFF2-40B4-BE49-F238E27FC236}">
                <a16:creationId xmlns:a16="http://schemas.microsoft.com/office/drawing/2014/main" id="{90B1BD6D-380F-4664-9A9D-D2A00D8593E0}"/>
              </a:ext>
            </a:extLst>
          </p:cNvPr>
          <p:cNvSpPr/>
          <p:nvPr/>
        </p:nvSpPr>
        <p:spPr>
          <a:xfrm>
            <a:off x="13202053" y="12871136"/>
            <a:ext cx="4736339" cy="1518417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Find ind2keep =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cm_mean</a:t>
            </a:r>
            <a:r>
              <a:rPr lang="en-US" sz="2800" dirty="0">
                <a:solidFill>
                  <a:schemeClr val="tx1"/>
                </a:solidFill>
              </a:rPr>
              <a:t> &gt; </a:t>
            </a:r>
            <a:r>
              <a:rPr lang="en-US" sz="2800" dirty="0" err="1">
                <a:solidFill>
                  <a:schemeClr val="tx1"/>
                </a:solidFill>
              </a:rPr>
              <a:t>min_corr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2" name="Conector de Seta Reta 201">
            <a:extLst>
              <a:ext uri="{FF2B5EF4-FFF2-40B4-BE49-F238E27FC236}">
                <a16:creationId xmlns:a16="http://schemas.microsoft.com/office/drawing/2014/main" id="{01B529D9-E2AA-4C24-8BD2-E79C3CB0185A}"/>
              </a:ext>
            </a:extLst>
          </p:cNvPr>
          <p:cNvCxnSpPr>
            <a:cxnSpLocks/>
            <a:stCxn id="198" idx="0"/>
            <a:endCxn id="193" idx="3"/>
          </p:cNvCxnSpPr>
          <p:nvPr/>
        </p:nvCxnSpPr>
        <p:spPr>
          <a:xfrm flipH="1" flipV="1">
            <a:off x="16043463" y="12127921"/>
            <a:ext cx="393" cy="743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: Angulado 273">
            <a:extLst>
              <a:ext uri="{FF2B5EF4-FFF2-40B4-BE49-F238E27FC236}">
                <a16:creationId xmlns:a16="http://schemas.microsoft.com/office/drawing/2014/main" id="{2AA183C0-7B25-4B8B-9741-BABDF009EC46}"/>
              </a:ext>
            </a:extLst>
          </p:cNvPr>
          <p:cNvCxnSpPr>
            <a:cxnSpLocks/>
            <a:stCxn id="168" idx="3"/>
            <a:endCxn id="198" idx="2"/>
          </p:cNvCxnSpPr>
          <p:nvPr/>
        </p:nvCxnSpPr>
        <p:spPr>
          <a:xfrm>
            <a:off x="12087494" y="12684550"/>
            <a:ext cx="1588192" cy="9457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de Seta Reta 278">
            <a:extLst>
              <a:ext uri="{FF2B5EF4-FFF2-40B4-BE49-F238E27FC236}">
                <a16:creationId xmlns:a16="http://schemas.microsoft.com/office/drawing/2014/main" id="{5F8F6F2F-D31A-45C0-9579-57346CFA1958}"/>
              </a:ext>
            </a:extLst>
          </p:cNvPr>
          <p:cNvCxnSpPr>
            <a:cxnSpLocks/>
            <a:stCxn id="183" idx="3"/>
            <a:endCxn id="282" idx="0"/>
          </p:cNvCxnSpPr>
          <p:nvPr/>
        </p:nvCxnSpPr>
        <p:spPr>
          <a:xfrm flipH="1">
            <a:off x="6434496" y="7117346"/>
            <a:ext cx="6098" cy="92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Fluxograma: Conector 281">
            <a:extLst>
              <a:ext uri="{FF2B5EF4-FFF2-40B4-BE49-F238E27FC236}">
                <a16:creationId xmlns:a16="http://schemas.microsoft.com/office/drawing/2014/main" id="{0413397A-3B61-43CE-8790-7A493D0CABF5}"/>
              </a:ext>
            </a:extLst>
          </p:cNvPr>
          <p:cNvSpPr/>
          <p:nvPr/>
        </p:nvSpPr>
        <p:spPr>
          <a:xfrm>
            <a:off x="5576420" y="8042342"/>
            <a:ext cx="1716153" cy="1632796"/>
          </a:xfrm>
          <a:prstGeom prst="flowChartConnector">
            <a:avLst/>
          </a:prstGeom>
          <a:solidFill>
            <a:srgbClr val="F7AFB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87" name="Fluxograma: Conector 286">
            <a:extLst>
              <a:ext uri="{FF2B5EF4-FFF2-40B4-BE49-F238E27FC236}">
                <a16:creationId xmlns:a16="http://schemas.microsoft.com/office/drawing/2014/main" id="{173D866F-1925-4A6D-A151-5D21785A0A2F}"/>
              </a:ext>
            </a:extLst>
          </p:cNvPr>
          <p:cNvSpPr/>
          <p:nvPr/>
        </p:nvSpPr>
        <p:spPr>
          <a:xfrm>
            <a:off x="18605521" y="12694297"/>
            <a:ext cx="2299232" cy="2025086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repeatCorrFilter.m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1" name="Conector: Angulado 300">
            <a:extLst>
              <a:ext uri="{FF2B5EF4-FFF2-40B4-BE49-F238E27FC236}">
                <a16:creationId xmlns:a16="http://schemas.microsoft.com/office/drawing/2014/main" id="{CBD2014D-21E1-40A9-9E70-76B664A0EC70}"/>
              </a:ext>
            </a:extLst>
          </p:cNvPr>
          <p:cNvCxnSpPr>
            <a:cxnSpLocks/>
            <a:stCxn id="193" idx="5"/>
            <a:endCxn id="287" idx="0"/>
          </p:cNvCxnSpPr>
          <p:nvPr/>
        </p:nvCxnSpPr>
        <p:spPr>
          <a:xfrm>
            <a:off x="18558103" y="11368713"/>
            <a:ext cx="1197034" cy="1325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: Angulado 393">
            <a:extLst>
              <a:ext uri="{FF2B5EF4-FFF2-40B4-BE49-F238E27FC236}">
                <a16:creationId xmlns:a16="http://schemas.microsoft.com/office/drawing/2014/main" id="{C5B98C2B-D7F9-43D9-A35C-032A7018BAF2}"/>
              </a:ext>
            </a:extLst>
          </p:cNvPr>
          <p:cNvCxnSpPr>
            <a:cxnSpLocks/>
            <a:stCxn id="287" idx="4"/>
            <a:endCxn id="7" idx="2"/>
          </p:cNvCxnSpPr>
          <p:nvPr/>
        </p:nvCxnSpPr>
        <p:spPr>
          <a:xfrm rot="5400000" flipH="1">
            <a:off x="6514946" y="1479193"/>
            <a:ext cx="11378367" cy="15102017"/>
          </a:xfrm>
          <a:prstGeom prst="bentConnector4">
            <a:avLst>
              <a:gd name="adj1" fmla="val -2009"/>
              <a:gd name="adj2" fmla="val 1015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Fluxograma: Dados 419">
            <a:extLst>
              <a:ext uri="{FF2B5EF4-FFF2-40B4-BE49-F238E27FC236}">
                <a16:creationId xmlns:a16="http://schemas.microsoft.com/office/drawing/2014/main" id="{D2CCC584-1162-481E-B548-1CAFC8E8FFBB}"/>
              </a:ext>
            </a:extLst>
          </p:cNvPr>
          <p:cNvSpPr/>
          <p:nvPr/>
        </p:nvSpPr>
        <p:spPr>
          <a:xfrm>
            <a:off x="7001125" y="2521115"/>
            <a:ext cx="3000328" cy="1638407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limiar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cxnSp>
        <p:nvCxnSpPr>
          <p:cNvPr id="427" name="Conector: Angulado 426">
            <a:extLst>
              <a:ext uri="{FF2B5EF4-FFF2-40B4-BE49-F238E27FC236}">
                <a16:creationId xmlns:a16="http://schemas.microsoft.com/office/drawing/2014/main" id="{E4CC4A6C-B3FA-4888-AC89-62665691F8FE}"/>
              </a:ext>
            </a:extLst>
          </p:cNvPr>
          <p:cNvCxnSpPr>
            <a:cxnSpLocks/>
            <a:stCxn id="420" idx="5"/>
            <a:endCxn id="15" idx="1"/>
          </p:cNvCxnSpPr>
          <p:nvPr/>
        </p:nvCxnSpPr>
        <p:spPr>
          <a:xfrm flipV="1">
            <a:off x="9701421" y="3340318"/>
            <a:ext cx="10769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ector: Angulado 472">
            <a:extLst>
              <a:ext uri="{FF2B5EF4-FFF2-40B4-BE49-F238E27FC236}">
                <a16:creationId xmlns:a16="http://schemas.microsoft.com/office/drawing/2014/main" id="{29D12A56-1F3D-49EF-ACA2-AACA13985885}"/>
              </a:ext>
            </a:extLst>
          </p:cNvPr>
          <p:cNvCxnSpPr>
            <a:cxnSpLocks/>
            <a:stCxn id="26" idx="2"/>
            <a:endCxn id="92" idx="3"/>
          </p:cNvCxnSpPr>
          <p:nvPr/>
        </p:nvCxnSpPr>
        <p:spPr>
          <a:xfrm rot="5400000">
            <a:off x="14112985" y="5863790"/>
            <a:ext cx="1666816" cy="53806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CaixaDeTexto 510">
            <a:extLst>
              <a:ext uri="{FF2B5EF4-FFF2-40B4-BE49-F238E27FC236}">
                <a16:creationId xmlns:a16="http://schemas.microsoft.com/office/drawing/2014/main" id="{3137704F-3899-4D27-AAC3-687BB161E55A}"/>
              </a:ext>
            </a:extLst>
          </p:cNvPr>
          <p:cNvSpPr txBox="1"/>
          <p:nvPr/>
        </p:nvSpPr>
        <p:spPr>
          <a:xfrm>
            <a:off x="4537197" y="15032170"/>
            <a:ext cx="466210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while repeat = True</a:t>
            </a:r>
          </a:p>
        </p:txBody>
      </p:sp>
    </p:spTree>
    <p:extLst>
      <p:ext uri="{BB962C8B-B14F-4D97-AF65-F5344CB8AC3E}">
        <p14:creationId xmlns:p14="http://schemas.microsoft.com/office/powerpoint/2010/main" val="122973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F372EFA5-473B-4158-8B07-45154391A398}"/>
              </a:ext>
            </a:extLst>
          </p:cNvPr>
          <p:cNvSpPr/>
          <p:nvPr/>
        </p:nvSpPr>
        <p:spPr>
          <a:xfrm>
            <a:off x="15931670" y="1115218"/>
            <a:ext cx="3702136" cy="1861866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Calculate cross-correlation matrix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cm_within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98A36BC-969C-4425-95E1-49CE8A3A7F4A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19633806" y="2043087"/>
            <a:ext cx="829234" cy="3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Processo 21">
            <a:extLst>
              <a:ext uri="{FF2B5EF4-FFF2-40B4-BE49-F238E27FC236}">
                <a16:creationId xmlns:a16="http://schemas.microsoft.com/office/drawing/2014/main" id="{011D5B09-4E14-4CA1-B07B-AE1BE9068F33}"/>
              </a:ext>
            </a:extLst>
          </p:cNvPr>
          <p:cNvSpPr/>
          <p:nvPr/>
        </p:nvSpPr>
        <p:spPr>
          <a:xfrm>
            <a:off x="20463040" y="1114526"/>
            <a:ext cx="4165626" cy="1857121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Mean correlation of each curve relative to its pairs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cm_mean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CC03B8D-48DC-4154-8A23-87D8A9572847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22545853" y="2971647"/>
            <a:ext cx="1" cy="1280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6223FF7B-0D96-4C34-8EC1-F67CA07DE19E}"/>
              </a:ext>
            </a:extLst>
          </p:cNvPr>
          <p:cNvSpPr/>
          <p:nvPr/>
        </p:nvSpPr>
        <p:spPr>
          <a:xfrm>
            <a:off x="20463041" y="4251836"/>
            <a:ext cx="4165625" cy="171600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Find minimum mean correlation value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min_corr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0F26AF9-D08A-4FBC-8418-65DB6FC4ADB1}"/>
              </a:ext>
            </a:extLst>
          </p:cNvPr>
          <p:cNvCxnSpPr>
            <a:cxnSpLocks/>
            <a:stCxn id="143" idx="3"/>
            <a:endCxn id="15" idx="1"/>
          </p:cNvCxnSpPr>
          <p:nvPr/>
        </p:nvCxnSpPr>
        <p:spPr>
          <a:xfrm flipV="1">
            <a:off x="15062357" y="2046151"/>
            <a:ext cx="869313" cy="21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xograma: Decisão 91">
            <a:extLst>
              <a:ext uri="{FF2B5EF4-FFF2-40B4-BE49-F238E27FC236}">
                <a16:creationId xmlns:a16="http://schemas.microsoft.com/office/drawing/2014/main" id="{6BC95ABD-27DC-4F1E-9892-336BAB5F425D}"/>
              </a:ext>
            </a:extLst>
          </p:cNvPr>
          <p:cNvSpPr/>
          <p:nvPr/>
        </p:nvSpPr>
        <p:spPr>
          <a:xfrm>
            <a:off x="18652333" y="8256621"/>
            <a:ext cx="3408648" cy="275018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min_corr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≥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limiar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BEF64EF8-3D27-4F8F-A286-8B84B0153EDB}"/>
              </a:ext>
            </a:extLst>
          </p:cNvPr>
          <p:cNvSpPr txBox="1"/>
          <p:nvPr/>
        </p:nvSpPr>
        <p:spPr>
          <a:xfrm>
            <a:off x="20435823" y="10960485"/>
            <a:ext cx="1642603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False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B48E3050-89B7-4EAC-8B04-5717C03A8122}"/>
              </a:ext>
            </a:extLst>
          </p:cNvPr>
          <p:cNvSpPr txBox="1"/>
          <p:nvPr/>
        </p:nvSpPr>
        <p:spPr>
          <a:xfrm>
            <a:off x="20534636" y="7745543"/>
            <a:ext cx="182071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True</a:t>
            </a:r>
          </a:p>
        </p:txBody>
      </p:sp>
      <p:sp>
        <p:nvSpPr>
          <p:cNvPr id="183" name="Fluxograma: Dados 182">
            <a:extLst>
              <a:ext uri="{FF2B5EF4-FFF2-40B4-BE49-F238E27FC236}">
                <a16:creationId xmlns:a16="http://schemas.microsoft.com/office/drawing/2014/main" id="{F099FE3C-06C6-4828-98DB-64EB6DB94865}"/>
              </a:ext>
            </a:extLst>
          </p:cNvPr>
          <p:cNvSpPr/>
          <p:nvPr/>
        </p:nvSpPr>
        <p:spPr>
          <a:xfrm>
            <a:off x="13534848" y="8404555"/>
            <a:ext cx="3368984" cy="1518417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matrix_opt</a:t>
            </a:r>
            <a:r>
              <a:rPr lang="en-US" sz="2800" dirty="0">
                <a:solidFill>
                  <a:schemeClr val="tx1"/>
                </a:solidFill>
              </a:rPr>
              <a:t> = data</a:t>
            </a:r>
          </a:p>
        </p:txBody>
      </p:sp>
      <p:sp>
        <p:nvSpPr>
          <p:cNvPr id="193" name="Fluxograma: Dados 192">
            <a:extLst>
              <a:ext uri="{FF2B5EF4-FFF2-40B4-BE49-F238E27FC236}">
                <a16:creationId xmlns:a16="http://schemas.microsoft.com/office/drawing/2014/main" id="{B6654F94-155C-4E1D-B9CD-24BDBA58389C}"/>
              </a:ext>
            </a:extLst>
          </p:cNvPr>
          <p:cNvSpPr/>
          <p:nvPr/>
        </p:nvSpPr>
        <p:spPr>
          <a:xfrm>
            <a:off x="9117420" y="10524441"/>
            <a:ext cx="4028404" cy="1518417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matrix_opt</a:t>
            </a:r>
            <a:r>
              <a:rPr lang="en-US" sz="2800" dirty="0">
                <a:solidFill>
                  <a:schemeClr val="tx1"/>
                </a:solidFill>
              </a:rPr>
              <a:t> = data(ind2keep)</a:t>
            </a:r>
          </a:p>
        </p:txBody>
      </p:sp>
      <p:sp>
        <p:nvSpPr>
          <p:cNvPr id="198" name="Fluxograma: Dados 197">
            <a:extLst>
              <a:ext uri="{FF2B5EF4-FFF2-40B4-BE49-F238E27FC236}">
                <a16:creationId xmlns:a16="http://schemas.microsoft.com/office/drawing/2014/main" id="{90B1BD6D-380F-4664-9A9D-D2A00D8593E0}"/>
              </a:ext>
            </a:extLst>
          </p:cNvPr>
          <p:cNvSpPr/>
          <p:nvPr/>
        </p:nvSpPr>
        <p:spPr>
          <a:xfrm>
            <a:off x="12216866" y="12954263"/>
            <a:ext cx="4028405" cy="1518417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ind2keep =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find(</a:t>
            </a:r>
            <a:r>
              <a:rPr lang="en-US" sz="2800" dirty="0" err="1">
                <a:solidFill>
                  <a:schemeClr val="tx1"/>
                </a:solidFill>
              </a:rPr>
              <a:t>cm_mean</a:t>
            </a:r>
            <a:r>
              <a:rPr lang="en-US" sz="2800" dirty="0">
                <a:solidFill>
                  <a:schemeClr val="tx1"/>
                </a:solidFill>
              </a:rPr>
              <a:t> &gt; </a:t>
            </a:r>
            <a:r>
              <a:rPr lang="en-US" sz="2800" dirty="0" err="1">
                <a:solidFill>
                  <a:schemeClr val="tx1"/>
                </a:solidFill>
              </a:rPr>
              <a:t>min_corr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74" name="Conector: Angulado 273">
            <a:extLst>
              <a:ext uri="{FF2B5EF4-FFF2-40B4-BE49-F238E27FC236}">
                <a16:creationId xmlns:a16="http://schemas.microsoft.com/office/drawing/2014/main" id="{2AA183C0-7B25-4B8B-9741-BABDF009EC46}"/>
              </a:ext>
            </a:extLst>
          </p:cNvPr>
          <p:cNvCxnSpPr>
            <a:cxnSpLocks/>
            <a:stCxn id="92" idx="0"/>
            <a:endCxn id="680" idx="5"/>
          </p:cNvCxnSpPr>
          <p:nvPr/>
        </p:nvCxnSpPr>
        <p:spPr>
          <a:xfrm rot="16200000" flipV="1">
            <a:off x="19254062" y="7154026"/>
            <a:ext cx="1412113" cy="7930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Fluxograma: Conector 286">
            <a:extLst>
              <a:ext uri="{FF2B5EF4-FFF2-40B4-BE49-F238E27FC236}">
                <a16:creationId xmlns:a16="http://schemas.microsoft.com/office/drawing/2014/main" id="{173D866F-1925-4A6D-A151-5D21785A0A2F}"/>
              </a:ext>
            </a:extLst>
          </p:cNvPr>
          <p:cNvSpPr/>
          <p:nvPr/>
        </p:nvSpPr>
        <p:spPr>
          <a:xfrm>
            <a:off x="3341026" y="847455"/>
            <a:ext cx="4150785" cy="2543445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repeatCorrFilter.m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0" name="Fluxograma: Dados 419">
            <a:extLst>
              <a:ext uri="{FF2B5EF4-FFF2-40B4-BE49-F238E27FC236}">
                <a16:creationId xmlns:a16="http://schemas.microsoft.com/office/drawing/2014/main" id="{D2CCC584-1162-481E-B548-1CAFC8E8FFBB}"/>
              </a:ext>
            </a:extLst>
          </p:cNvPr>
          <p:cNvSpPr/>
          <p:nvPr/>
        </p:nvSpPr>
        <p:spPr>
          <a:xfrm>
            <a:off x="8193411" y="1406268"/>
            <a:ext cx="2259611" cy="1385433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limiar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cxnSp>
        <p:nvCxnSpPr>
          <p:cNvPr id="473" name="Conector: Angulado 472">
            <a:extLst>
              <a:ext uri="{FF2B5EF4-FFF2-40B4-BE49-F238E27FC236}">
                <a16:creationId xmlns:a16="http://schemas.microsoft.com/office/drawing/2014/main" id="{29D12A56-1F3D-49EF-ACA2-AACA13985885}"/>
              </a:ext>
            </a:extLst>
          </p:cNvPr>
          <p:cNvCxnSpPr>
            <a:cxnSpLocks/>
            <a:stCxn id="26" idx="2"/>
            <a:endCxn id="92" idx="3"/>
          </p:cNvCxnSpPr>
          <p:nvPr/>
        </p:nvCxnSpPr>
        <p:spPr>
          <a:xfrm rot="5400000">
            <a:off x="20471482" y="7557338"/>
            <a:ext cx="3663873" cy="4848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A6E75F57-9664-4E12-9906-2B5EDB2E8539}"/>
              </a:ext>
            </a:extLst>
          </p:cNvPr>
          <p:cNvCxnSpPr>
            <a:cxnSpLocks/>
            <a:stCxn id="92" idx="2"/>
            <a:endCxn id="700" idx="5"/>
          </p:cNvCxnSpPr>
          <p:nvPr/>
        </p:nvCxnSpPr>
        <p:spPr>
          <a:xfrm rot="5400000">
            <a:off x="19437610" y="11280716"/>
            <a:ext cx="1192963" cy="6451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uxograma: Processo Predefinido 142">
            <a:extLst>
              <a:ext uri="{FF2B5EF4-FFF2-40B4-BE49-F238E27FC236}">
                <a16:creationId xmlns:a16="http://schemas.microsoft.com/office/drawing/2014/main" id="{49225136-304C-4081-BF78-4D5C568B1A74}"/>
              </a:ext>
            </a:extLst>
          </p:cNvPr>
          <p:cNvSpPr/>
          <p:nvPr/>
        </p:nvSpPr>
        <p:spPr>
          <a:xfrm>
            <a:off x="11063981" y="1114526"/>
            <a:ext cx="3998376" cy="1906393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corrFilterIntra.m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5" name="Fluxograma: Decisão 254">
            <a:extLst>
              <a:ext uri="{FF2B5EF4-FFF2-40B4-BE49-F238E27FC236}">
                <a16:creationId xmlns:a16="http://schemas.microsoft.com/office/drawing/2014/main" id="{62915669-64C4-4D97-970E-94CE67DE3042}"/>
              </a:ext>
            </a:extLst>
          </p:cNvPr>
          <p:cNvSpPr/>
          <p:nvPr/>
        </p:nvSpPr>
        <p:spPr>
          <a:xfrm>
            <a:off x="11483920" y="5093434"/>
            <a:ext cx="3204349" cy="275018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While repeat == True</a:t>
            </a:r>
          </a:p>
        </p:txBody>
      </p:sp>
      <p:cxnSp>
        <p:nvCxnSpPr>
          <p:cNvPr id="290" name="Conector: Angulado 289">
            <a:extLst>
              <a:ext uri="{FF2B5EF4-FFF2-40B4-BE49-F238E27FC236}">
                <a16:creationId xmlns:a16="http://schemas.microsoft.com/office/drawing/2014/main" id="{D61E993E-E278-41AC-BBBA-15E04B2755AA}"/>
              </a:ext>
            </a:extLst>
          </p:cNvPr>
          <p:cNvCxnSpPr>
            <a:cxnSpLocks/>
            <a:stCxn id="700" idx="4"/>
            <a:endCxn id="198" idx="5"/>
          </p:cNvCxnSpPr>
          <p:nvPr/>
        </p:nvCxnSpPr>
        <p:spPr>
          <a:xfrm rot="5400000">
            <a:off x="16725931" y="12075472"/>
            <a:ext cx="754500" cy="25215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: Angulado 295">
            <a:extLst>
              <a:ext uri="{FF2B5EF4-FFF2-40B4-BE49-F238E27FC236}">
                <a16:creationId xmlns:a16="http://schemas.microsoft.com/office/drawing/2014/main" id="{B0D4F086-11AD-4D20-ADE4-A2DB42719126}"/>
              </a:ext>
            </a:extLst>
          </p:cNvPr>
          <p:cNvCxnSpPr>
            <a:cxnSpLocks/>
            <a:stCxn id="680" idx="3"/>
            <a:endCxn id="183" idx="5"/>
          </p:cNvCxnSpPr>
          <p:nvPr/>
        </p:nvCxnSpPr>
        <p:spPr>
          <a:xfrm rot="5400000">
            <a:off x="16442987" y="7727664"/>
            <a:ext cx="1560048" cy="131215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: Angulado 310">
            <a:extLst>
              <a:ext uri="{FF2B5EF4-FFF2-40B4-BE49-F238E27FC236}">
                <a16:creationId xmlns:a16="http://schemas.microsoft.com/office/drawing/2014/main" id="{CEC828C4-4033-4344-86AE-E26A341A6E88}"/>
              </a:ext>
            </a:extLst>
          </p:cNvPr>
          <p:cNvCxnSpPr>
            <a:cxnSpLocks/>
            <a:stCxn id="198" idx="2"/>
            <a:endCxn id="193" idx="4"/>
          </p:cNvCxnSpPr>
          <p:nvPr/>
        </p:nvCxnSpPr>
        <p:spPr>
          <a:xfrm rot="10800000">
            <a:off x="11131623" y="12042858"/>
            <a:ext cx="1488085" cy="167061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Fluxograma: Conector 347">
            <a:extLst>
              <a:ext uri="{FF2B5EF4-FFF2-40B4-BE49-F238E27FC236}">
                <a16:creationId xmlns:a16="http://schemas.microsoft.com/office/drawing/2014/main" id="{48B92557-2472-4CAE-82AF-1330A691E9D7}"/>
              </a:ext>
            </a:extLst>
          </p:cNvPr>
          <p:cNvSpPr/>
          <p:nvPr/>
        </p:nvSpPr>
        <p:spPr>
          <a:xfrm>
            <a:off x="8994497" y="5806195"/>
            <a:ext cx="1697537" cy="1327368"/>
          </a:xfrm>
          <a:prstGeom prst="flowChartConnector">
            <a:avLst/>
          </a:prstGeom>
          <a:solidFill>
            <a:srgbClr val="F7AFB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16" name="Conector: Angulado 415">
            <a:extLst>
              <a:ext uri="{FF2B5EF4-FFF2-40B4-BE49-F238E27FC236}">
                <a16:creationId xmlns:a16="http://schemas.microsoft.com/office/drawing/2014/main" id="{885BCB95-4367-4BAF-83AE-5EE33DAF4AF5}"/>
              </a:ext>
            </a:extLst>
          </p:cNvPr>
          <p:cNvCxnSpPr>
            <a:cxnSpLocks/>
            <a:stCxn id="193" idx="1"/>
            <a:endCxn id="255" idx="2"/>
          </p:cNvCxnSpPr>
          <p:nvPr/>
        </p:nvCxnSpPr>
        <p:spPr>
          <a:xfrm rot="5400000" flipH="1" flipV="1">
            <a:off x="10768445" y="8206792"/>
            <a:ext cx="2680827" cy="195447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CF843D76-BB9B-45CB-A99F-335678F41859}"/>
              </a:ext>
            </a:extLst>
          </p:cNvPr>
          <p:cNvSpPr txBox="1"/>
          <p:nvPr/>
        </p:nvSpPr>
        <p:spPr>
          <a:xfrm>
            <a:off x="13241640" y="4311364"/>
            <a:ext cx="182071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True</a:t>
            </a:r>
          </a:p>
        </p:txBody>
      </p:sp>
      <p:sp>
        <p:nvSpPr>
          <p:cNvPr id="435" name="CaixaDeTexto 434">
            <a:extLst>
              <a:ext uri="{FF2B5EF4-FFF2-40B4-BE49-F238E27FC236}">
                <a16:creationId xmlns:a16="http://schemas.microsoft.com/office/drawing/2014/main" id="{8F23B4DB-42C0-4C94-A3EB-EABD5AC309DE}"/>
              </a:ext>
            </a:extLst>
          </p:cNvPr>
          <p:cNvSpPr txBox="1"/>
          <p:nvPr/>
        </p:nvSpPr>
        <p:spPr>
          <a:xfrm>
            <a:off x="10726296" y="6957385"/>
            <a:ext cx="1642603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False</a:t>
            </a:r>
          </a:p>
        </p:txBody>
      </p:sp>
      <p:cxnSp>
        <p:nvCxnSpPr>
          <p:cNvPr id="512" name="Conector: Angulado 511">
            <a:extLst>
              <a:ext uri="{FF2B5EF4-FFF2-40B4-BE49-F238E27FC236}">
                <a16:creationId xmlns:a16="http://schemas.microsoft.com/office/drawing/2014/main" id="{598EAA98-C164-4826-89CF-104613373F3F}"/>
              </a:ext>
            </a:extLst>
          </p:cNvPr>
          <p:cNvCxnSpPr>
            <a:cxnSpLocks/>
            <a:stCxn id="183" idx="2"/>
            <a:endCxn id="255" idx="2"/>
          </p:cNvCxnSpPr>
          <p:nvPr/>
        </p:nvCxnSpPr>
        <p:spPr>
          <a:xfrm rot="10800000">
            <a:off x="13086096" y="7843614"/>
            <a:ext cx="785651" cy="13201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ector de Seta Reta 598">
            <a:extLst>
              <a:ext uri="{FF2B5EF4-FFF2-40B4-BE49-F238E27FC236}">
                <a16:creationId xmlns:a16="http://schemas.microsoft.com/office/drawing/2014/main" id="{B8552A89-97A4-44B7-A6CF-036088F9D28F}"/>
              </a:ext>
            </a:extLst>
          </p:cNvPr>
          <p:cNvCxnSpPr>
            <a:cxnSpLocks/>
            <a:stCxn id="287" idx="6"/>
            <a:endCxn id="420" idx="2"/>
          </p:cNvCxnSpPr>
          <p:nvPr/>
        </p:nvCxnSpPr>
        <p:spPr>
          <a:xfrm flipV="1">
            <a:off x="7491811" y="2098985"/>
            <a:ext cx="927561" cy="20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ector de Seta Reta 601">
            <a:extLst>
              <a:ext uri="{FF2B5EF4-FFF2-40B4-BE49-F238E27FC236}">
                <a16:creationId xmlns:a16="http://schemas.microsoft.com/office/drawing/2014/main" id="{0F36DBF8-F65D-43FA-AA18-C5723C273D1D}"/>
              </a:ext>
            </a:extLst>
          </p:cNvPr>
          <p:cNvCxnSpPr>
            <a:cxnSpLocks/>
            <a:stCxn id="420" idx="5"/>
            <a:endCxn id="143" idx="1"/>
          </p:cNvCxnSpPr>
          <p:nvPr/>
        </p:nvCxnSpPr>
        <p:spPr>
          <a:xfrm flipV="1">
            <a:off x="10227061" y="2067723"/>
            <a:ext cx="836920" cy="31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ector de Seta Reta 633">
            <a:extLst>
              <a:ext uri="{FF2B5EF4-FFF2-40B4-BE49-F238E27FC236}">
                <a16:creationId xmlns:a16="http://schemas.microsoft.com/office/drawing/2014/main" id="{BBB22CA9-CC36-4E51-B1AA-247A7C79B034}"/>
              </a:ext>
            </a:extLst>
          </p:cNvPr>
          <p:cNvCxnSpPr>
            <a:cxnSpLocks/>
            <a:stCxn id="255" idx="0"/>
            <a:endCxn id="143" idx="2"/>
          </p:cNvCxnSpPr>
          <p:nvPr/>
        </p:nvCxnSpPr>
        <p:spPr>
          <a:xfrm flipH="1" flipV="1">
            <a:off x="13063169" y="3020919"/>
            <a:ext cx="22926" cy="2072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ector de Seta Reta 663">
            <a:extLst>
              <a:ext uri="{FF2B5EF4-FFF2-40B4-BE49-F238E27FC236}">
                <a16:creationId xmlns:a16="http://schemas.microsoft.com/office/drawing/2014/main" id="{7B41AEF0-5285-4A37-9B0E-446886E1318F}"/>
              </a:ext>
            </a:extLst>
          </p:cNvPr>
          <p:cNvCxnSpPr>
            <a:cxnSpLocks/>
            <a:stCxn id="255" idx="1"/>
            <a:endCxn id="348" idx="6"/>
          </p:cNvCxnSpPr>
          <p:nvPr/>
        </p:nvCxnSpPr>
        <p:spPr>
          <a:xfrm flipH="1">
            <a:off x="10692034" y="6468524"/>
            <a:ext cx="791886" cy="1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Fluxograma: Dados 679">
            <a:extLst>
              <a:ext uri="{FF2B5EF4-FFF2-40B4-BE49-F238E27FC236}">
                <a16:creationId xmlns:a16="http://schemas.microsoft.com/office/drawing/2014/main" id="{09ACF8FA-36EB-492C-92BA-C764F5911190}"/>
              </a:ext>
            </a:extLst>
          </p:cNvPr>
          <p:cNvSpPr/>
          <p:nvPr/>
        </p:nvSpPr>
        <p:spPr>
          <a:xfrm>
            <a:off x="16531493" y="6085299"/>
            <a:ext cx="3368984" cy="1518417"/>
          </a:xfrm>
          <a:prstGeom prst="flowChartInputOutput">
            <a:avLst/>
          </a:prstGeom>
          <a:solidFill>
            <a:srgbClr val="F7AFB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repeat = False;</a:t>
            </a:r>
          </a:p>
        </p:txBody>
      </p:sp>
      <p:sp>
        <p:nvSpPr>
          <p:cNvPr id="700" name="Fluxograma: Dados 699">
            <a:extLst>
              <a:ext uri="{FF2B5EF4-FFF2-40B4-BE49-F238E27FC236}">
                <a16:creationId xmlns:a16="http://schemas.microsoft.com/office/drawing/2014/main" id="{19C542CA-1AB1-438C-88E4-A076B19C9279}"/>
              </a:ext>
            </a:extLst>
          </p:cNvPr>
          <p:cNvSpPr/>
          <p:nvPr/>
        </p:nvSpPr>
        <p:spPr>
          <a:xfrm>
            <a:off x="16679439" y="11440555"/>
            <a:ext cx="3368984" cy="1518417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repeat = True;</a:t>
            </a:r>
          </a:p>
        </p:txBody>
      </p:sp>
      <p:grpSp>
        <p:nvGrpSpPr>
          <p:cNvPr id="713" name="Agrupar 712">
            <a:extLst>
              <a:ext uri="{FF2B5EF4-FFF2-40B4-BE49-F238E27FC236}">
                <a16:creationId xmlns:a16="http://schemas.microsoft.com/office/drawing/2014/main" id="{0C5E73F1-1E78-488E-B9AE-FC62906C87C3}"/>
              </a:ext>
            </a:extLst>
          </p:cNvPr>
          <p:cNvGrpSpPr/>
          <p:nvPr/>
        </p:nvGrpSpPr>
        <p:grpSpPr>
          <a:xfrm>
            <a:off x="4406698" y="5630927"/>
            <a:ext cx="3442073" cy="9177405"/>
            <a:chOff x="3048000" y="4957695"/>
            <a:chExt cx="3442073" cy="9177405"/>
          </a:xfrm>
        </p:grpSpPr>
        <p:sp>
          <p:nvSpPr>
            <p:cNvPr id="669" name="Fluxograma: Conector 668">
              <a:extLst>
                <a:ext uri="{FF2B5EF4-FFF2-40B4-BE49-F238E27FC236}">
                  <a16:creationId xmlns:a16="http://schemas.microsoft.com/office/drawing/2014/main" id="{20F672CD-40D0-43F9-A39F-5DFDD4519064}"/>
                </a:ext>
              </a:extLst>
            </p:cNvPr>
            <p:cNvSpPr/>
            <p:nvPr/>
          </p:nvSpPr>
          <p:spPr>
            <a:xfrm>
              <a:off x="3659619" y="5326937"/>
              <a:ext cx="2297542" cy="1281801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START/END</a:t>
              </a:r>
            </a:p>
          </p:txBody>
        </p:sp>
        <p:sp>
          <p:nvSpPr>
            <p:cNvPr id="670" name="Fluxograma: Dados 669">
              <a:extLst>
                <a:ext uri="{FF2B5EF4-FFF2-40B4-BE49-F238E27FC236}">
                  <a16:creationId xmlns:a16="http://schemas.microsoft.com/office/drawing/2014/main" id="{85929296-2C4E-4C81-9C4E-ED668FD620D8}"/>
                </a:ext>
              </a:extLst>
            </p:cNvPr>
            <p:cNvSpPr/>
            <p:nvPr/>
          </p:nvSpPr>
          <p:spPr>
            <a:xfrm>
              <a:off x="3507219" y="6864206"/>
              <a:ext cx="2519150" cy="1281801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674" name="Fluxograma: Processo Predefinido 673">
              <a:extLst>
                <a:ext uri="{FF2B5EF4-FFF2-40B4-BE49-F238E27FC236}">
                  <a16:creationId xmlns:a16="http://schemas.microsoft.com/office/drawing/2014/main" id="{5BB6BCCC-8ECF-4ED6-8FB7-B3047CE23A43}"/>
                </a:ext>
              </a:extLst>
            </p:cNvPr>
            <p:cNvSpPr/>
            <p:nvPr/>
          </p:nvSpPr>
          <p:spPr>
            <a:xfrm>
              <a:off x="3621519" y="8550254"/>
              <a:ext cx="2292316" cy="1372718"/>
            </a:xfrm>
            <a:prstGeom prst="flowChartPredefined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677" name="Fluxograma: Processo 676">
              <a:extLst>
                <a:ext uri="{FF2B5EF4-FFF2-40B4-BE49-F238E27FC236}">
                  <a16:creationId xmlns:a16="http://schemas.microsoft.com/office/drawing/2014/main" id="{780EB9FB-8411-4A3D-B46C-D02CE132DD66}"/>
                </a:ext>
              </a:extLst>
            </p:cNvPr>
            <p:cNvSpPr/>
            <p:nvPr/>
          </p:nvSpPr>
          <p:spPr>
            <a:xfrm>
              <a:off x="3583419" y="10198364"/>
              <a:ext cx="2292316" cy="1286340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710" name="Fluxograma: Decisão 709">
              <a:extLst>
                <a:ext uri="{FF2B5EF4-FFF2-40B4-BE49-F238E27FC236}">
                  <a16:creationId xmlns:a16="http://schemas.microsoft.com/office/drawing/2014/main" id="{01D27A87-0086-4D81-8185-D2DCBF282E11}"/>
                </a:ext>
              </a:extLst>
            </p:cNvPr>
            <p:cNvSpPr/>
            <p:nvPr/>
          </p:nvSpPr>
          <p:spPr>
            <a:xfrm>
              <a:off x="3223058" y="11710230"/>
              <a:ext cx="3046635" cy="193916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711" name="Retângulo 710">
              <a:extLst>
                <a:ext uri="{FF2B5EF4-FFF2-40B4-BE49-F238E27FC236}">
                  <a16:creationId xmlns:a16="http://schemas.microsoft.com/office/drawing/2014/main" id="{5AB03692-D6E7-4C3E-99A0-8F0033AEDCFB}"/>
                </a:ext>
              </a:extLst>
            </p:cNvPr>
            <p:cNvSpPr/>
            <p:nvPr/>
          </p:nvSpPr>
          <p:spPr>
            <a:xfrm>
              <a:off x="3048000" y="4957695"/>
              <a:ext cx="3442073" cy="91774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714" name="CaixaDeTexto 713">
            <a:extLst>
              <a:ext uri="{FF2B5EF4-FFF2-40B4-BE49-F238E27FC236}">
                <a16:creationId xmlns:a16="http://schemas.microsoft.com/office/drawing/2014/main" id="{63D7D0D5-FFA9-40F7-932C-89B0508C1BCB}"/>
              </a:ext>
            </a:extLst>
          </p:cNvPr>
          <p:cNvSpPr txBox="1"/>
          <p:nvPr/>
        </p:nvSpPr>
        <p:spPr>
          <a:xfrm>
            <a:off x="4422571" y="4990475"/>
            <a:ext cx="182071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0907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3F8A791-BCE8-4F8F-97C3-E57B9020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62" y="2008407"/>
            <a:ext cx="21337849" cy="139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61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2056</TotalTime>
  <Words>1003</Words>
  <Application>Microsoft Office PowerPoint</Application>
  <PresentationFormat>Personalizar</PresentationFormat>
  <Paragraphs>256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importSubfolderFiles.m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Maria Bender Seidenfuss Das Neves</dc:creator>
  <cp:lastModifiedBy>Ana Maria Bender Seidenfuss Das Neves</cp:lastModifiedBy>
  <cp:revision>92</cp:revision>
  <dcterms:created xsi:type="dcterms:W3CDTF">2021-06-02T04:02:54Z</dcterms:created>
  <dcterms:modified xsi:type="dcterms:W3CDTF">2021-06-26T20:50:10Z</dcterms:modified>
</cp:coreProperties>
</file>