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59" r:id="rId8"/>
    <p:sldId id="260" r:id="rId9"/>
  </p:sldIdLst>
  <p:sldSz cx="18000663" cy="1440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4" userDrawn="1">
          <p15:clr>
            <a:srgbClr val="A4A3A4"/>
          </p15:clr>
        </p15:guide>
        <p15:guide id="2" pos="61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EEC"/>
    <a:srgbClr val="F7AFB6"/>
    <a:srgbClr val="8888F0"/>
    <a:srgbClr val="F28690"/>
    <a:srgbClr val="E69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300" y="114"/>
      </p:cViewPr>
      <p:guideLst>
        <p:guide orient="horz" pos="4604"/>
        <p:guide pos="61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962"/>
            <a:ext cx="15300564" cy="5013960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4280"/>
            <a:ext cx="13500497" cy="3477100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9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762"/>
            <a:ext cx="3881393" cy="122048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762"/>
            <a:ext cx="11419171" cy="1220486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5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453"/>
            <a:ext cx="15525572" cy="599074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7875"/>
            <a:ext cx="15525572" cy="31503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8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812"/>
            <a:ext cx="7650282" cy="91378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812"/>
            <a:ext cx="7650282" cy="91378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766"/>
            <a:ext cx="15525572" cy="278368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442"/>
            <a:ext cx="7615123" cy="173021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657"/>
            <a:ext cx="7615123" cy="773763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442"/>
            <a:ext cx="7652626" cy="173021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657"/>
            <a:ext cx="7652626" cy="773763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8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120"/>
            <a:ext cx="5805682" cy="336042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595"/>
            <a:ext cx="9112836" cy="10234613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540"/>
            <a:ext cx="5805682" cy="800433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8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120"/>
            <a:ext cx="5805682" cy="336042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595"/>
            <a:ext cx="9112836" cy="10234613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540"/>
            <a:ext cx="5805682" cy="800433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38D-97F3-45FA-9B7E-2CDB52C0E5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766"/>
            <a:ext cx="15525572" cy="278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812"/>
            <a:ext cx="15525572" cy="913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8338"/>
            <a:ext cx="4050149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838D-97F3-45FA-9B7E-2CDB52C0E5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8338"/>
            <a:ext cx="6075224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8338"/>
            <a:ext cx="4050149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26A7-CC20-4AC9-ADF1-538E9482D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2A139-1675-4757-810C-C507FF246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728EA1-8A67-479C-A2ED-9F3B207AC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D767A0D-FC0A-4473-ADA8-BF6B922C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473" y="4270531"/>
            <a:ext cx="3866602" cy="617230"/>
          </a:xfrm>
        </p:spPr>
        <p:txBody>
          <a:bodyPr>
            <a:normAutofit/>
          </a:bodyPr>
          <a:lstStyle/>
          <a:p>
            <a:pPr algn="ctr"/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importSubfolderFiles.m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BB9C923A-E780-4742-959F-83C7ED7C7ACB}"/>
              </a:ext>
            </a:extLst>
          </p:cNvPr>
          <p:cNvGrpSpPr/>
          <p:nvPr/>
        </p:nvGrpSpPr>
        <p:grpSpPr>
          <a:xfrm>
            <a:off x="3276577" y="5367450"/>
            <a:ext cx="6652569" cy="5731990"/>
            <a:chOff x="-50542" y="1428401"/>
            <a:chExt cx="8422150" cy="7490575"/>
          </a:xfrm>
        </p:grpSpPr>
        <p:pic>
          <p:nvPicPr>
            <p:cNvPr id="9" name="Gráfico 8" descr="Abrir pasta estrutura de tópicos">
              <a:extLst>
                <a:ext uri="{FF2B5EF4-FFF2-40B4-BE49-F238E27FC236}">
                  <a16:creationId xmlns:a16="http://schemas.microsoft.com/office/drawing/2014/main" id="{533F6505-2DF3-46CB-BD0A-22937C696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1465" y="1516891"/>
              <a:ext cx="914400" cy="914400"/>
            </a:xfrm>
            <a:prstGeom prst="rect">
              <a:avLst/>
            </a:prstGeom>
          </p:spPr>
        </p:pic>
        <p:pic>
          <p:nvPicPr>
            <p:cNvPr id="11" name="Gráfico 10" descr="Papel estrutura de tópicos">
              <a:extLst>
                <a:ext uri="{FF2B5EF4-FFF2-40B4-BE49-F238E27FC236}">
                  <a16:creationId xmlns:a16="http://schemas.microsoft.com/office/drawing/2014/main" id="{B7589347-EA83-472E-A10A-E02D886FB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9815" y="1428401"/>
              <a:ext cx="914400" cy="914400"/>
            </a:xfrm>
            <a:prstGeom prst="rect">
              <a:avLst/>
            </a:prstGeom>
          </p:spPr>
        </p:pic>
        <p:pic>
          <p:nvPicPr>
            <p:cNvPr id="15" name="Gráfico 14" descr="Papel estrutura de tópicos">
              <a:extLst>
                <a:ext uri="{FF2B5EF4-FFF2-40B4-BE49-F238E27FC236}">
                  <a16:creationId xmlns:a16="http://schemas.microsoft.com/office/drawing/2014/main" id="{C7ACC73E-3F0C-48C8-A000-BFA0AEF1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2290" y="1428401"/>
              <a:ext cx="914400" cy="914400"/>
            </a:xfrm>
            <a:prstGeom prst="rect">
              <a:avLst/>
            </a:prstGeom>
          </p:spPr>
        </p:pic>
        <p:pic>
          <p:nvPicPr>
            <p:cNvPr id="16" name="Gráfico 15" descr="Papel estrutura de tópicos">
              <a:extLst>
                <a:ext uri="{FF2B5EF4-FFF2-40B4-BE49-F238E27FC236}">
                  <a16:creationId xmlns:a16="http://schemas.microsoft.com/office/drawing/2014/main" id="{213810BD-0F65-423B-8AB9-8A219F03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97110" y="1438233"/>
              <a:ext cx="914400" cy="914400"/>
            </a:xfrm>
            <a:prstGeom prst="rect">
              <a:avLst/>
            </a:prstGeom>
          </p:spPr>
        </p:pic>
        <p:pic>
          <p:nvPicPr>
            <p:cNvPr id="17" name="Gráfico 16" descr="Papel estrutura de tópicos">
              <a:extLst>
                <a:ext uri="{FF2B5EF4-FFF2-40B4-BE49-F238E27FC236}">
                  <a16:creationId xmlns:a16="http://schemas.microsoft.com/office/drawing/2014/main" id="{E6FF2C8F-E067-4F12-BCEA-180D010CD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89596" y="1428401"/>
              <a:ext cx="914400" cy="914400"/>
            </a:xfrm>
            <a:prstGeom prst="rect">
              <a:avLst/>
            </a:prstGeom>
          </p:spPr>
        </p:pic>
        <p:pic>
          <p:nvPicPr>
            <p:cNvPr id="18" name="Gráfico 17" descr="Papel estrutura de tópicos">
              <a:extLst>
                <a:ext uri="{FF2B5EF4-FFF2-40B4-BE49-F238E27FC236}">
                  <a16:creationId xmlns:a16="http://schemas.microsoft.com/office/drawing/2014/main" id="{FA80F2E8-CEE7-46CE-85B8-7B7F6AB6F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86181" y="1428401"/>
              <a:ext cx="914400" cy="914400"/>
            </a:xfrm>
            <a:prstGeom prst="rect">
              <a:avLst/>
            </a:prstGeom>
          </p:spPr>
        </p:pic>
        <p:pic>
          <p:nvPicPr>
            <p:cNvPr id="19" name="Gráfico 18" descr="Abrir pasta estrutura de tópicos">
              <a:extLst>
                <a:ext uri="{FF2B5EF4-FFF2-40B4-BE49-F238E27FC236}">
                  <a16:creationId xmlns:a16="http://schemas.microsoft.com/office/drawing/2014/main" id="{2084A453-500A-496F-B501-B4068AA45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6383" y="2347730"/>
              <a:ext cx="914400" cy="914400"/>
            </a:xfrm>
            <a:prstGeom prst="rect">
              <a:avLst/>
            </a:prstGeom>
          </p:spPr>
        </p:pic>
        <p:pic>
          <p:nvPicPr>
            <p:cNvPr id="20" name="Gráfico 19" descr="Papel estrutura de tópicos">
              <a:extLst>
                <a:ext uri="{FF2B5EF4-FFF2-40B4-BE49-F238E27FC236}">
                  <a16:creationId xmlns:a16="http://schemas.microsoft.com/office/drawing/2014/main" id="{41260130-21C6-4CB5-87FF-95E2EFFAA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4733" y="2259240"/>
              <a:ext cx="914400" cy="914400"/>
            </a:xfrm>
            <a:prstGeom prst="rect">
              <a:avLst/>
            </a:prstGeom>
          </p:spPr>
        </p:pic>
        <p:pic>
          <p:nvPicPr>
            <p:cNvPr id="21" name="Gráfico 20" descr="Papel estrutura de tópicos">
              <a:extLst>
                <a:ext uri="{FF2B5EF4-FFF2-40B4-BE49-F238E27FC236}">
                  <a16:creationId xmlns:a16="http://schemas.microsoft.com/office/drawing/2014/main" id="{567AD1AC-DDD9-46C7-A744-578E9C54A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7208" y="2259240"/>
              <a:ext cx="914400" cy="914400"/>
            </a:xfrm>
            <a:prstGeom prst="rect">
              <a:avLst/>
            </a:prstGeom>
          </p:spPr>
        </p:pic>
        <p:pic>
          <p:nvPicPr>
            <p:cNvPr id="22" name="Gráfico 21" descr="Papel estrutura de tópicos">
              <a:extLst>
                <a:ext uri="{FF2B5EF4-FFF2-40B4-BE49-F238E27FC236}">
                  <a16:creationId xmlns:a16="http://schemas.microsoft.com/office/drawing/2014/main" id="{2317098F-F863-4FBE-AC37-76C6036FC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2028" y="2269072"/>
              <a:ext cx="914400" cy="914400"/>
            </a:xfrm>
            <a:prstGeom prst="rect">
              <a:avLst/>
            </a:prstGeom>
          </p:spPr>
        </p:pic>
        <p:pic>
          <p:nvPicPr>
            <p:cNvPr id="23" name="Gráfico 22" descr="Papel estrutura de tópicos">
              <a:extLst>
                <a:ext uri="{FF2B5EF4-FFF2-40B4-BE49-F238E27FC236}">
                  <a16:creationId xmlns:a16="http://schemas.microsoft.com/office/drawing/2014/main" id="{BF7DA47D-F3C0-48B7-B726-9C57A914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94514" y="2259240"/>
              <a:ext cx="914400" cy="914400"/>
            </a:xfrm>
            <a:prstGeom prst="rect">
              <a:avLst/>
            </a:prstGeom>
          </p:spPr>
        </p:pic>
        <p:pic>
          <p:nvPicPr>
            <p:cNvPr id="24" name="Gráfico 23" descr="Papel estrutura de tópicos">
              <a:extLst>
                <a:ext uri="{FF2B5EF4-FFF2-40B4-BE49-F238E27FC236}">
                  <a16:creationId xmlns:a16="http://schemas.microsoft.com/office/drawing/2014/main" id="{89F568E3-C808-4B66-A16E-4473F1F8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91099" y="2259240"/>
              <a:ext cx="914400" cy="914400"/>
            </a:xfrm>
            <a:prstGeom prst="rect">
              <a:avLst/>
            </a:prstGeom>
          </p:spPr>
        </p:pic>
        <p:pic>
          <p:nvPicPr>
            <p:cNvPr id="25" name="Gráfico 24" descr="Abrir pasta estrutura de tópicos">
              <a:extLst>
                <a:ext uri="{FF2B5EF4-FFF2-40B4-BE49-F238E27FC236}">
                  <a16:creationId xmlns:a16="http://schemas.microsoft.com/office/drawing/2014/main" id="{0365921F-E763-4F75-B94A-80EBF96CD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6385" y="4383001"/>
              <a:ext cx="914400" cy="914400"/>
            </a:xfrm>
            <a:prstGeom prst="rect">
              <a:avLst/>
            </a:prstGeom>
          </p:spPr>
        </p:pic>
        <p:pic>
          <p:nvPicPr>
            <p:cNvPr id="26" name="Gráfico 25" descr="Papel estrutura de tópicos">
              <a:extLst>
                <a:ext uri="{FF2B5EF4-FFF2-40B4-BE49-F238E27FC236}">
                  <a16:creationId xmlns:a16="http://schemas.microsoft.com/office/drawing/2014/main" id="{D18F3A02-63EA-441F-ACBB-5165E77E2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4735" y="4294511"/>
              <a:ext cx="914400" cy="914400"/>
            </a:xfrm>
            <a:prstGeom prst="rect">
              <a:avLst/>
            </a:prstGeom>
          </p:spPr>
        </p:pic>
        <p:pic>
          <p:nvPicPr>
            <p:cNvPr id="27" name="Gráfico 26" descr="Papel estrutura de tópicos">
              <a:extLst>
                <a:ext uri="{FF2B5EF4-FFF2-40B4-BE49-F238E27FC236}">
                  <a16:creationId xmlns:a16="http://schemas.microsoft.com/office/drawing/2014/main" id="{B5A6BA31-82F6-4D97-9809-C1A2F4EBD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42455" y="4287399"/>
              <a:ext cx="914400" cy="914400"/>
            </a:xfrm>
            <a:prstGeom prst="rect">
              <a:avLst/>
            </a:prstGeom>
          </p:spPr>
        </p:pic>
        <p:pic>
          <p:nvPicPr>
            <p:cNvPr id="28" name="Gráfico 27" descr="Papel estrutura de tópicos">
              <a:extLst>
                <a:ext uri="{FF2B5EF4-FFF2-40B4-BE49-F238E27FC236}">
                  <a16:creationId xmlns:a16="http://schemas.microsoft.com/office/drawing/2014/main" id="{9A7C9A47-AE50-4896-AA92-1C395B41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2030" y="4304343"/>
              <a:ext cx="914400" cy="914400"/>
            </a:xfrm>
            <a:prstGeom prst="rect">
              <a:avLst/>
            </a:prstGeom>
          </p:spPr>
        </p:pic>
        <p:pic>
          <p:nvPicPr>
            <p:cNvPr id="29" name="Gráfico 28" descr="Papel estrutura de tópicos">
              <a:extLst>
                <a:ext uri="{FF2B5EF4-FFF2-40B4-BE49-F238E27FC236}">
                  <a16:creationId xmlns:a16="http://schemas.microsoft.com/office/drawing/2014/main" id="{2AC27962-59A3-422D-9316-59A752B42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94516" y="4294511"/>
              <a:ext cx="914400" cy="914400"/>
            </a:xfrm>
            <a:prstGeom prst="rect">
              <a:avLst/>
            </a:prstGeom>
          </p:spPr>
        </p:pic>
        <p:pic>
          <p:nvPicPr>
            <p:cNvPr id="30" name="Gráfico 29" descr="Papel estrutura de tópicos">
              <a:extLst>
                <a:ext uri="{FF2B5EF4-FFF2-40B4-BE49-F238E27FC236}">
                  <a16:creationId xmlns:a16="http://schemas.microsoft.com/office/drawing/2014/main" id="{B06FA612-860C-41F5-B59F-315ACA8A2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91101" y="4294511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56D25FC3-076E-4FF9-B027-B4680D6B3DD8}"/>
                    </a:ext>
                  </a:extLst>
                </p:cNvPr>
                <p:cNvSpPr txBox="1"/>
                <p:nvPr/>
              </p:nvSpPr>
              <p:spPr>
                <a:xfrm>
                  <a:off x="4487858" y="3346084"/>
                  <a:ext cx="1111045" cy="7239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56D25FC3-076E-4FF9-B027-B4680D6B3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58" y="3346084"/>
                  <a:ext cx="1111045" cy="7239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A956C3C6-BE43-475A-A505-C2848C862A35}"/>
                    </a:ext>
                  </a:extLst>
                </p:cNvPr>
                <p:cNvSpPr txBox="1"/>
                <p:nvPr/>
              </p:nvSpPr>
              <p:spPr>
                <a:xfrm rot="16200000">
                  <a:off x="6969414" y="1544752"/>
                  <a:ext cx="424972" cy="701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A956C3C6-BE43-475A-A505-C2848C862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69414" y="1544752"/>
                  <a:ext cx="424972" cy="7013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8E433C89-0D10-45E5-B95B-19DD787B7FBE}"/>
                    </a:ext>
                  </a:extLst>
                </p:cNvPr>
                <p:cNvSpPr txBox="1"/>
                <p:nvPr/>
              </p:nvSpPr>
              <p:spPr>
                <a:xfrm rot="16200000">
                  <a:off x="6969414" y="2365759"/>
                  <a:ext cx="424972" cy="701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8E433C89-0D10-45E5-B95B-19DD787B7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69414" y="2365759"/>
                  <a:ext cx="424972" cy="7013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C3509C86-21CE-45FA-B77C-9937113C54B0}"/>
                    </a:ext>
                  </a:extLst>
                </p:cNvPr>
                <p:cNvSpPr txBox="1"/>
                <p:nvPr/>
              </p:nvSpPr>
              <p:spPr>
                <a:xfrm rot="16200000">
                  <a:off x="6966957" y="4420694"/>
                  <a:ext cx="424972" cy="701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C3509C86-21CE-45FA-B77C-9937113C5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66957" y="4420694"/>
                  <a:ext cx="424972" cy="70136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Chave Direita 36">
              <a:extLst>
                <a:ext uri="{FF2B5EF4-FFF2-40B4-BE49-F238E27FC236}">
                  <a16:creationId xmlns:a16="http://schemas.microsoft.com/office/drawing/2014/main" id="{0F6FB9CF-D479-4480-80F4-F1EF45E81D91}"/>
                </a:ext>
              </a:extLst>
            </p:cNvPr>
            <p:cNvSpPr/>
            <p:nvPr/>
          </p:nvSpPr>
          <p:spPr>
            <a:xfrm rot="5400000">
              <a:off x="6351997" y="3587856"/>
              <a:ext cx="259266" cy="3594254"/>
            </a:xfrm>
            <a:prstGeom prst="rightBrace">
              <a:avLst>
                <a:gd name="adj1" fmla="val 73114"/>
                <a:gd name="adj2" fmla="val 4932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8" name="Chave Direita 37">
              <a:extLst>
                <a:ext uri="{FF2B5EF4-FFF2-40B4-BE49-F238E27FC236}">
                  <a16:creationId xmlns:a16="http://schemas.microsoft.com/office/drawing/2014/main" id="{6E071391-1656-4161-AFE3-6C668CC67818}"/>
                </a:ext>
              </a:extLst>
            </p:cNvPr>
            <p:cNvSpPr/>
            <p:nvPr/>
          </p:nvSpPr>
          <p:spPr>
            <a:xfrm rot="10800000">
              <a:off x="1921237" y="1571578"/>
              <a:ext cx="194474" cy="3651527"/>
            </a:xfrm>
            <a:prstGeom prst="rightBrace">
              <a:avLst>
                <a:gd name="adj1" fmla="val 73114"/>
                <a:gd name="adj2" fmla="val 4932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E55A53C3-F6F9-4222-9CAB-DA7B1EB12370}"/>
                </a:ext>
              </a:extLst>
            </p:cNvPr>
            <p:cNvCxnSpPr>
              <a:cxnSpLocks/>
            </p:cNvCxnSpPr>
            <p:nvPr/>
          </p:nvCxnSpPr>
          <p:spPr>
            <a:xfrm>
              <a:off x="3927015" y="5310602"/>
              <a:ext cx="0" cy="4080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97FC33F-65E5-4662-B7E3-D27BC12E5396}"/>
                </a:ext>
              </a:extLst>
            </p:cNvPr>
            <p:cNvSpPr txBox="1"/>
            <p:nvPr/>
          </p:nvSpPr>
          <p:spPr>
            <a:xfrm>
              <a:off x="3469816" y="5771721"/>
              <a:ext cx="1408637" cy="2583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</a:t>
              </a:r>
              <a:r>
                <a:rPr lang="pt-BR" dirty="0" err="1"/>
                <a:t>static</a:t>
              </a:r>
              <a:r>
                <a:rPr lang="pt-BR" dirty="0"/>
                <a:t> </a:t>
              </a:r>
              <a:r>
                <a:rPr lang="pt-BR" dirty="0" err="1"/>
                <a:t>test</a:t>
              </a:r>
              <a:r>
                <a:rPr lang="pt-BR" dirty="0"/>
                <a:t> file</a:t>
              </a:r>
              <a:endParaRPr lang="en-US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740C67AD-66E0-4B98-90A7-4A7BA2909DEA}"/>
                </a:ext>
              </a:extLst>
            </p:cNvPr>
            <p:cNvSpPr txBox="1"/>
            <p:nvPr/>
          </p:nvSpPr>
          <p:spPr>
            <a:xfrm>
              <a:off x="5221891" y="5719367"/>
              <a:ext cx="2663794" cy="3199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Multiple</a:t>
              </a:r>
              <a:r>
                <a:rPr lang="pt-BR" dirty="0"/>
                <a:t> </a:t>
              </a:r>
              <a:r>
                <a:rPr lang="pt-BR" dirty="0" err="1"/>
                <a:t>dynamic</a:t>
              </a:r>
              <a:r>
                <a:rPr lang="pt-BR" dirty="0"/>
                <a:t> </a:t>
              </a:r>
              <a:r>
                <a:rPr lang="pt-BR" dirty="0" err="1"/>
                <a:t>test</a:t>
              </a:r>
              <a:r>
                <a:rPr lang="pt-BR" dirty="0"/>
                <a:t> files</a:t>
              </a:r>
            </a:p>
            <a:p>
              <a:pPr algn="ctr"/>
              <a:r>
                <a:rPr lang="pt-BR" dirty="0" err="1"/>
                <a:t>walking</a:t>
              </a:r>
              <a:r>
                <a:rPr lang="pt-BR" dirty="0"/>
                <a:t> </a:t>
              </a:r>
              <a:r>
                <a:rPr lang="pt-BR" dirty="0" err="1"/>
                <a:t>repetitions</a:t>
              </a:r>
              <a:endParaRPr lang="en-US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AFFE033-E50E-4107-A5C2-3584470A4354}"/>
                </a:ext>
              </a:extLst>
            </p:cNvPr>
            <p:cNvSpPr txBox="1"/>
            <p:nvPr/>
          </p:nvSpPr>
          <p:spPr>
            <a:xfrm>
              <a:off x="-50542" y="3013501"/>
              <a:ext cx="1782493" cy="3199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Number</a:t>
              </a:r>
              <a:r>
                <a:rPr lang="pt-BR" dirty="0"/>
                <a:t> </a:t>
              </a:r>
              <a:r>
                <a:rPr lang="pt-BR" dirty="0" err="1"/>
                <a:t>of</a:t>
              </a:r>
              <a:endParaRPr lang="pt-BR" dirty="0"/>
            </a:p>
            <a:p>
              <a:pPr algn="ctr"/>
              <a:r>
                <a:rPr lang="pt-BR" dirty="0"/>
                <a:t> </a:t>
              </a:r>
              <a:r>
                <a:rPr lang="pt-BR" dirty="0" err="1"/>
                <a:t>participants</a:t>
              </a:r>
              <a:r>
                <a:rPr lang="pt-BR" dirty="0"/>
                <a:t> </a:t>
              </a:r>
            </a:p>
          </p:txBody>
        </p: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1C5583FB-3E9C-4808-AD78-34C51757EE16}"/>
              </a:ext>
            </a:extLst>
          </p:cNvPr>
          <p:cNvSpPr/>
          <p:nvPr/>
        </p:nvSpPr>
        <p:spPr>
          <a:xfrm>
            <a:off x="3150137" y="4957587"/>
            <a:ext cx="7138219" cy="482332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619E277-D74C-4A4F-AF7B-3CBF2537C5DE}"/>
              </a:ext>
            </a:extLst>
          </p:cNvPr>
          <p:cNvCxnSpPr>
            <a:cxnSpLocks/>
          </p:cNvCxnSpPr>
          <p:nvPr/>
        </p:nvCxnSpPr>
        <p:spPr>
          <a:xfrm>
            <a:off x="5489259" y="8338215"/>
            <a:ext cx="0" cy="312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3F4C1EB-287B-4D3F-94E6-450EC2AD4367}"/>
              </a:ext>
            </a:extLst>
          </p:cNvPr>
          <p:cNvSpPr txBox="1"/>
          <p:nvPr/>
        </p:nvSpPr>
        <p:spPr>
          <a:xfrm>
            <a:off x="5097666" y="8679371"/>
            <a:ext cx="890533" cy="103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Folders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2C452CDE-8DFF-4438-8A81-3CA56CEF3DD2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 flipV="1">
            <a:off x="10288355" y="7369247"/>
            <a:ext cx="70261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uxograma: Armazenamento Interno 55">
            <a:extLst>
              <a:ext uri="{FF2B5EF4-FFF2-40B4-BE49-F238E27FC236}">
                <a16:creationId xmlns:a16="http://schemas.microsoft.com/office/drawing/2014/main" id="{CC77DBA7-EB29-4550-9F61-9A489FFD041C}"/>
              </a:ext>
            </a:extLst>
          </p:cNvPr>
          <p:cNvSpPr/>
          <p:nvPr/>
        </p:nvSpPr>
        <p:spPr>
          <a:xfrm>
            <a:off x="10990971" y="7045189"/>
            <a:ext cx="2817334" cy="648115"/>
          </a:xfrm>
          <a:prstGeom prst="flowChartInternal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Data_GRF_Elderly</a:t>
            </a:r>
            <a:r>
              <a:rPr lang="pt-BR" dirty="0">
                <a:solidFill>
                  <a:schemeClr val="tx1"/>
                </a:solidFill>
              </a:rPr>
              <a:t>{15,3}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3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A1E0F2A1-27E9-414F-8B75-570E3CBD393B}"/>
              </a:ext>
            </a:extLst>
          </p:cNvPr>
          <p:cNvSpPr/>
          <p:nvPr/>
        </p:nvSpPr>
        <p:spPr>
          <a:xfrm>
            <a:off x="3196793" y="702629"/>
            <a:ext cx="2033576" cy="8280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GRF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Processo Predefinido 21">
            <a:extLst>
              <a:ext uri="{FF2B5EF4-FFF2-40B4-BE49-F238E27FC236}">
                <a16:creationId xmlns:a16="http://schemas.microsoft.com/office/drawing/2014/main" id="{BE32DA39-3320-4D39-870C-0DC1551C87A5}"/>
              </a:ext>
            </a:extLst>
          </p:cNvPr>
          <p:cNvSpPr/>
          <p:nvPr/>
        </p:nvSpPr>
        <p:spPr>
          <a:xfrm>
            <a:off x="2293174" y="2134214"/>
            <a:ext cx="3840813" cy="828000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importSubfolder.m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Fluxograma: Processo Predefinido 323">
            <a:extLst>
              <a:ext uri="{FF2B5EF4-FFF2-40B4-BE49-F238E27FC236}">
                <a16:creationId xmlns:a16="http://schemas.microsoft.com/office/drawing/2014/main" id="{B998DD37-2635-4A81-9091-A2DC638446E1}"/>
              </a:ext>
            </a:extLst>
          </p:cNvPr>
          <p:cNvSpPr/>
          <p:nvPr/>
        </p:nvSpPr>
        <p:spPr>
          <a:xfrm>
            <a:off x="2293171" y="3577698"/>
            <a:ext cx="3840813" cy="828000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getEvents.m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Fluxograma: Processo Predefinido 556">
            <a:extLst>
              <a:ext uri="{FF2B5EF4-FFF2-40B4-BE49-F238E27FC236}">
                <a16:creationId xmlns:a16="http://schemas.microsoft.com/office/drawing/2014/main" id="{E73709E9-B686-43A5-ABF1-C44CC073BF58}"/>
              </a:ext>
            </a:extLst>
          </p:cNvPr>
          <p:cNvSpPr/>
          <p:nvPr/>
        </p:nvSpPr>
        <p:spPr>
          <a:xfrm>
            <a:off x="2293171" y="5028887"/>
            <a:ext cx="3840813" cy="828000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segmentCurves.m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4" name="Fluxograma: Processo Predefinido 673">
            <a:extLst>
              <a:ext uri="{FF2B5EF4-FFF2-40B4-BE49-F238E27FC236}">
                <a16:creationId xmlns:a16="http://schemas.microsoft.com/office/drawing/2014/main" id="{8C3C2F15-CE98-488C-961D-3764235B0393}"/>
              </a:ext>
            </a:extLst>
          </p:cNvPr>
          <p:cNvSpPr/>
          <p:nvPr/>
        </p:nvSpPr>
        <p:spPr>
          <a:xfrm>
            <a:off x="2293173" y="6459453"/>
            <a:ext cx="3840813" cy="828000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prepDataCurves</a:t>
            </a:r>
            <a:r>
              <a:rPr lang="pt-BR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Fluxograma: Processo Predefinido 1052">
            <a:extLst>
              <a:ext uri="{FF2B5EF4-FFF2-40B4-BE49-F238E27FC236}">
                <a16:creationId xmlns:a16="http://schemas.microsoft.com/office/drawing/2014/main" id="{44AC48F9-8335-40BF-8D4F-47C2F9281120}"/>
              </a:ext>
            </a:extLst>
          </p:cNvPr>
          <p:cNvSpPr/>
          <p:nvPr/>
        </p:nvSpPr>
        <p:spPr>
          <a:xfrm>
            <a:off x="2293172" y="7900859"/>
            <a:ext cx="3840813" cy="828000"/>
          </a:xfrm>
          <a:prstGeom prst="flowChartPredefinedProcess">
            <a:avLst/>
          </a:prstGeom>
          <a:solidFill>
            <a:srgbClr val="ECAEE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prepDataCorr.m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3" name="Fluxograma: Processo Predefinido 1132">
            <a:extLst>
              <a:ext uri="{FF2B5EF4-FFF2-40B4-BE49-F238E27FC236}">
                <a16:creationId xmlns:a16="http://schemas.microsoft.com/office/drawing/2014/main" id="{9A694892-71E3-417C-867E-F4669C42B9A7}"/>
              </a:ext>
            </a:extLst>
          </p:cNvPr>
          <p:cNvSpPr/>
          <p:nvPr/>
        </p:nvSpPr>
        <p:spPr>
          <a:xfrm>
            <a:off x="2293171" y="9342265"/>
            <a:ext cx="3840813" cy="828000"/>
          </a:xfrm>
          <a:prstGeom prst="flowChartPredefinedProcess">
            <a:avLst/>
          </a:prstGeom>
          <a:solidFill>
            <a:srgbClr val="F7AFB6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repeatCorrFilter.m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8" name="Fluxograma: Processo Predefinido 1927">
            <a:extLst>
              <a:ext uri="{FF2B5EF4-FFF2-40B4-BE49-F238E27FC236}">
                <a16:creationId xmlns:a16="http://schemas.microsoft.com/office/drawing/2014/main" id="{607D7977-C403-4CFE-8D1E-CB47D82811A1}"/>
              </a:ext>
            </a:extLst>
          </p:cNvPr>
          <p:cNvSpPr/>
          <p:nvPr/>
        </p:nvSpPr>
        <p:spPr>
          <a:xfrm>
            <a:off x="2293173" y="10787119"/>
            <a:ext cx="3840813" cy="8280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interSubj.m</a:t>
            </a:r>
            <a:endParaRPr lang="pt-BR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uxograma: Terminação 103">
            <a:extLst>
              <a:ext uri="{FF2B5EF4-FFF2-40B4-BE49-F238E27FC236}">
                <a16:creationId xmlns:a16="http://schemas.microsoft.com/office/drawing/2014/main" id="{1B906619-3327-42B6-854F-4CC53828EA10}"/>
              </a:ext>
            </a:extLst>
          </p:cNvPr>
          <p:cNvSpPr/>
          <p:nvPr/>
        </p:nvSpPr>
        <p:spPr>
          <a:xfrm>
            <a:off x="3196789" y="12212722"/>
            <a:ext cx="2033576" cy="828000"/>
          </a:xfrm>
          <a:prstGeom prst="flowChartTerminator">
            <a:avLst/>
          </a:prstGeom>
          <a:solidFill>
            <a:srgbClr val="F7AFB6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D7E3545-02A3-4F0F-8EEF-834B771336AB}"/>
              </a:ext>
            </a:extLst>
          </p:cNvPr>
          <p:cNvCxnSpPr>
            <a:stCxn id="3" idx="2"/>
            <a:endCxn id="22" idx="0"/>
          </p:cNvCxnSpPr>
          <p:nvPr/>
        </p:nvCxnSpPr>
        <p:spPr>
          <a:xfrm>
            <a:off x="4213581" y="1530629"/>
            <a:ext cx="0" cy="603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C4FF0336-C1EA-40CF-BAC9-88994E20B2E4}"/>
              </a:ext>
            </a:extLst>
          </p:cNvPr>
          <p:cNvCxnSpPr>
            <a:cxnSpLocks/>
            <a:stCxn id="22" idx="2"/>
            <a:endCxn id="324" idx="0"/>
          </p:cNvCxnSpPr>
          <p:nvPr/>
        </p:nvCxnSpPr>
        <p:spPr>
          <a:xfrm flipH="1">
            <a:off x="4213578" y="2962214"/>
            <a:ext cx="3" cy="6154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89E1030B-3636-4D8C-A249-5904340EB578}"/>
              </a:ext>
            </a:extLst>
          </p:cNvPr>
          <p:cNvCxnSpPr>
            <a:cxnSpLocks/>
            <a:stCxn id="324" idx="2"/>
            <a:endCxn id="557" idx="0"/>
          </p:cNvCxnSpPr>
          <p:nvPr/>
        </p:nvCxnSpPr>
        <p:spPr>
          <a:xfrm>
            <a:off x="4213578" y="4405698"/>
            <a:ext cx="0" cy="62318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F634084C-2A26-4351-B51F-14CA99BC8240}"/>
              </a:ext>
            </a:extLst>
          </p:cNvPr>
          <p:cNvCxnSpPr>
            <a:cxnSpLocks/>
            <a:stCxn id="557" idx="2"/>
            <a:endCxn id="674" idx="0"/>
          </p:cNvCxnSpPr>
          <p:nvPr/>
        </p:nvCxnSpPr>
        <p:spPr>
          <a:xfrm>
            <a:off x="4213578" y="5856887"/>
            <a:ext cx="2" cy="60256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41EF0437-016C-499D-9B89-6320E5C0EFC3}"/>
              </a:ext>
            </a:extLst>
          </p:cNvPr>
          <p:cNvCxnSpPr>
            <a:cxnSpLocks/>
            <a:stCxn id="674" idx="2"/>
            <a:endCxn id="1053" idx="0"/>
          </p:cNvCxnSpPr>
          <p:nvPr/>
        </p:nvCxnSpPr>
        <p:spPr>
          <a:xfrm flipH="1">
            <a:off x="4213579" y="7287453"/>
            <a:ext cx="1" cy="6134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0219132E-36DF-48E8-8941-8EFD3EA64710}"/>
              </a:ext>
            </a:extLst>
          </p:cNvPr>
          <p:cNvCxnSpPr>
            <a:cxnSpLocks/>
            <a:stCxn id="1053" idx="2"/>
            <a:endCxn id="1133" idx="0"/>
          </p:cNvCxnSpPr>
          <p:nvPr/>
        </p:nvCxnSpPr>
        <p:spPr>
          <a:xfrm flipH="1">
            <a:off x="4213578" y="8728859"/>
            <a:ext cx="1" cy="61340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6A76845A-C286-4C92-996D-C3600A972B1C}"/>
              </a:ext>
            </a:extLst>
          </p:cNvPr>
          <p:cNvCxnSpPr>
            <a:cxnSpLocks/>
            <a:stCxn id="1133" idx="2"/>
            <a:endCxn id="1928" idx="0"/>
          </p:cNvCxnSpPr>
          <p:nvPr/>
        </p:nvCxnSpPr>
        <p:spPr>
          <a:xfrm>
            <a:off x="4213578" y="10170265"/>
            <a:ext cx="2" cy="6168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09E23D81-D658-4A44-B16A-4056A900788C}"/>
              </a:ext>
            </a:extLst>
          </p:cNvPr>
          <p:cNvCxnSpPr>
            <a:cxnSpLocks/>
            <a:stCxn id="1928" idx="2"/>
            <a:endCxn id="104" idx="0"/>
          </p:cNvCxnSpPr>
          <p:nvPr/>
        </p:nvCxnSpPr>
        <p:spPr>
          <a:xfrm flipH="1">
            <a:off x="4213577" y="11615119"/>
            <a:ext cx="3" cy="5976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Fluxograma: Processo Predefinido 136">
            <a:extLst>
              <a:ext uri="{FF2B5EF4-FFF2-40B4-BE49-F238E27FC236}">
                <a16:creationId xmlns:a16="http://schemas.microsoft.com/office/drawing/2014/main" id="{542079F1-C28F-459C-92D9-53CDBBE43B20}"/>
              </a:ext>
            </a:extLst>
          </p:cNvPr>
          <p:cNvSpPr/>
          <p:nvPr/>
        </p:nvSpPr>
        <p:spPr>
          <a:xfrm>
            <a:off x="6836957" y="2134214"/>
            <a:ext cx="2499194" cy="828000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importFile.m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uxograma: Processo Predefinido 139">
            <a:extLst>
              <a:ext uri="{FF2B5EF4-FFF2-40B4-BE49-F238E27FC236}">
                <a16:creationId xmlns:a16="http://schemas.microsoft.com/office/drawing/2014/main" id="{4F43AEA6-FC24-4F91-93FA-34FBB36BD6A1}"/>
              </a:ext>
            </a:extLst>
          </p:cNvPr>
          <p:cNvSpPr/>
          <p:nvPr/>
        </p:nvSpPr>
        <p:spPr>
          <a:xfrm>
            <a:off x="6858166" y="6443200"/>
            <a:ext cx="2499194" cy="828000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dataFilter.m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uxograma: Processo Predefinido 140">
            <a:extLst>
              <a:ext uri="{FF2B5EF4-FFF2-40B4-BE49-F238E27FC236}">
                <a16:creationId xmlns:a16="http://schemas.microsoft.com/office/drawing/2014/main" id="{9C58BC5B-38EF-4023-A3A2-1DF2B89CAF34}"/>
              </a:ext>
            </a:extLst>
          </p:cNvPr>
          <p:cNvSpPr/>
          <p:nvPr/>
        </p:nvSpPr>
        <p:spPr>
          <a:xfrm>
            <a:off x="9735478" y="6443200"/>
            <a:ext cx="2499194" cy="828000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dataInterp.m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Fluxograma: Processo Predefinido 143">
            <a:extLst>
              <a:ext uri="{FF2B5EF4-FFF2-40B4-BE49-F238E27FC236}">
                <a16:creationId xmlns:a16="http://schemas.microsoft.com/office/drawing/2014/main" id="{FAE2704A-6EA6-47E4-A9CF-F30CEC7EDAF5}"/>
              </a:ext>
            </a:extLst>
          </p:cNvPr>
          <p:cNvSpPr/>
          <p:nvPr/>
        </p:nvSpPr>
        <p:spPr>
          <a:xfrm>
            <a:off x="6858166" y="9342265"/>
            <a:ext cx="2499194" cy="828000"/>
          </a:xfrm>
          <a:prstGeom prst="flowChartPredefinedProcess">
            <a:avLst/>
          </a:prstGeom>
          <a:solidFill>
            <a:srgbClr val="F7AFB6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orrFilterInter.m</a:t>
            </a:r>
            <a:endParaRPr lang="pt-BR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uxograma: Processo Predefinido 146">
            <a:extLst>
              <a:ext uri="{FF2B5EF4-FFF2-40B4-BE49-F238E27FC236}">
                <a16:creationId xmlns:a16="http://schemas.microsoft.com/office/drawing/2014/main" id="{920CE9FC-6FF5-453E-B28B-D75BD311AEC1}"/>
              </a:ext>
            </a:extLst>
          </p:cNvPr>
          <p:cNvSpPr/>
          <p:nvPr/>
        </p:nvSpPr>
        <p:spPr>
          <a:xfrm>
            <a:off x="6858166" y="10787119"/>
            <a:ext cx="2499194" cy="8280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corrFilterIntra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.m</a:t>
            </a:r>
            <a:endParaRPr lang="pt-BR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7" name="Conector: Angulado 1406">
            <a:extLst>
              <a:ext uri="{FF2B5EF4-FFF2-40B4-BE49-F238E27FC236}">
                <a16:creationId xmlns:a16="http://schemas.microsoft.com/office/drawing/2014/main" id="{461FC71B-B80B-401E-9997-71692EC0CC6A}"/>
              </a:ext>
            </a:extLst>
          </p:cNvPr>
          <p:cNvCxnSpPr>
            <a:cxnSpLocks/>
            <a:stCxn id="22" idx="3"/>
            <a:endCxn id="137" idx="0"/>
          </p:cNvCxnSpPr>
          <p:nvPr/>
        </p:nvCxnSpPr>
        <p:spPr>
          <a:xfrm flipV="1">
            <a:off x="6133987" y="2134214"/>
            <a:ext cx="1952567" cy="414000"/>
          </a:xfrm>
          <a:prstGeom prst="bentConnector4">
            <a:avLst>
              <a:gd name="adj1" fmla="val 18001"/>
              <a:gd name="adj2" fmla="val 15521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4E1135EB-3005-4A17-8DB3-718D9A7763A2}"/>
              </a:ext>
            </a:extLst>
          </p:cNvPr>
          <p:cNvCxnSpPr>
            <a:cxnSpLocks/>
            <a:stCxn id="137" idx="2"/>
            <a:endCxn id="22" idx="3"/>
          </p:cNvCxnSpPr>
          <p:nvPr/>
        </p:nvCxnSpPr>
        <p:spPr>
          <a:xfrm rot="5400000" flipH="1">
            <a:off x="6903271" y="1778931"/>
            <a:ext cx="414000" cy="1952567"/>
          </a:xfrm>
          <a:prstGeom prst="bentConnector4">
            <a:avLst>
              <a:gd name="adj1" fmla="val -55217"/>
              <a:gd name="adj2" fmla="val 81999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12935A9B-E1D2-46B9-BE83-0D802103DCA4}"/>
              </a:ext>
            </a:extLst>
          </p:cNvPr>
          <p:cNvCxnSpPr>
            <a:cxnSpLocks/>
          </p:cNvCxnSpPr>
          <p:nvPr/>
        </p:nvCxnSpPr>
        <p:spPr>
          <a:xfrm flipV="1">
            <a:off x="6155196" y="6443199"/>
            <a:ext cx="1952567" cy="414000"/>
          </a:xfrm>
          <a:prstGeom prst="bentConnector4">
            <a:avLst>
              <a:gd name="adj1" fmla="val 18001"/>
              <a:gd name="adj2" fmla="val 155217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do 164">
            <a:extLst>
              <a:ext uri="{FF2B5EF4-FFF2-40B4-BE49-F238E27FC236}">
                <a16:creationId xmlns:a16="http://schemas.microsoft.com/office/drawing/2014/main" id="{CC65E4D3-FF7E-485F-B33F-169A80D5F2FB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>
            <a:off x="9357360" y="6857200"/>
            <a:ext cx="378118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5D07582F-E60B-4F10-A8EF-72943A764F58}"/>
              </a:ext>
            </a:extLst>
          </p:cNvPr>
          <p:cNvCxnSpPr>
            <a:cxnSpLocks/>
            <a:stCxn id="141" idx="2"/>
            <a:endCxn id="674" idx="3"/>
          </p:cNvCxnSpPr>
          <p:nvPr/>
        </p:nvCxnSpPr>
        <p:spPr>
          <a:xfrm rot="5400000" flipH="1">
            <a:off x="8360657" y="4646783"/>
            <a:ext cx="397747" cy="4851089"/>
          </a:xfrm>
          <a:prstGeom prst="bentConnector4">
            <a:avLst>
              <a:gd name="adj1" fmla="val -57474"/>
              <a:gd name="adj2" fmla="val 9190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: Angulado 179">
            <a:extLst>
              <a:ext uri="{FF2B5EF4-FFF2-40B4-BE49-F238E27FC236}">
                <a16:creationId xmlns:a16="http://schemas.microsoft.com/office/drawing/2014/main" id="{EEEBF193-124F-419F-8A8C-44DCDFC99282}"/>
              </a:ext>
            </a:extLst>
          </p:cNvPr>
          <p:cNvCxnSpPr>
            <a:cxnSpLocks/>
            <a:stCxn id="1133" idx="3"/>
            <a:endCxn id="144" idx="0"/>
          </p:cNvCxnSpPr>
          <p:nvPr/>
        </p:nvCxnSpPr>
        <p:spPr>
          <a:xfrm flipV="1">
            <a:off x="6133984" y="9342265"/>
            <a:ext cx="1973779" cy="414000"/>
          </a:xfrm>
          <a:prstGeom prst="bentConnector4">
            <a:avLst>
              <a:gd name="adj1" fmla="val 18345"/>
              <a:gd name="adj2" fmla="val 15521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: Angulado 186">
            <a:extLst>
              <a:ext uri="{FF2B5EF4-FFF2-40B4-BE49-F238E27FC236}">
                <a16:creationId xmlns:a16="http://schemas.microsoft.com/office/drawing/2014/main" id="{B0A89CF6-39C1-4CD6-95E0-25134D28770F}"/>
              </a:ext>
            </a:extLst>
          </p:cNvPr>
          <p:cNvCxnSpPr>
            <a:cxnSpLocks/>
            <a:stCxn id="144" idx="2"/>
            <a:endCxn id="1133" idx="3"/>
          </p:cNvCxnSpPr>
          <p:nvPr/>
        </p:nvCxnSpPr>
        <p:spPr>
          <a:xfrm rot="5400000" flipH="1">
            <a:off x="6913874" y="8976376"/>
            <a:ext cx="414000" cy="1973779"/>
          </a:xfrm>
          <a:prstGeom prst="bentConnector4">
            <a:avLst>
              <a:gd name="adj1" fmla="val -55217"/>
              <a:gd name="adj2" fmla="val 8165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: Angulado 189">
            <a:extLst>
              <a:ext uri="{FF2B5EF4-FFF2-40B4-BE49-F238E27FC236}">
                <a16:creationId xmlns:a16="http://schemas.microsoft.com/office/drawing/2014/main" id="{E1E689A9-1DDD-42B7-9A72-4B1F85AC3557}"/>
              </a:ext>
            </a:extLst>
          </p:cNvPr>
          <p:cNvCxnSpPr>
            <a:cxnSpLocks/>
            <a:stCxn id="1928" idx="3"/>
            <a:endCxn id="147" idx="0"/>
          </p:cNvCxnSpPr>
          <p:nvPr/>
        </p:nvCxnSpPr>
        <p:spPr>
          <a:xfrm flipV="1">
            <a:off x="6133986" y="10787119"/>
            <a:ext cx="1973777" cy="414000"/>
          </a:xfrm>
          <a:prstGeom prst="bentConnector4">
            <a:avLst>
              <a:gd name="adj1" fmla="val 18345"/>
              <a:gd name="adj2" fmla="val 15521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: Angulado 192">
            <a:extLst>
              <a:ext uri="{FF2B5EF4-FFF2-40B4-BE49-F238E27FC236}">
                <a16:creationId xmlns:a16="http://schemas.microsoft.com/office/drawing/2014/main" id="{DE2CE12F-8D3B-4970-938F-17E3FD6C898D}"/>
              </a:ext>
            </a:extLst>
          </p:cNvPr>
          <p:cNvCxnSpPr>
            <a:cxnSpLocks/>
            <a:stCxn id="147" idx="2"/>
            <a:endCxn id="1928" idx="3"/>
          </p:cNvCxnSpPr>
          <p:nvPr/>
        </p:nvCxnSpPr>
        <p:spPr>
          <a:xfrm rot="5400000" flipH="1">
            <a:off x="6913875" y="10421231"/>
            <a:ext cx="414000" cy="1973777"/>
          </a:xfrm>
          <a:prstGeom prst="bentConnector4">
            <a:avLst>
              <a:gd name="adj1" fmla="val -55217"/>
              <a:gd name="adj2" fmla="val 8165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24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8" name="Conector: Angulado 477">
            <a:extLst>
              <a:ext uri="{FF2B5EF4-FFF2-40B4-BE49-F238E27FC236}">
                <a16:creationId xmlns:a16="http://schemas.microsoft.com/office/drawing/2014/main" id="{5D6846E7-243D-4051-941D-B37F498AA5E6}"/>
              </a:ext>
            </a:extLst>
          </p:cNvPr>
          <p:cNvCxnSpPr>
            <a:cxnSpLocks/>
            <a:stCxn id="82" idx="5"/>
            <a:endCxn id="476" idx="1"/>
          </p:cNvCxnSpPr>
          <p:nvPr/>
        </p:nvCxnSpPr>
        <p:spPr>
          <a:xfrm>
            <a:off x="7648363" y="4919603"/>
            <a:ext cx="944003" cy="11168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A1E0F2A1-27E9-414F-8B75-570E3CBD393B}"/>
              </a:ext>
            </a:extLst>
          </p:cNvPr>
          <p:cNvSpPr/>
          <p:nvPr/>
        </p:nvSpPr>
        <p:spPr>
          <a:xfrm>
            <a:off x="2215347" y="2344774"/>
            <a:ext cx="1526639" cy="57525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xograma: Documento 5">
            <a:extLst>
              <a:ext uri="{FF2B5EF4-FFF2-40B4-BE49-F238E27FC236}">
                <a16:creationId xmlns:a16="http://schemas.microsoft.com/office/drawing/2014/main" id="{13A3D539-A042-4E34-8E7D-5BAA52E73DAA}"/>
              </a:ext>
            </a:extLst>
          </p:cNvPr>
          <p:cNvSpPr/>
          <p:nvPr/>
        </p:nvSpPr>
        <p:spPr>
          <a:xfrm>
            <a:off x="3563206" y="1089366"/>
            <a:ext cx="2040702" cy="622967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elderly_metadata.mat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Processo Predefinido 21">
            <a:extLst>
              <a:ext uri="{FF2B5EF4-FFF2-40B4-BE49-F238E27FC236}">
                <a16:creationId xmlns:a16="http://schemas.microsoft.com/office/drawing/2014/main" id="{BE32DA39-3320-4D39-870C-0DC1551C87A5}"/>
              </a:ext>
            </a:extLst>
          </p:cNvPr>
          <p:cNvSpPr/>
          <p:nvPr/>
        </p:nvSpPr>
        <p:spPr>
          <a:xfrm>
            <a:off x="3432607" y="4544646"/>
            <a:ext cx="2305557" cy="761285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importSubfolderFiles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45F33AFC-3C73-417B-BF75-920149B5CEE7}"/>
              </a:ext>
            </a:extLst>
          </p:cNvPr>
          <p:cNvCxnSpPr>
            <a:cxnSpLocks/>
            <a:stCxn id="1124" idx="2"/>
            <a:endCxn id="22" idx="0"/>
          </p:cNvCxnSpPr>
          <p:nvPr/>
        </p:nvCxnSpPr>
        <p:spPr>
          <a:xfrm flipH="1">
            <a:off x="4585386" y="4050130"/>
            <a:ext cx="2527" cy="494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luxograma: Dados 81">
            <a:extLst>
              <a:ext uri="{FF2B5EF4-FFF2-40B4-BE49-F238E27FC236}">
                <a16:creationId xmlns:a16="http://schemas.microsoft.com/office/drawing/2014/main" id="{321A78FF-746E-465C-BDCA-E38C94635796}"/>
              </a:ext>
            </a:extLst>
          </p:cNvPr>
          <p:cNvSpPr/>
          <p:nvPr/>
        </p:nvSpPr>
        <p:spPr>
          <a:xfrm>
            <a:off x="6235536" y="4696531"/>
            <a:ext cx="1569808" cy="446144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uxograma: Dados 94">
            <a:extLst>
              <a:ext uri="{FF2B5EF4-FFF2-40B4-BE49-F238E27FC236}">
                <a16:creationId xmlns:a16="http://schemas.microsoft.com/office/drawing/2014/main" id="{1023E4CE-EEA4-445F-9A2C-8CFA96F320FC}"/>
              </a:ext>
            </a:extLst>
          </p:cNvPr>
          <p:cNvSpPr/>
          <p:nvPr/>
        </p:nvSpPr>
        <p:spPr>
          <a:xfrm>
            <a:off x="4066177" y="7126103"/>
            <a:ext cx="869214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BC5CC3DF-0322-4935-89C6-63608427CEE7}"/>
              </a:ext>
            </a:extLst>
          </p:cNvPr>
          <p:cNvCxnSpPr>
            <a:cxnSpLocks/>
            <a:stCxn id="22" idx="3"/>
            <a:endCxn id="82" idx="2"/>
          </p:cNvCxnSpPr>
          <p:nvPr/>
        </p:nvCxnSpPr>
        <p:spPr>
          <a:xfrm flipV="1">
            <a:off x="5738164" y="4919603"/>
            <a:ext cx="654353" cy="568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FB363055-9097-4E2F-9D08-C73A5D91FBFE}"/>
              </a:ext>
            </a:extLst>
          </p:cNvPr>
          <p:cNvCxnSpPr>
            <a:cxnSpLocks/>
            <a:stCxn id="22" idx="2"/>
            <a:endCxn id="95" idx="0"/>
          </p:cNvCxnSpPr>
          <p:nvPr/>
        </p:nvCxnSpPr>
        <p:spPr>
          <a:xfrm rot="16200000" flipH="1">
            <a:off x="3676459" y="6214857"/>
            <a:ext cx="1820172" cy="23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uxograma: Dados 168">
            <a:extLst>
              <a:ext uri="{FF2B5EF4-FFF2-40B4-BE49-F238E27FC236}">
                <a16:creationId xmlns:a16="http://schemas.microsoft.com/office/drawing/2014/main" id="{50E219B6-3A56-4C27-AB0D-0E6035D03C71}"/>
              </a:ext>
            </a:extLst>
          </p:cNvPr>
          <p:cNvSpPr/>
          <p:nvPr/>
        </p:nvSpPr>
        <p:spPr>
          <a:xfrm>
            <a:off x="7445226" y="3437411"/>
            <a:ext cx="1357002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Mass_kg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luxograma: Dados 173">
            <a:extLst>
              <a:ext uri="{FF2B5EF4-FFF2-40B4-BE49-F238E27FC236}">
                <a16:creationId xmlns:a16="http://schemas.microsoft.com/office/drawing/2014/main" id="{A4FA2946-1F4B-4DBD-833C-6BEF91A902F9}"/>
              </a:ext>
            </a:extLst>
          </p:cNvPr>
          <p:cNvSpPr/>
          <p:nvPr/>
        </p:nvSpPr>
        <p:spPr>
          <a:xfrm>
            <a:off x="8875819" y="3440810"/>
            <a:ext cx="1229013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Conector: Angulado 174">
            <a:extLst>
              <a:ext uri="{FF2B5EF4-FFF2-40B4-BE49-F238E27FC236}">
                <a16:creationId xmlns:a16="http://schemas.microsoft.com/office/drawing/2014/main" id="{79EFF2EB-C834-4E80-9F2E-F9C3A7AB3A41}"/>
              </a:ext>
            </a:extLst>
          </p:cNvPr>
          <p:cNvCxnSpPr>
            <a:cxnSpLocks/>
            <a:stCxn id="82" idx="0"/>
            <a:endCxn id="174" idx="4"/>
          </p:cNvCxnSpPr>
          <p:nvPr/>
        </p:nvCxnSpPr>
        <p:spPr>
          <a:xfrm rot="5400000" flipH="1" flipV="1">
            <a:off x="7954282" y="3160488"/>
            <a:ext cx="759183" cy="23129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A583D5A9-1504-4971-BF1D-2D86F5CB7904}"/>
              </a:ext>
            </a:extLst>
          </p:cNvPr>
          <p:cNvCxnSpPr>
            <a:cxnSpLocks/>
            <a:stCxn id="169" idx="0"/>
            <a:endCxn id="1302" idx="2"/>
          </p:cNvCxnSpPr>
          <p:nvPr/>
        </p:nvCxnSpPr>
        <p:spPr>
          <a:xfrm rot="16200000" flipV="1">
            <a:off x="7173606" y="2351589"/>
            <a:ext cx="1084126" cy="10875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luxograma: Processo 242">
            <a:extLst>
              <a:ext uri="{FF2B5EF4-FFF2-40B4-BE49-F238E27FC236}">
                <a16:creationId xmlns:a16="http://schemas.microsoft.com/office/drawing/2014/main" id="{F569459D-A521-4DF5-A344-FC78647F33EA}"/>
              </a:ext>
            </a:extLst>
          </p:cNvPr>
          <p:cNvSpPr/>
          <p:nvPr/>
        </p:nvSpPr>
        <p:spPr>
          <a:xfrm>
            <a:off x="8509488" y="4819352"/>
            <a:ext cx="1644098" cy="62587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GRF data: -AP_R, -AP_L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-ML_L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: Angulado 301">
            <a:extLst>
              <a:ext uri="{FF2B5EF4-FFF2-40B4-BE49-F238E27FC236}">
                <a16:creationId xmlns:a16="http://schemas.microsoft.com/office/drawing/2014/main" id="{8486D77D-7F87-4F8B-9A9A-72FD1F5EE118}"/>
              </a:ext>
            </a:extLst>
          </p:cNvPr>
          <p:cNvCxnSpPr>
            <a:cxnSpLocks/>
            <a:stCxn id="3" idx="3"/>
            <a:endCxn id="1124" idx="0"/>
          </p:cNvCxnSpPr>
          <p:nvPr/>
        </p:nvCxnSpPr>
        <p:spPr>
          <a:xfrm>
            <a:off x="3741986" y="2632402"/>
            <a:ext cx="845927" cy="9422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Conector: Angulado 315">
            <a:extLst>
              <a:ext uri="{FF2B5EF4-FFF2-40B4-BE49-F238E27FC236}">
                <a16:creationId xmlns:a16="http://schemas.microsoft.com/office/drawing/2014/main" id="{0FB74A88-E87B-482B-AA64-0418DE3E04A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3741986" y="1671148"/>
            <a:ext cx="841571" cy="9612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: Angulado 322">
            <a:extLst>
              <a:ext uri="{FF2B5EF4-FFF2-40B4-BE49-F238E27FC236}">
                <a16:creationId xmlns:a16="http://schemas.microsoft.com/office/drawing/2014/main" id="{2D67FBBF-2145-4B19-91DF-B094E4DDD4E1}"/>
              </a:ext>
            </a:extLst>
          </p:cNvPr>
          <p:cNvCxnSpPr>
            <a:cxnSpLocks/>
            <a:stCxn id="82" idx="3"/>
            <a:endCxn id="324" idx="0"/>
          </p:cNvCxnSpPr>
          <p:nvPr/>
        </p:nvCxnSpPr>
        <p:spPr>
          <a:xfrm rot="16200000" flipH="1">
            <a:off x="6659286" y="5346848"/>
            <a:ext cx="409720" cy="13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Fluxograma: Processo Predefinido 323">
            <a:extLst>
              <a:ext uri="{FF2B5EF4-FFF2-40B4-BE49-F238E27FC236}">
                <a16:creationId xmlns:a16="http://schemas.microsoft.com/office/drawing/2014/main" id="{B998DD37-2635-4A81-9091-A2DC638446E1}"/>
              </a:ext>
            </a:extLst>
          </p:cNvPr>
          <p:cNvSpPr/>
          <p:nvPr/>
        </p:nvSpPr>
        <p:spPr>
          <a:xfrm>
            <a:off x="5730442" y="5552395"/>
            <a:ext cx="2268782" cy="657360"/>
          </a:xfrm>
          <a:prstGeom prst="flowChartPredefinedProcess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7" name="Conector: Angulado 446">
            <a:extLst>
              <a:ext uri="{FF2B5EF4-FFF2-40B4-BE49-F238E27FC236}">
                <a16:creationId xmlns:a16="http://schemas.microsoft.com/office/drawing/2014/main" id="{78705B6A-B97C-435A-A438-070CAB9D52B4}"/>
              </a:ext>
            </a:extLst>
          </p:cNvPr>
          <p:cNvCxnSpPr>
            <a:cxnSpLocks/>
            <a:stCxn id="174" idx="2"/>
            <a:endCxn id="169" idx="5"/>
          </p:cNvCxnSpPr>
          <p:nvPr/>
        </p:nvCxnSpPr>
        <p:spPr>
          <a:xfrm rot="10800000">
            <a:off x="8666528" y="3685681"/>
            <a:ext cx="332192" cy="33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Fluxograma: Exibir 475">
            <a:extLst>
              <a:ext uri="{FF2B5EF4-FFF2-40B4-BE49-F238E27FC236}">
                <a16:creationId xmlns:a16="http://schemas.microsoft.com/office/drawing/2014/main" id="{27958075-D065-42AE-BE57-53F1A960FE62}"/>
              </a:ext>
            </a:extLst>
          </p:cNvPr>
          <p:cNvSpPr/>
          <p:nvPr/>
        </p:nvSpPr>
        <p:spPr>
          <a:xfrm>
            <a:off x="8592366" y="5698497"/>
            <a:ext cx="1357936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0" name="Conector: Angulado 499">
            <a:extLst>
              <a:ext uri="{FF2B5EF4-FFF2-40B4-BE49-F238E27FC236}">
                <a16:creationId xmlns:a16="http://schemas.microsoft.com/office/drawing/2014/main" id="{65444CC7-0A7B-4376-B42D-6596BC692ECE}"/>
              </a:ext>
            </a:extLst>
          </p:cNvPr>
          <p:cNvCxnSpPr>
            <a:cxnSpLocks/>
            <a:stCxn id="324" idx="2"/>
            <a:endCxn id="506" idx="1"/>
          </p:cNvCxnSpPr>
          <p:nvPr/>
        </p:nvCxnSpPr>
        <p:spPr>
          <a:xfrm rot="16200000" flipH="1">
            <a:off x="6839609" y="6234979"/>
            <a:ext cx="555163" cy="5047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: Angulado 500">
            <a:extLst>
              <a:ext uri="{FF2B5EF4-FFF2-40B4-BE49-F238E27FC236}">
                <a16:creationId xmlns:a16="http://schemas.microsoft.com/office/drawing/2014/main" id="{0A7AB972-CC98-4B38-B973-169407C032FC}"/>
              </a:ext>
            </a:extLst>
          </p:cNvPr>
          <p:cNvCxnSpPr>
            <a:cxnSpLocks/>
            <a:stCxn id="324" idx="2"/>
            <a:endCxn id="509" idx="1"/>
          </p:cNvCxnSpPr>
          <p:nvPr/>
        </p:nvCxnSpPr>
        <p:spPr>
          <a:xfrm rot="5400000">
            <a:off x="6260000" y="6160086"/>
            <a:ext cx="555164" cy="6545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Fluxograma: Dados 505">
            <a:extLst>
              <a:ext uri="{FF2B5EF4-FFF2-40B4-BE49-F238E27FC236}">
                <a16:creationId xmlns:a16="http://schemas.microsoft.com/office/drawing/2014/main" id="{C1365970-1BDB-42C8-8F79-0F3154B1A9A3}"/>
              </a:ext>
            </a:extLst>
          </p:cNvPr>
          <p:cNvSpPr/>
          <p:nvPr/>
        </p:nvSpPr>
        <p:spPr>
          <a:xfrm>
            <a:off x="6708562" y="6764918"/>
            <a:ext cx="1321969" cy="6508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09" name="Fluxograma: Dados 508">
            <a:extLst>
              <a:ext uri="{FF2B5EF4-FFF2-40B4-BE49-F238E27FC236}">
                <a16:creationId xmlns:a16="http://schemas.microsoft.com/office/drawing/2014/main" id="{D3BA23F4-1106-42DD-BF3A-B0C4D487DA5D}"/>
              </a:ext>
            </a:extLst>
          </p:cNvPr>
          <p:cNvSpPr/>
          <p:nvPr/>
        </p:nvSpPr>
        <p:spPr>
          <a:xfrm>
            <a:off x="5549345" y="6764919"/>
            <a:ext cx="1321969" cy="63961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7" name="Conector: Angulado 546">
            <a:extLst>
              <a:ext uri="{FF2B5EF4-FFF2-40B4-BE49-F238E27FC236}">
                <a16:creationId xmlns:a16="http://schemas.microsoft.com/office/drawing/2014/main" id="{1E68D7B7-8E28-4AF0-AD0A-9582F43F735A}"/>
              </a:ext>
            </a:extLst>
          </p:cNvPr>
          <p:cNvCxnSpPr>
            <a:cxnSpLocks/>
            <a:stCxn id="509" idx="4"/>
            <a:endCxn id="557" idx="0"/>
          </p:cNvCxnSpPr>
          <p:nvPr/>
        </p:nvCxnSpPr>
        <p:spPr>
          <a:xfrm rot="16200000" flipH="1">
            <a:off x="6220168" y="7394698"/>
            <a:ext cx="483039" cy="5027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ector: Angulado 547">
            <a:extLst>
              <a:ext uri="{FF2B5EF4-FFF2-40B4-BE49-F238E27FC236}">
                <a16:creationId xmlns:a16="http://schemas.microsoft.com/office/drawing/2014/main" id="{87437EA5-194C-4DEC-851D-EBBABEFF1E91}"/>
              </a:ext>
            </a:extLst>
          </p:cNvPr>
          <p:cNvCxnSpPr>
            <a:cxnSpLocks/>
            <a:stCxn id="506" idx="4"/>
            <a:endCxn id="557" idx="0"/>
          </p:cNvCxnSpPr>
          <p:nvPr/>
        </p:nvCxnSpPr>
        <p:spPr>
          <a:xfrm rot="5400000">
            <a:off x="6805371" y="7323399"/>
            <a:ext cx="471850" cy="6565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Fluxograma: Processo Predefinido 556">
            <a:extLst>
              <a:ext uri="{FF2B5EF4-FFF2-40B4-BE49-F238E27FC236}">
                <a16:creationId xmlns:a16="http://schemas.microsoft.com/office/drawing/2014/main" id="{E73709E9-B686-43A5-ABF1-C44CC073BF58}"/>
              </a:ext>
            </a:extLst>
          </p:cNvPr>
          <p:cNvSpPr/>
          <p:nvPr/>
        </p:nvSpPr>
        <p:spPr>
          <a:xfrm>
            <a:off x="5259171" y="7887575"/>
            <a:ext cx="2907745" cy="826731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segmentCurves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n_steps,events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AP, ML, V)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7" name="Conector: Angulado 626">
            <a:extLst>
              <a:ext uri="{FF2B5EF4-FFF2-40B4-BE49-F238E27FC236}">
                <a16:creationId xmlns:a16="http://schemas.microsoft.com/office/drawing/2014/main" id="{7DCF5F51-0B5D-447C-BA7F-CC88EB170299}"/>
              </a:ext>
            </a:extLst>
          </p:cNvPr>
          <p:cNvCxnSpPr>
            <a:cxnSpLocks/>
            <a:stCxn id="557" idx="2"/>
            <a:endCxn id="637" idx="0"/>
          </p:cNvCxnSpPr>
          <p:nvPr/>
        </p:nvCxnSpPr>
        <p:spPr>
          <a:xfrm rot="5400000">
            <a:off x="6200629" y="8628977"/>
            <a:ext cx="427086" cy="5977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ector: Angulado 627">
            <a:extLst>
              <a:ext uri="{FF2B5EF4-FFF2-40B4-BE49-F238E27FC236}">
                <a16:creationId xmlns:a16="http://schemas.microsoft.com/office/drawing/2014/main" id="{F15031D5-5BF1-4B47-9475-46641DC9C0A8}"/>
              </a:ext>
            </a:extLst>
          </p:cNvPr>
          <p:cNvCxnSpPr>
            <a:cxnSpLocks/>
            <a:stCxn id="557" idx="2"/>
            <a:endCxn id="645" idx="1"/>
          </p:cNvCxnSpPr>
          <p:nvPr/>
        </p:nvCxnSpPr>
        <p:spPr>
          <a:xfrm rot="16200000" flipH="1">
            <a:off x="6773231" y="8654119"/>
            <a:ext cx="430259" cy="5506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Fluxograma: Dados 636">
            <a:extLst>
              <a:ext uri="{FF2B5EF4-FFF2-40B4-BE49-F238E27FC236}">
                <a16:creationId xmlns:a16="http://schemas.microsoft.com/office/drawing/2014/main" id="{058B7B23-E41B-4D56-8082-D92D4068DB2A}"/>
              </a:ext>
            </a:extLst>
          </p:cNvPr>
          <p:cNvSpPr/>
          <p:nvPr/>
        </p:nvSpPr>
        <p:spPr>
          <a:xfrm>
            <a:off x="5197856" y="9141392"/>
            <a:ext cx="1529073" cy="5168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Fluxograma: Dados 644">
            <a:extLst>
              <a:ext uri="{FF2B5EF4-FFF2-40B4-BE49-F238E27FC236}">
                <a16:creationId xmlns:a16="http://schemas.microsoft.com/office/drawing/2014/main" id="{0C588AD3-E2EC-4952-91CA-F92EA69F84DA}"/>
              </a:ext>
            </a:extLst>
          </p:cNvPr>
          <p:cNvSpPr/>
          <p:nvPr/>
        </p:nvSpPr>
        <p:spPr>
          <a:xfrm>
            <a:off x="6499139" y="9144565"/>
            <a:ext cx="1529073" cy="516803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6" name="Conector: Angulado 655">
            <a:extLst>
              <a:ext uri="{FF2B5EF4-FFF2-40B4-BE49-F238E27FC236}">
                <a16:creationId xmlns:a16="http://schemas.microsoft.com/office/drawing/2014/main" id="{C58C2730-6976-4438-9271-5728F86DE84C}"/>
              </a:ext>
            </a:extLst>
          </p:cNvPr>
          <p:cNvCxnSpPr>
            <a:cxnSpLocks/>
            <a:stCxn id="637" idx="3"/>
            <a:endCxn id="674" idx="1"/>
          </p:cNvCxnSpPr>
          <p:nvPr/>
        </p:nvCxnSpPr>
        <p:spPr>
          <a:xfrm rot="16200000" flipH="1">
            <a:off x="7188894" y="8278790"/>
            <a:ext cx="388123" cy="314694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ector: Angulado 656">
            <a:extLst>
              <a:ext uri="{FF2B5EF4-FFF2-40B4-BE49-F238E27FC236}">
                <a16:creationId xmlns:a16="http://schemas.microsoft.com/office/drawing/2014/main" id="{8486C807-F9C2-4758-9CC5-47E1194F956B}"/>
              </a:ext>
            </a:extLst>
          </p:cNvPr>
          <p:cNvCxnSpPr>
            <a:cxnSpLocks/>
            <a:stCxn id="645" idx="3"/>
            <a:endCxn id="674" idx="1"/>
          </p:cNvCxnSpPr>
          <p:nvPr/>
        </p:nvCxnSpPr>
        <p:spPr>
          <a:xfrm rot="16200000" flipH="1">
            <a:off x="7841119" y="8931016"/>
            <a:ext cx="384954" cy="18456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ector: Angulado 663">
            <a:extLst>
              <a:ext uri="{FF2B5EF4-FFF2-40B4-BE49-F238E27FC236}">
                <a16:creationId xmlns:a16="http://schemas.microsoft.com/office/drawing/2014/main" id="{31FB5A56-A825-4500-8FB5-78EF593312A8}"/>
              </a:ext>
            </a:extLst>
          </p:cNvPr>
          <p:cNvCxnSpPr>
            <a:cxnSpLocks/>
            <a:stCxn id="95" idx="3"/>
            <a:endCxn id="674" idx="1"/>
          </p:cNvCxnSpPr>
          <p:nvPr/>
        </p:nvCxnSpPr>
        <p:spPr>
          <a:xfrm rot="16200000" flipH="1">
            <a:off x="5473304" y="6563200"/>
            <a:ext cx="2423681" cy="45425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Fluxograma: Processo Predefinido 673">
            <a:extLst>
              <a:ext uri="{FF2B5EF4-FFF2-40B4-BE49-F238E27FC236}">
                <a16:creationId xmlns:a16="http://schemas.microsoft.com/office/drawing/2014/main" id="{8C3C2F15-CE98-488C-961D-3764235B0393}"/>
              </a:ext>
            </a:extLst>
          </p:cNvPr>
          <p:cNvSpPr/>
          <p:nvPr/>
        </p:nvSpPr>
        <p:spPr>
          <a:xfrm>
            <a:off x="8956425" y="9614831"/>
            <a:ext cx="3073307" cy="862981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prepDataCurves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seg_grf_side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n_steps,events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9" name="Fluxograma: Entrada Manual 758">
            <a:extLst>
              <a:ext uri="{FF2B5EF4-FFF2-40B4-BE49-F238E27FC236}">
                <a16:creationId xmlns:a16="http://schemas.microsoft.com/office/drawing/2014/main" id="{31ABFDC3-E74B-4C84-B13C-E2B720ABB758}"/>
              </a:ext>
            </a:extLst>
          </p:cNvPr>
          <p:cNvSpPr/>
          <p:nvPr/>
        </p:nvSpPr>
        <p:spPr>
          <a:xfrm>
            <a:off x="8911772" y="8791566"/>
            <a:ext cx="663408" cy="516803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4" name="Conector: Angulado 763">
            <a:extLst>
              <a:ext uri="{FF2B5EF4-FFF2-40B4-BE49-F238E27FC236}">
                <a16:creationId xmlns:a16="http://schemas.microsoft.com/office/drawing/2014/main" id="{19B315C0-1C73-4A55-AAA3-32D47F7FD9E5}"/>
              </a:ext>
            </a:extLst>
          </p:cNvPr>
          <p:cNvCxnSpPr>
            <a:cxnSpLocks/>
            <a:stCxn id="759" idx="1"/>
            <a:endCxn id="674" idx="1"/>
          </p:cNvCxnSpPr>
          <p:nvPr/>
        </p:nvCxnSpPr>
        <p:spPr>
          <a:xfrm rot="10800000" flipH="1" flipV="1">
            <a:off x="8911771" y="9049968"/>
            <a:ext cx="44653" cy="996354"/>
          </a:xfrm>
          <a:prstGeom prst="bentConnector3">
            <a:avLst>
              <a:gd name="adj1" fmla="val -5119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ector: Angulado 827">
            <a:extLst>
              <a:ext uri="{FF2B5EF4-FFF2-40B4-BE49-F238E27FC236}">
                <a16:creationId xmlns:a16="http://schemas.microsoft.com/office/drawing/2014/main" id="{24B54D1F-4123-49D4-BB81-CEECACFA2F0F}"/>
              </a:ext>
            </a:extLst>
          </p:cNvPr>
          <p:cNvCxnSpPr>
            <a:cxnSpLocks/>
            <a:stCxn id="174" idx="5"/>
            <a:endCxn id="674" idx="0"/>
          </p:cNvCxnSpPr>
          <p:nvPr/>
        </p:nvCxnSpPr>
        <p:spPr>
          <a:xfrm>
            <a:off x="9981931" y="3689079"/>
            <a:ext cx="511148" cy="59257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ector: Angulado 894">
            <a:extLst>
              <a:ext uri="{FF2B5EF4-FFF2-40B4-BE49-F238E27FC236}">
                <a16:creationId xmlns:a16="http://schemas.microsoft.com/office/drawing/2014/main" id="{9625EAB4-B7A4-4CC2-8415-B4A0DAAA37AF}"/>
              </a:ext>
            </a:extLst>
          </p:cNvPr>
          <p:cNvCxnSpPr>
            <a:cxnSpLocks/>
            <a:stCxn id="674" idx="3"/>
            <a:endCxn id="904" idx="2"/>
          </p:cNvCxnSpPr>
          <p:nvPr/>
        </p:nvCxnSpPr>
        <p:spPr>
          <a:xfrm flipV="1">
            <a:off x="12029732" y="9676738"/>
            <a:ext cx="1162435" cy="3695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ector: Angulado 895">
            <a:extLst>
              <a:ext uri="{FF2B5EF4-FFF2-40B4-BE49-F238E27FC236}">
                <a16:creationId xmlns:a16="http://schemas.microsoft.com/office/drawing/2014/main" id="{2ADB4228-41C6-4146-8222-91F3976463A0}"/>
              </a:ext>
            </a:extLst>
          </p:cNvPr>
          <p:cNvCxnSpPr>
            <a:cxnSpLocks/>
            <a:stCxn id="674" idx="3"/>
            <a:endCxn id="905" idx="2"/>
          </p:cNvCxnSpPr>
          <p:nvPr/>
        </p:nvCxnSpPr>
        <p:spPr>
          <a:xfrm>
            <a:off x="12029732" y="10046322"/>
            <a:ext cx="1162436" cy="3431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Fluxograma: Dados 903">
            <a:extLst>
              <a:ext uri="{FF2B5EF4-FFF2-40B4-BE49-F238E27FC236}">
                <a16:creationId xmlns:a16="http://schemas.microsoft.com/office/drawing/2014/main" id="{ED6E52DF-3296-4064-96A5-7E1F1DBF1049}"/>
              </a:ext>
            </a:extLst>
          </p:cNvPr>
          <p:cNvSpPr/>
          <p:nvPr/>
        </p:nvSpPr>
        <p:spPr>
          <a:xfrm>
            <a:off x="12984699" y="9489582"/>
            <a:ext cx="2074677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prep_curves_R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5" name="Fluxograma: Dados 904">
            <a:extLst>
              <a:ext uri="{FF2B5EF4-FFF2-40B4-BE49-F238E27FC236}">
                <a16:creationId xmlns:a16="http://schemas.microsoft.com/office/drawing/2014/main" id="{0E2A3F58-7DAE-4057-9781-D92928598A5C}"/>
              </a:ext>
            </a:extLst>
          </p:cNvPr>
          <p:cNvSpPr/>
          <p:nvPr/>
        </p:nvSpPr>
        <p:spPr>
          <a:xfrm>
            <a:off x="12984700" y="10202362"/>
            <a:ext cx="2074676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prep_curves_L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3" name="Conector: Angulado 1042">
            <a:extLst>
              <a:ext uri="{FF2B5EF4-FFF2-40B4-BE49-F238E27FC236}">
                <a16:creationId xmlns:a16="http://schemas.microsoft.com/office/drawing/2014/main" id="{CE309988-8AAF-4639-983D-47E4CB912997}"/>
              </a:ext>
            </a:extLst>
          </p:cNvPr>
          <p:cNvCxnSpPr>
            <a:cxnSpLocks/>
            <a:stCxn id="904" idx="5"/>
            <a:endCxn id="1053" idx="2"/>
          </p:cNvCxnSpPr>
          <p:nvPr/>
        </p:nvCxnSpPr>
        <p:spPr>
          <a:xfrm flipV="1">
            <a:off x="14851908" y="9161415"/>
            <a:ext cx="1355120" cy="51532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ector: Angulado 1043">
            <a:extLst>
              <a:ext uri="{FF2B5EF4-FFF2-40B4-BE49-F238E27FC236}">
                <a16:creationId xmlns:a16="http://schemas.microsoft.com/office/drawing/2014/main" id="{FFE85BB2-6546-44A9-9835-9E0D5A0FC499}"/>
              </a:ext>
            </a:extLst>
          </p:cNvPr>
          <p:cNvCxnSpPr>
            <a:cxnSpLocks/>
            <a:stCxn id="905" idx="5"/>
            <a:endCxn id="1053" idx="2"/>
          </p:cNvCxnSpPr>
          <p:nvPr/>
        </p:nvCxnSpPr>
        <p:spPr>
          <a:xfrm flipV="1">
            <a:off x="14851908" y="9161415"/>
            <a:ext cx="1355120" cy="122810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Fluxograma: Processo Predefinido 1052">
            <a:extLst>
              <a:ext uri="{FF2B5EF4-FFF2-40B4-BE49-F238E27FC236}">
                <a16:creationId xmlns:a16="http://schemas.microsoft.com/office/drawing/2014/main" id="{44AC48F9-8335-40BF-8D4F-47C2F9281120}"/>
              </a:ext>
            </a:extLst>
          </p:cNvPr>
          <p:cNvSpPr/>
          <p:nvPr/>
        </p:nvSpPr>
        <p:spPr>
          <a:xfrm>
            <a:off x="14643880" y="8393741"/>
            <a:ext cx="3126295" cy="767674"/>
          </a:xfrm>
          <a:prstGeom prst="flowChartPredefinedProcess">
            <a:avLst/>
          </a:prstGeom>
          <a:solidFill>
            <a:srgbClr val="E692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prepDataCorr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curves_R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curves_L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098" name="Conector: Angulado 1097">
            <a:extLst>
              <a:ext uri="{FF2B5EF4-FFF2-40B4-BE49-F238E27FC236}">
                <a16:creationId xmlns:a16="http://schemas.microsoft.com/office/drawing/2014/main" id="{917500A6-CBAA-4889-8B9B-7F270C05BB8E}"/>
              </a:ext>
            </a:extLst>
          </p:cNvPr>
          <p:cNvCxnSpPr>
            <a:cxnSpLocks/>
            <a:stCxn id="1053" idx="1"/>
            <a:endCxn id="1103" idx="5"/>
          </p:cNvCxnSpPr>
          <p:nvPr/>
        </p:nvCxnSpPr>
        <p:spPr>
          <a:xfrm rot="10800000" flipV="1">
            <a:off x="13314928" y="8777577"/>
            <a:ext cx="1328953" cy="2947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ector: Angulado 1098">
            <a:extLst>
              <a:ext uri="{FF2B5EF4-FFF2-40B4-BE49-F238E27FC236}">
                <a16:creationId xmlns:a16="http://schemas.microsoft.com/office/drawing/2014/main" id="{BF82DA3C-6117-40D6-A26F-816D0E1D9BA4}"/>
              </a:ext>
            </a:extLst>
          </p:cNvPr>
          <p:cNvCxnSpPr>
            <a:cxnSpLocks/>
            <a:stCxn id="1053" idx="1"/>
            <a:endCxn id="1102" idx="5"/>
          </p:cNvCxnSpPr>
          <p:nvPr/>
        </p:nvCxnSpPr>
        <p:spPr>
          <a:xfrm rot="10800000">
            <a:off x="13312832" y="8485760"/>
            <a:ext cx="1331049" cy="2918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Fluxograma: Dados 1101">
            <a:extLst>
              <a:ext uri="{FF2B5EF4-FFF2-40B4-BE49-F238E27FC236}">
                <a16:creationId xmlns:a16="http://schemas.microsoft.com/office/drawing/2014/main" id="{1F4051F1-424E-4B2F-80FB-FDE5B1B1ABEE}"/>
              </a:ext>
            </a:extLst>
          </p:cNvPr>
          <p:cNvSpPr/>
          <p:nvPr/>
        </p:nvSpPr>
        <p:spPr>
          <a:xfrm>
            <a:off x="11735381" y="8298604"/>
            <a:ext cx="1752722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Fluxograma: Dados 1102">
            <a:extLst>
              <a:ext uri="{FF2B5EF4-FFF2-40B4-BE49-F238E27FC236}">
                <a16:creationId xmlns:a16="http://schemas.microsoft.com/office/drawing/2014/main" id="{93A694D1-9CED-4D31-BAC6-975ECCA6FE88}"/>
              </a:ext>
            </a:extLst>
          </p:cNvPr>
          <p:cNvSpPr/>
          <p:nvPr/>
        </p:nvSpPr>
        <p:spPr>
          <a:xfrm>
            <a:off x="11737477" y="8885199"/>
            <a:ext cx="1752722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1" name="Fluxograma: Entrada Manual 1120">
            <a:extLst>
              <a:ext uri="{FF2B5EF4-FFF2-40B4-BE49-F238E27FC236}">
                <a16:creationId xmlns:a16="http://schemas.microsoft.com/office/drawing/2014/main" id="{A8BFCA9B-9517-43A9-94F7-26802CD4DA8F}"/>
              </a:ext>
            </a:extLst>
          </p:cNvPr>
          <p:cNvSpPr/>
          <p:nvPr/>
        </p:nvSpPr>
        <p:spPr>
          <a:xfrm>
            <a:off x="15050678" y="7472701"/>
            <a:ext cx="2204309" cy="651447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corr_coef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=[0.85,0.90,0.95]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4" name="Fluxograma: Entrada Manual 1123">
            <a:extLst>
              <a:ext uri="{FF2B5EF4-FFF2-40B4-BE49-F238E27FC236}">
                <a16:creationId xmlns:a16="http://schemas.microsoft.com/office/drawing/2014/main" id="{228444E7-C7E2-4849-8279-D66285ED6E5B}"/>
              </a:ext>
            </a:extLst>
          </p:cNvPr>
          <p:cNvSpPr/>
          <p:nvPr/>
        </p:nvSpPr>
        <p:spPr>
          <a:xfrm>
            <a:off x="3534872" y="3521833"/>
            <a:ext cx="2106082" cy="528297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‘./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elderly_GRF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3" name="Fluxograma: Processo Predefinido 1132">
            <a:extLst>
              <a:ext uri="{FF2B5EF4-FFF2-40B4-BE49-F238E27FC236}">
                <a16:creationId xmlns:a16="http://schemas.microsoft.com/office/drawing/2014/main" id="{9A694892-71E3-417C-867E-F4669C42B9A7}"/>
              </a:ext>
            </a:extLst>
          </p:cNvPr>
          <p:cNvSpPr/>
          <p:nvPr/>
        </p:nvSpPr>
        <p:spPr>
          <a:xfrm>
            <a:off x="12271419" y="6432804"/>
            <a:ext cx="3319562" cy="862981"/>
          </a:xfrm>
          <a:prstGeom prst="flowChartPredefinedProcess">
            <a:avLst/>
          </a:prstGeom>
          <a:solidFill>
            <a:srgbClr val="F2869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repeatCorrFilter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grf_side_corr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corr_n_coef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pt-BR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5" name="Conector: Angulado 1134">
            <a:extLst>
              <a:ext uri="{FF2B5EF4-FFF2-40B4-BE49-F238E27FC236}">
                <a16:creationId xmlns:a16="http://schemas.microsoft.com/office/drawing/2014/main" id="{C7E1FD1E-8D63-49B7-AA26-6C1D49F0036D}"/>
              </a:ext>
            </a:extLst>
          </p:cNvPr>
          <p:cNvCxnSpPr>
            <a:cxnSpLocks/>
            <a:stCxn id="1103" idx="2"/>
            <a:endCxn id="1133" idx="1"/>
          </p:cNvCxnSpPr>
          <p:nvPr/>
        </p:nvCxnSpPr>
        <p:spPr>
          <a:xfrm rot="10800000" flipH="1">
            <a:off x="11912749" y="6864295"/>
            <a:ext cx="358670" cy="2208060"/>
          </a:xfrm>
          <a:prstGeom prst="bentConnector3">
            <a:avLst>
              <a:gd name="adj1" fmla="val -2299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7" name="Conector: Angulado 1136">
            <a:extLst>
              <a:ext uri="{FF2B5EF4-FFF2-40B4-BE49-F238E27FC236}">
                <a16:creationId xmlns:a16="http://schemas.microsoft.com/office/drawing/2014/main" id="{3C78FFF6-3225-44D8-B8C9-03807BDFA7C2}"/>
              </a:ext>
            </a:extLst>
          </p:cNvPr>
          <p:cNvCxnSpPr>
            <a:cxnSpLocks/>
            <a:stCxn id="1102" idx="2"/>
            <a:endCxn id="1133" idx="1"/>
          </p:cNvCxnSpPr>
          <p:nvPr/>
        </p:nvCxnSpPr>
        <p:spPr>
          <a:xfrm rot="10800000" flipH="1">
            <a:off x="11910653" y="6864296"/>
            <a:ext cx="360766" cy="1621465"/>
          </a:xfrm>
          <a:prstGeom prst="bentConnector3">
            <a:avLst>
              <a:gd name="adj1" fmla="val -2245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Conector: Angulado 1138">
            <a:extLst>
              <a:ext uri="{FF2B5EF4-FFF2-40B4-BE49-F238E27FC236}">
                <a16:creationId xmlns:a16="http://schemas.microsoft.com/office/drawing/2014/main" id="{B580A124-5DCB-467A-88C6-9E8529DBD298}"/>
              </a:ext>
            </a:extLst>
          </p:cNvPr>
          <p:cNvCxnSpPr>
            <a:cxnSpLocks/>
            <a:stCxn id="1121" idx="0"/>
            <a:endCxn id="1133" idx="3"/>
          </p:cNvCxnSpPr>
          <p:nvPr/>
        </p:nvCxnSpPr>
        <p:spPr>
          <a:xfrm rot="16200000" flipV="1">
            <a:off x="15535132" y="6920145"/>
            <a:ext cx="673551" cy="5618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Conector: Angulado 1250">
            <a:extLst>
              <a:ext uri="{FF2B5EF4-FFF2-40B4-BE49-F238E27FC236}">
                <a16:creationId xmlns:a16="http://schemas.microsoft.com/office/drawing/2014/main" id="{2CD21E42-2EE5-4810-90E4-8489FC3A8A2B}"/>
              </a:ext>
            </a:extLst>
          </p:cNvPr>
          <p:cNvCxnSpPr>
            <a:cxnSpLocks/>
            <a:stCxn id="243" idx="1"/>
            <a:endCxn id="82" idx="5"/>
          </p:cNvCxnSpPr>
          <p:nvPr/>
        </p:nvCxnSpPr>
        <p:spPr>
          <a:xfrm rot="10800000">
            <a:off x="7648364" y="4919603"/>
            <a:ext cx="861125" cy="212688"/>
          </a:xfrm>
          <a:prstGeom prst="bentConnector3">
            <a:avLst>
              <a:gd name="adj1" fmla="val 45444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3" name="Fluxograma: Dados 1282">
            <a:extLst>
              <a:ext uri="{FF2B5EF4-FFF2-40B4-BE49-F238E27FC236}">
                <a16:creationId xmlns:a16="http://schemas.microsoft.com/office/drawing/2014/main" id="{6F0587C2-1B53-4AD6-900F-D29C53216A5C}"/>
              </a:ext>
            </a:extLst>
          </p:cNvPr>
          <p:cNvSpPr/>
          <p:nvPr/>
        </p:nvSpPr>
        <p:spPr>
          <a:xfrm>
            <a:off x="11731468" y="5718105"/>
            <a:ext cx="1752722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5" name="Fluxograma: Dados 1284">
            <a:extLst>
              <a:ext uri="{FF2B5EF4-FFF2-40B4-BE49-F238E27FC236}">
                <a16:creationId xmlns:a16="http://schemas.microsoft.com/office/drawing/2014/main" id="{749ED27E-5BC8-41BC-BC89-3FCB651FDF20}"/>
              </a:ext>
            </a:extLst>
          </p:cNvPr>
          <p:cNvSpPr/>
          <p:nvPr/>
        </p:nvSpPr>
        <p:spPr>
          <a:xfrm>
            <a:off x="11730965" y="5150557"/>
            <a:ext cx="1752722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7" name="Conector: Angulado 1286">
            <a:extLst>
              <a:ext uri="{FF2B5EF4-FFF2-40B4-BE49-F238E27FC236}">
                <a16:creationId xmlns:a16="http://schemas.microsoft.com/office/drawing/2014/main" id="{7732CA0A-7DCE-469B-A5E4-805FA7696C5E}"/>
              </a:ext>
            </a:extLst>
          </p:cNvPr>
          <p:cNvCxnSpPr>
            <a:cxnSpLocks/>
            <a:stCxn id="1133" idx="0"/>
            <a:endCxn id="1283" idx="5"/>
          </p:cNvCxnSpPr>
          <p:nvPr/>
        </p:nvCxnSpPr>
        <p:spPr>
          <a:xfrm rot="16200000" flipV="1">
            <a:off x="13356288" y="5857892"/>
            <a:ext cx="527543" cy="6222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Conector: Angulado 1288">
            <a:extLst>
              <a:ext uri="{FF2B5EF4-FFF2-40B4-BE49-F238E27FC236}">
                <a16:creationId xmlns:a16="http://schemas.microsoft.com/office/drawing/2014/main" id="{93DF36D5-6CFE-47EB-B9BA-26E5B166466D}"/>
              </a:ext>
            </a:extLst>
          </p:cNvPr>
          <p:cNvCxnSpPr>
            <a:cxnSpLocks/>
            <a:stCxn id="1133" idx="0"/>
            <a:endCxn id="1285" idx="5"/>
          </p:cNvCxnSpPr>
          <p:nvPr/>
        </p:nvCxnSpPr>
        <p:spPr>
          <a:xfrm rot="16200000" flipV="1">
            <a:off x="13072263" y="5573866"/>
            <a:ext cx="1095091" cy="6227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" name="Fluxograma: Armazenamento Interno 1301">
            <a:extLst>
              <a:ext uri="{FF2B5EF4-FFF2-40B4-BE49-F238E27FC236}">
                <a16:creationId xmlns:a16="http://schemas.microsoft.com/office/drawing/2014/main" id="{7F51C73B-9D29-4F77-A37F-3AF8315E090A}"/>
              </a:ext>
            </a:extLst>
          </p:cNvPr>
          <p:cNvSpPr/>
          <p:nvPr/>
        </p:nvSpPr>
        <p:spPr>
          <a:xfrm>
            <a:off x="6294990" y="1688448"/>
            <a:ext cx="1753840" cy="664837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elderly_metadata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1" name="Conector: Angulado 1320">
            <a:extLst>
              <a:ext uri="{FF2B5EF4-FFF2-40B4-BE49-F238E27FC236}">
                <a16:creationId xmlns:a16="http://schemas.microsoft.com/office/drawing/2014/main" id="{81CCCEED-63D9-47BB-B83A-8080161B1568}"/>
              </a:ext>
            </a:extLst>
          </p:cNvPr>
          <p:cNvCxnSpPr>
            <a:cxnSpLocks/>
            <a:stCxn id="6" idx="3"/>
            <a:endCxn id="1302" idx="1"/>
          </p:cNvCxnSpPr>
          <p:nvPr/>
        </p:nvCxnSpPr>
        <p:spPr>
          <a:xfrm>
            <a:off x="5603908" y="1400850"/>
            <a:ext cx="691082" cy="6200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6" name="Fluxograma: Exibir 1355">
            <a:extLst>
              <a:ext uri="{FF2B5EF4-FFF2-40B4-BE49-F238E27FC236}">
                <a16:creationId xmlns:a16="http://schemas.microsoft.com/office/drawing/2014/main" id="{49D0671F-CC8B-4EB2-B857-020AB3BF94C2}"/>
              </a:ext>
            </a:extLst>
          </p:cNvPr>
          <p:cNvSpPr/>
          <p:nvPr/>
        </p:nvSpPr>
        <p:spPr>
          <a:xfrm>
            <a:off x="11786921" y="7488295"/>
            <a:ext cx="1890556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1" name="Conector: Angulado 1360">
            <a:extLst>
              <a:ext uri="{FF2B5EF4-FFF2-40B4-BE49-F238E27FC236}">
                <a16:creationId xmlns:a16="http://schemas.microsoft.com/office/drawing/2014/main" id="{6112CE1D-92AF-43C0-8AE3-A1E3EA9583F3}"/>
              </a:ext>
            </a:extLst>
          </p:cNvPr>
          <p:cNvCxnSpPr>
            <a:cxnSpLocks/>
            <a:stCxn id="1103" idx="2"/>
            <a:endCxn id="1356" idx="1"/>
          </p:cNvCxnSpPr>
          <p:nvPr/>
        </p:nvCxnSpPr>
        <p:spPr>
          <a:xfrm rot="10800000">
            <a:off x="11786921" y="7826207"/>
            <a:ext cx="125828" cy="1246148"/>
          </a:xfrm>
          <a:prstGeom prst="bentConnector3">
            <a:avLst>
              <a:gd name="adj1" fmla="val 6554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Conector: Angulado 1362">
            <a:extLst>
              <a:ext uri="{FF2B5EF4-FFF2-40B4-BE49-F238E27FC236}">
                <a16:creationId xmlns:a16="http://schemas.microsoft.com/office/drawing/2014/main" id="{C32B4C81-BE34-4BAF-8F54-6A382B1B448B}"/>
              </a:ext>
            </a:extLst>
          </p:cNvPr>
          <p:cNvCxnSpPr>
            <a:cxnSpLocks/>
            <a:stCxn id="1102" idx="2"/>
            <a:endCxn id="1356" idx="1"/>
          </p:cNvCxnSpPr>
          <p:nvPr/>
        </p:nvCxnSpPr>
        <p:spPr>
          <a:xfrm rot="10800000">
            <a:off x="11786921" y="7826208"/>
            <a:ext cx="123732" cy="659553"/>
          </a:xfrm>
          <a:prstGeom prst="bentConnector3">
            <a:avLst>
              <a:gd name="adj1" fmla="val 6665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1" name="Fluxograma: Exibir 1380">
            <a:extLst>
              <a:ext uri="{FF2B5EF4-FFF2-40B4-BE49-F238E27FC236}">
                <a16:creationId xmlns:a16="http://schemas.microsoft.com/office/drawing/2014/main" id="{186705E5-27EC-40F3-B5C3-B4C11C44A7F3}"/>
              </a:ext>
            </a:extLst>
          </p:cNvPr>
          <p:cNvSpPr/>
          <p:nvPr/>
        </p:nvSpPr>
        <p:spPr>
          <a:xfrm>
            <a:off x="11636979" y="4286507"/>
            <a:ext cx="1688734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2" name="Conector: Angulado 1381">
            <a:extLst>
              <a:ext uri="{FF2B5EF4-FFF2-40B4-BE49-F238E27FC236}">
                <a16:creationId xmlns:a16="http://schemas.microsoft.com/office/drawing/2014/main" id="{C7C6DA92-5C59-42F5-88B8-7D8521D6C353}"/>
              </a:ext>
            </a:extLst>
          </p:cNvPr>
          <p:cNvCxnSpPr>
            <a:cxnSpLocks/>
            <a:stCxn id="1133" idx="0"/>
            <a:endCxn id="1381" idx="3"/>
          </p:cNvCxnSpPr>
          <p:nvPr/>
        </p:nvCxnSpPr>
        <p:spPr>
          <a:xfrm rot="16200000" flipV="1">
            <a:off x="12724265" y="5225868"/>
            <a:ext cx="1808385" cy="6054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Conector: Angulado 1452">
            <a:extLst>
              <a:ext uri="{FF2B5EF4-FFF2-40B4-BE49-F238E27FC236}">
                <a16:creationId xmlns:a16="http://schemas.microsoft.com/office/drawing/2014/main" id="{49E0FD6A-8E8B-4A5F-BE1A-51528B2D0751}"/>
              </a:ext>
            </a:extLst>
          </p:cNvPr>
          <p:cNvCxnSpPr>
            <a:cxnSpLocks/>
            <a:stCxn id="82" idx="0"/>
            <a:endCxn id="1302" idx="2"/>
          </p:cNvCxnSpPr>
          <p:nvPr/>
        </p:nvCxnSpPr>
        <p:spPr>
          <a:xfrm rot="16200000" flipV="1">
            <a:off x="6003043" y="3522152"/>
            <a:ext cx="2343246" cy="55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Conector: Angulado 1485">
            <a:extLst>
              <a:ext uri="{FF2B5EF4-FFF2-40B4-BE49-F238E27FC236}">
                <a16:creationId xmlns:a16="http://schemas.microsoft.com/office/drawing/2014/main" id="{F3E36AFD-87B8-49F3-B7F8-05E32AF19EDB}"/>
              </a:ext>
            </a:extLst>
          </p:cNvPr>
          <p:cNvCxnSpPr>
            <a:cxnSpLocks/>
            <a:stCxn id="1285" idx="2"/>
            <a:endCxn id="1302" idx="3"/>
          </p:cNvCxnSpPr>
          <p:nvPr/>
        </p:nvCxnSpPr>
        <p:spPr>
          <a:xfrm rot="10800000">
            <a:off x="8048831" y="2020867"/>
            <a:ext cx="3857407" cy="3316846"/>
          </a:xfrm>
          <a:prstGeom prst="bentConnector3">
            <a:avLst>
              <a:gd name="adj1" fmla="val 364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Conector: Angulado 1488">
            <a:extLst>
              <a:ext uri="{FF2B5EF4-FFF2-40B4-BE49-F238E27FC236}">
                <a16:creationId xmlns:a16="http://schemas.microsoft.com/office/drawing/2014/main" id="{AB50BE4A-899A-47A9-A607-DDF2B47C700A}"/>
              </a:ext>
            </a:extLst>
          </p:cNvPr>
          <p:cNvCxnSpPr>
            <a:cxnSpLocks/>
            <a:stCxn id="1283" idx="2"/>
            <a:endCxn id="1302" idx="3"/>
          </p:cNvCxnSpPr>
          <p:nvPr/>
        </p:nvCxnSpPr>
        <p:spPr>
          <a:xfrm rot="10800000">
            <a:off x="8048830" y="2020867"/>
            <a:ext cx="3857910" cy="3884394"/>
          </a:xfrm>
          <a:prstGeom prst="bentConnector3">
            <a:avLst>
              <a:gd name="adj1" fmla="val 368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Conector: Angulado 1495">
            <a:extLst>
              <a:ext uri="{FF2B5EF4-FFF2-40B4-BE49-F238E27FC236}">
                <a16:creationId xmlns:a16="http://schemas.microsoft.com/office/drawing/2014/main" id="{86D3B9D3-F804-45E4-87FE-6EFB36B7C1DA}"/>
              </a:ext>
            </a:extLst>
          </p:cNvPr>
          <p:cNvCxnSpPr>
            <a:cxnSpLocks/>
            <a:stCxn id="1103" idx="2"/>
            <a:endCxn id="1302" idx="3"/>
          </p:cNvCxnSpPr>
          <p:nvPr/>
        </p:nvCxnSpPr>
        <p:spPr>
          <a:xfrm rot="10800000">
            <a:off x="8048831" y="2020867"/>
            <a:ext cx="3863919" cy="7051488"/>
          </a:xfrm>
          <a:prstGeom prst="bentConnector3">
            <a:avLst>
              <a:gd name="adj1" fmla="val 368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Conector: Angulado 1497">
            <a:extLst>
              <a:ext uri="{FF2B5EF4-FFF2-40B4-BE49-F238E27FC236}">
                <a16:creationId xmlns:a16="http://schemas.microsoft.com/office/drawing/2014/main" id="{A94C426D-3199-4544-A551-6A2CB417C84A}"/>
              </a:ext>
            </a:extLst>
          </p:cNvPr>
          <p:cNvCxnSpPr>
            <a:cxnSpLocks/>
            <a:stCxn id="1102" idx="2"/>
            <a:endCxn id="1302" idx="3"/>
          </p:cNvCxnSpPr>
          <p:nvPr/>
        </p:nvCxnSpPr>
        <p:spPr>
          <a:xfrm rot="10800000">
            <a:off x="8048831" y="2020868"/>
            <a:ext cx="3861823" cy="6464893"/>
          </a:xfrm>
          <a:prstGeom prst="bentConnector3">
            <a:avLst>
              <a:gd name="adj1" fmla="val 364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ector: Angulado 1804">
            <a:extLst>
              <a:ext uri="{FF2B5EF4-FFF2-40B4-BE49-F238E27FC236}">
                <a16:creationId xmlns:a16="http://schemas.microsoft.com/office/drawing/2014/main" id="{09CDB52B-669F-413B-96D2-07B9E242D0B5}"/>
              </a:ext>
            </a:extLst>
          </p:cNvPr>
          <p:cNvCxnSpPr>
            <a:cxnSpLocks/>
            <a:stCxn id="1302" idx="0"/>
            <a:endCxn id="1809" idx="1"/>
          </p:cNvCxnSpPr>
          <p:nvPr/>
        </p:nvCxnSpPr>
        <p:spPr>
          <a:xfrm rot="5400000" flipH="1" flipV="1">
            <a:off x="7623915" y="943627"/>
            <a:ext cx="292816" cy="11968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9" name="Fluxograma: Processo 1808">
            <a:extLst>
              <a:ext uri="{FF2B5EF4-FFF2-40B4-BE49-F238E27FC236}">
                <a16:creationId xmlns:a16="http://schemas.microsoft.com/office/drawing/2014/main" id="{2D13A533-8B53-405B-A9A3-1D613722E7E8}"/>
              </a:ext>
            </a:extLst>
          </p:cNvPr>
          <p:cNvSpPr/>
          <p:nvPr/>
        </p:nvSpPr>
        <p:spPr>
          <a:xfrm>
            <a:off x="8368737" y="1070806"/>
            <a:ext cx="2128597" cy="64965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curves &gt;= 4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4" name="Fluxograma: Exibir 1813">
            <a:extLst>
              <a:ext uri="{FF2B5EF4-FFF2-40B4-BE49-F238E27FC236}">
                <a16:creationId xmlns:a16="http://schemas.microsoft.com/office/drawing/2014/main" id="{602E50A6-5DE7-4605-9E84-8F5583AFBF88}"/>
              </a:ext>
            </a:extLst>
          </p:cNvPr>
          <p:cNvSpPr/>
          <p:nvPr/>
        </p:nvSpPr>
        <p:spPr>
          <a:xfrm>
            <a:off x="7978610" y="191647"/>
            <a:ext cx="2560505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curves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corr_filter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6" name="Conector: Angulado 1815">
            <a:extLst>
              <a:ext uri="{FF2B5EF4-FFF2-40B4-BE49-F238E27FC236}">
                <a16:creationId xmlns:a16="http://schemas.microsoft.com/office/drawing/2014/main" id="{6F385C31-064F-44C0-9BFD-51D94A92206E}"/>
              </a:ext>
            </a:extLst>
          </p:cNvPr>
          <p:cNvCxnSpPr>
            <a:cxnSpLocks/>
            <a:stCxn id="1302" idx="0"/>
            <a:endCxn id="1814" idx="1"/>
          </p:cNvCxnSpPr>
          <p:nvPr/>
        </p:nvCxnSpPr>
        <p:spPr>
          <a:xfrm rot="5400000" flipH="1" flipV="1">
            <a:off x="6995816" y="705654"/>
            <a:ext cx="1158889" cy="8067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Conector: Angulado 1904">
            <a:extLst>
              <a:ext uri="{FF2B5EF4-FFF2-40B4-BE49-F238E27FC236}">
                <a16:creationId xmlns:a16="http://schemas.microsoft.com/office/drawing/2014/main" id="{431B4508-911E-4554-A2B5-113EC52F60E3}"/>
              </a:ext>
            </a:extLst>
          </p:cNvPr>
          <p:cNvCxnSpPr>
            <a:cxnSpLocks/>
            <a:stCxn id="1809" idx="3"/>
            <a:endCxn id="1923" idx="1"/>
          </p:cNvCxnSpPr>
          <p:nvPr/>
        </p:nvCxnSpPr>
        <p:spPr>
          <a:xfrm>
            <a:off x="10497334" y="1395632"/>
            <a:ext cx="509466" cy="258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3" name="Fluxograma: Armazenamento Interno 1922">
            <a:extLst>
              <a:ext uri="{FF2B5EF4-FFF2-40B4-BE49-F238E27FC236}">
                <a16:creationId xmlns:a16="http://schemas.microsoft.com/office/drawing/2014/main" id="{82A922A5-77DA-4F7D-B6DC-7B7FD19600D5}"/>
              </a:ext>
            </a:extLst>
          </p:cNvPr>
          <p:cNvSpPr/>
          <p:nvPr/>
        </p:nvSpPr>
        <p:spPr>
          <a:xfrm>
            <a:off x="11006800" y="1065795"/>
            <a:ext cx="1753840" cy="664837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GRF_proc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8" name="Fluxograma: Processo Predefinido 1927">
            <a:extLst>
              <a:ext uri="{FF2B5EF4-FFF2-40B4-BE49-F238E27FC236}">
                <a16:creationId xmlns:a16="http://schemas.microsoft.com/office/drawing/2014/main" id="{607D7977-C403-4CFE-8D1E-CB47D82811A1}"/>
              </a:ext>
            </a:extLst>
          </p:cNvPr>
          <p:cNvSpPr/>
          <p:nvPr/>
        </p:nvSpPr>
        <p:spPr>
          <a:xfrm>
            <a:off x="12481347" y="2124381"/>
            <a:ext cx="2370562" cy="675825"/>
          </a:xfrm>
          <a:prstGeom prst="flowChartPredefinedProcess">
            <a:avLst/>
          </a:prstGeom>
          <a:solidFill>
            <a:srgbClr val="888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interSubj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GRF_proc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930" name="Conector: Angulado 1929">
            <a:extLst>
              <a:ext uri="{FF2B5EF4-FFF2-40B4-BE49-F238E27FC236}">
                <a16:creationId xmlns:a16="http://schemas.microsoft.com/office/drawing/2014/main" id="{580BF1D2-ED87-4A44-867D-D0BA49EA7B20}"/>
              </a:ext>
            </a:extLst>
          </p:cNvPr>
          <p:cNvCxnSpPr>
            <a:cxnSpLocks/>
            <a:stCxn id="1923" idx="2"/>
            <a:endCxn id="1928" idx="1"/>
          </p:cNvCxnSpPr>
          <p:nvPr/>
        </p:nvCxnSpPr>
        <p:spPr>
          <a:xfrm rot="16200000" flipH="1">
            <a:off x="11816702" y="1797649"/>
            <a:ext cx="731662" cy="5976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8" name="Conector: Angulado 1967">
            <a:extLst>
              <a:ext uri="{FF2B5EF4-FFF2-40B4-BE49-F238E27FC236}">
                <a16:creationId xmlns:a16="http://schemas.microsoft.com/office/drawing/2014/main" id="{3B41CE47-1D4C-4F4D-837F-73E9839D4608}"/>
              </a:ext>
            </a:extLst>
          </p:cNvPr>
          <p:cNvCxnSpPr>
            <a:cxnSpLocks/>
            <a:stCxn id="1928" idx="2"/>
            <a:endCxn id="1969" idx="1"/>
          </p:cNvCxnSpPr>
          <p:nvPr/>
        </p:nvCxnSpPr>
        <p:spPr>
          <a:xfrm rot="16200000" flipH="1">
            <a:off x="13600350" y="2866483"/>
            <a:ext cx="850068" cy="7175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9" name="Fluxograma: Documento 1968">
            <a:extLst>
              <a:ext uri="{FF2B5EF4-FFF2-40B4-BE49-F238E27FC236}">
                <a16:creationId xmlns:a16="http://schemas.microsoft.com/office/drawing/2014/main" id="{F0CA4CA2-1C3F-4440-B46B-919353BCC1D1}"/>
              </a:ext>
            </a:extLst>
          </p:cNvPr>
          <p:cNvSpPr/>
          <p:nvPr/>
        </p:nvSpPr>
        <p:spPr>
          <a:xfrm>
            <a:off x="14384141" y="3324550"/>
            <a:ext cx="1768691" cy="651448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elderly_subj_final.mat</a:t>
            </a:r>
            <a:endParaRPr lang="en-US" sz="12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4" name="Fluxograma: Terminação 1973">
            <a:extLst>
              <a:ext uri="{FF2B5EF4-FFF2-40B4-BE49-F238E27FC236}">
                <a16:creationId xmlns:a16="http://schemas.microsoft.com/office/drawing/2014/main" id="{0F6E774B-3A32-46B3-8F81-5DADFE9C74FD}"/>
              </a:ext>
            </a:extLst>
          </p:cNvPr>
          <p:cNvSpPr/>
          <p:nvPr/>
        </p:nvSpPr>
        <p:spPr>
          <a:xfrm>
            <a:off x="15985150" y="4450692"/>
            <a:ext cx="1526639" cy="57525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7" name="Conector: Angulado 1976">
            <a:extLst>
              <a:ext uri="{FF2B5EF4-FFF2-40B4-BE49-F238E27FC236}">
                <a16:creationId xmlns:a16="http://schemas.microsoft.com/office/drawing/2014/main" id="{3A8410C4-82B5-462D-9891-4F2598445635}"/>
              </a:ext>
            </a:extLst>
          </p:cNvPr>
          <p:cNvCxnSpPr>
            <a:stCxn id="1969" idx="2"/>
            <a:endCxn id="1974" idx="1"/>
          </p:cNvCxnSpPr>
          <p:nvPr/>
        </p:nvCxnSpPr>
        <p:spPr>
          <a:xfrm rot="16200000" flipH="1">
            <a:off x="15224123" y="3977293"/>
            <a:ext cx="805390" cy="7166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3" name="Agrupar 2022">
            <a:extLst>
              <a:ext uri="{FF2B5EF4-FFF2-40B4-BE49-F238E27FC236}">
                <a16:creationId xmlns:a16="http://schemas.microsoft.com/office/drawing/2014/main" id="{293259C8-3F76-4130-B6C4-EA9B436B6D0C}"/>
              </a:ext>
            </a:extLst>
          </p:cNvPr>
          <p:cNvGrpSpPr/>
          <p:nvPr/>
        </p:nvGrpSpPr>
        <p:grpSpPr>
          <a:xfrm>
            <a:off x="330006" y="6707124"/>
            <a:ext cx="2961834" cy="3899916"/>
            <a:chOff x="275142" y="7200900"/>
            <a:chExt cx="2961834" cy="3899916"/>
          </a:xfrm>
        </p:grpSpPr>
        <p:sp>
          <p:nvSpPr>
            <p:cNvPr id="2022" name="Retângulo 2021">
              <a:extLst>
                <a:ext uri="{FF2B5EF4-FFF2-40B4-BE49-F238E27FC236}">
                  <a16:creationId xmlns:a16="http://schemas.microsoft.com/office/drawing/2014/main" id="{B58D86A8-BD47-4BC1-ACFE-74C998161E2E}"/>
                </a:ext>
              </a:extLst>
            </p:cNvPr>
            <p:cNvSpPr/>
            <p:nvPr/>
          </p:nvSpPr>
          <p:spPr>
            <a:xfrm>
              <a:off x="275142" y="7200900"/>
              <a:ext cx="2961834" cy="38999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7" name="Fluxograma: Terminação 1996">
              <a:extLst>
                <a:ext uri="{FF2B5EF4-FFF2-40B4-BE49-F238E27FC236}">
                  <a16:creationId xmlns:a16="http://schemas.microsoft.com/office/drawing/2014/main" id="{E9C1AA10-0BE6-4E5E-870D-5C25F41ABDF8}"/>
                </a:ext>
              </a:extLst>
            </p:cNvPr>
            <p:cNvSpPr/>
            <p:nvPr/>
          </p:nvSpPr>
          <p:spPr>
            <a:xfrm>
              <a:off x="485851" y="7561263"/>
              <a:ext cx="1149688" cy="57525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Start/</a:t>
              </a:r>
              <a:r>
                <a:rPr lang="pt-BR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0" name="Fluxograma: Entrada Manual 1999">
              <a:extLst>
                <a:ext uri="{FF2B5EF4-FFF2-40B4-BE49-F238E27FC236}">
                  <a16:creationId xmlns:a16="http://schemas.microsoft.com/office/drawing/2014/main" id="{7DC5BCE4-7878-414A-B8CA-92EB86BE73A9}"/>
                </a:ext>
              </a:extLst>
            </p:cNvPr>
            <p:cNvSpPr/>
            <p:nvPr/>
          </p:nvSpPr>
          <p:spPr>
            <a:xfrm>
              <a:off x="570869" y="9208120"/>
              <a:ext cx="1064670" cy="575255"/>
            </a:xfrm>
            <a:prstGeom prst="flowChartManualIn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input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1" name="Fluxograma: Dados 2000">
              <a:extLst>
                <a:ext uri="{FF2B5EF4-FFF2-40B4-BE49-F238E27FC236}">
                  <a16:creationId xmlns:a16="http://schemas.microsoft.com/office/drawing/2014/main" id="{F40099F3-A054-4A94-A3D2-8D049224B22E}"/>
                </a:ext>
              </a:extLst>
            </p:cNvPr>
            <p:cNvSpPr/>
            <p:nvPr/>
          </p:nvSpPr>
          <p:spPr>
            <a:xfrm>
              <a:off x="1880214" y="7580193"/>
              <a:ext cx="1086470" cy="533889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5" name="Fluxograma: Processo Predefinido 2004">
              <a:extLst>
                <a:ext uri="{FF2B5EF4-FFF2-40B4-BE49-F238E27FC236}">
                  <a16:creationId xmlns:a16="http://schemas.microsoft.com/office/drawing/2014/main" id="{527E374A-AF39-4214-AAFD-3A8B9B3CD5C5}"/>
                </a:ext>
              </a:extLst>
            </p:cNvPr>
            <p:cNvSpPr/>
            <p:nvPr/>
          </p:nvSpPr>
          <p:spPr>
            <a:xfrm>
              <a:off x="583348" y="10101673"/>
              <a:ext cx="1052191" cy="639787"/>
            </a:xfrm>
            <a:prstGeom prst="flowChartPredefined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2007" name="Fluxograma: Exibir 2006">
              <a:extLst>
                <a:ext uri="{FF2B5EF4-FFF2-40B4-BE49-F238E27FC236}">
                  <a16:creationId xmlns:a16="http://schemas.microsoft.com/office/drawing/2014/main" id="{3F8FC6D6-B7F7-4121-A3BC-99ED3D1D3B70}"/>
                </a:ext>
              </a:extLst>
            </p:cNvPr>
            <p:cNvSpPr/>
            <p:nvPr/>
          </p:nvSpPr>
          <p:spPr>
            <a:xfrm>
              <a:off x="1842175" y="9197807"/>
              <a:ext cx="1064671" cy="636952"/>
            </a:xfrm>
            <a:prstGeom prst="flowChartDisp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</a:t>
              </a:r>
            </a:p>
          </p:txBody>
        </p:sp>
        <p:sp>
          <p:nvSpPr>
            <p:cNvPr id="2017" name="Fluxograma: Armazenamento Interno 2016">
              <a:extLst>
                <a:ext uri="{FF2B5EF4-FFF2-40B4-BE49-F238E27FC236}">
                  <a16:creationId xmlns:a16="http://schemas.microsoft.com/office/drawing/2014/main" id="{71AF5D99-BCA7-4899-B4F6-79D7533894D4}"/>
                </a:ext>
              </a:extLst>
            </p:cNvPr>
            <p:cNvSpPr/>
            <p:nvPr/>
          </p:nvSpPr>
          <p:spPr>
            <a:xfrm>
              <a:off x="1928843" y="10111005"/>
              <a:ext cx="978003" cy="636952"/>
            </a:xfrm>
            <a:prstGeom prst="flowChartInternalStora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Internal</a:t>
              </a:r>
              <a:r>
                <a:rPr lang="pt-B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0" name="Fluxograma: Documento 2019">
              <a:extLst>
                <a:ext uri="{FF2B5EF4-FFF2-40B4-BE49-F238E27FC236}">
                  <a16:creationId xmlns:a16="http://schemas.microsoft.com/office/drawing/2014/main" id="{BA782589-031B-4FAC-88F5-0E6D05914D44}"/>
                </a:ext>
              </a:extLst>
            </p:cNvPr>
            <p:cNvSpPr/>
            <p:nvPr/>
          </p:nvSpPr>
          <p:spPr>
            <a:xfrm>
              <a:off x="583349" y="8355901"/>
              <a:ext cx="1052190" cy="622967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1" name="Fluxograma: Processo 2020">
              <a:extLst>
                <a:ext uri="{FF2B5EF4-FFF2-40B4-BE49-F238E27FC236}">
                  <a16:creationId xmlns:a16="http://schemas.microsoft.com/office/drawing/2014/main" id="{4AB50381-3536-4DEF-88D3-0B4FD37C2B87}"/>
                </a:ext>
              </a:extLst>
            </p:cNvPr>
            <p:cNvSpPr/>
            <p:nvPr/>
          </p:nvSpPr>
          <p:spPr>
            <a:xfrm>
              <a:off x="1875039" y="8357288"/>
              <a:ext cx="1052190" cy="63695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4" name="CaixaDeTexto 2023">
            <a:extLst>
              <a:ext uri="{FF2B5EF4-FFF2-40B4-BE49-F238E27FC236}">
                <a16:creationId xmlns:a16="http://schemas.microsoft.com/office/drawing/2014/main" id="{26B7EEC4-40BC-4AB9-88A0-05FBC91F7382}"/>
              </a:ext>
            </a:extLst>
          </p:cNvPr>
          <p:cNvSpPr txBox="1"/>
          <p:nvPr/>
        </p:nvSpPr>
        <p:spPr>
          <a:xfrm>
            <a:off x="330006" y="200142"/>
            <a:ext cx="248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Main_preProc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5" name="CaixaDeTexto 2024">
            <a:extLst>
              <a:ext uri="{FF2B5EF4-FFF2-40B4-BE49-F238E27FC236}">
                <a16:creationId xmlns:a16="http://schemas.microsoft.com/office/drawing/2014/main" id="{35D64132-2A8F-412D-ABEB-095EB470B31F}"/>
              </a:ext>
            </a:extLst>
          </p:cNvPr>
          <p:cNvSpPr txBox="1"/>
          <p:nvPr/>
        </p:nvSpPr>
        <p:spPr>
          <a:xfrm>
            <a:off x="355984" y="6255366"/>
            <a:ext cx="217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Legend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1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6" name="Conector: Angulado 1495">
            <a:extLst>
              <a:ext uri="{FF2B5EF4-FFF2-40B4-BE49-F238E27FC236}">
                <a16:creationId xmlns:a16="http://schemas.microsoft.com/office/drawing/2014/main" id="{86D3B9D3-F804-45E4-87FE-6EFB36B7C1DA}"/>
              </a:ext>
            </a:extLst>
          </p:cNvPr>
          <p:cNvCxnSpPr>
            <a:cxnSpLocks/>
            <a:stCxn id="1103" idx="2"/>
            <a:endCxn id="1302" idx="3"/>
          </p:cNvCxnSpPr>
          <p:nvPr/>
        </p:nvCxnSpPr>
        <p:spPr>
          <a:xfrm rot="10800000">
            <a:off x="6951550" y="2020867"/>
            <a:ext cx="4504550" cy="7288214"/>
          </a:xfrm>
          <a:prstGeom prst="bentConnector3">
            <a:avLst>
              <a:gd name="adj1" fmla="val 38632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Conector: Angulado 1497">
            <a:extLst>
              <a:ext uri="{FF2B5EF4-FFF2-40B4-BE49-F238E27FC236}">
                <a16:creationId xmlns:a16="http://schemas.microsoft.com/office/drawing/2014/main" id="{A94C426D-3199-4544-A551-6A2CB417C84A}"/>
              </a:ext>
            </a:extLst>
          </p:cNvPr>
          <p:cNvCxnSpPr>
            <a:cxnSpLocks/>
            <a:stCxn id="1102" idx="2"/>
            <a:endCxn id="1302" idx="3"/>
          </p:cNvCxnSpPr>
          <p:nvPr/>
        </p:nvCxnSpPr>
        <p:spPr>
          <a:xfrm rot="10800000">
            <a:off x="6951550" y="2020867"/>
            <a:ext cx="4502454" cy="6669414"/>
          </a:xfrm>
          <a:prstGeom prst="bentConnector3">
            <a:avLst>
              <a:gd name="adj1" fmla="val 3822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ector: Angulado 763">
            <a:extLst>
              <a:ext uri="{FF2B5EF4-FFF2-40B4-BE49-F238E27FC236}">
                <a16:creationId xmlns:a16="http://schemas.microsoft.com/office/drawing/2014/main" id="{19B315C0-1C73-4A55-AAA3-32D47F7FD9E5}"/>
              </a:ext>
            </a:extLst>
          </p:cNvPr>
          <p:cNvCxnSpPr>
            <a:cxnSpLocks/>
            <a:stCxn id="759" idx="1"/>
            <a:endCxn id="674" idx="1"/>
          </p:cNvCxnSpPr>
          <p:nvPr/>
        </p:nvCxnSpPr>
        <p:spPr>
          <a:xfrm rot="10800000" flipH="1">
            <a:off x="4984851" y="10046323"/>
            <a:ext cx="1777013" cy="1151015"/>
          </a:xfrm>
          <a:prstGeom prst="bentConnector3">
            <a:avLst>
              <a:gd name="adj1" fmla="val -128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: Angulado 477">
            <a:extLst>
              <a:ext uri="{FF2B5EF4-FFF2-40B4-BE49-F238E27FC236}">
                <a16:creationId xmlns:a16="http://schemas.microsoft.com/office/drawing/2014/main" id="{5D6846E7-243D-4051-941D-B37F498AA5E6}"/>
              </a:ext>
            </a:extLst>
          </p:cNvPr>
          <p:cNvCxnSpPr>
            <a:cxnSpLocks/>
            <a:stCxn id="243" idx="2"/>
            <a:endCxn id="476" idx="0"/>
          </p:cNvCxnSpPr>
          <p:nvPr/>
        </p:nvCxnSpPr>
        <p:spPr>
          <a:xfrm rot="5400000">
            <a:off x="8245967" y="5066703"/>
            <a:ext cx="304848" cy="11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A1E0F2A1-27E9-414F-8B75-570E3CBD393B}"/>
              </a:ext>
            </a:extLst>
          </p:cNvPr>
          <p:cNvSpPr/>
          <p:nvPr/>
        </p:nvSpPr>
        <p:spPr>
          <a:xfrm>
            <a:off x="240243" y="2344774"/>
            <a:ext cx="1526639" cy="57525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xograma: Documento 5">
            <a:extLst>
              <a:ext uri="{FF2B5EF4-FFF2-40B4-BE49-F238E27FC236}">
                <a16:creationId xmlns:a16="http://schemas.microsoft.com/office/drawing/2014/main" id="{13A3D539-A042-4E34-8E7D-5BAA52E73DAA}"/>
              </a:ext>
            </a:extLst>
          </p:cNvPr>
          <p:cNvSpPr/>
          <p:nvPr/>
        </p:nvSpPr>
        <p:spPr>
          <a:xfrm>
            <a:off x="2264758" y="1089366"/>
            <a:ext cx="2040702" cy="622967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elderly_metadata.mat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Processo Predefinido 21">
            <a:extLst>
              <a:ext uri="{FF2B5EF4-FFF2-40B4-BE49-F238E27FC236}">
                <a16:creationId xmlns:a16="http://schemas.microsoft.com/office/drawing/2014/main" id="{BE32DA39-3320-4D39-870C-0DC1551C87A5}"/>
              </a:ext>
            </a:extLst>
          </p:cNvPr>
          <p:cNvSpPr/>
          <p:nvPr/>
        </p:nvSpPr>
        <p:spPr>
          <a:xfrm>
            <a:off x="2134159" y="4544646"/>
            <a:ext cx="2305557" cy="761285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importSubfolderFiles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45F33AFC-3C73-417B-BF75-920149B5CEE7}"/>
              </a:ext>
            </a:extLst>
          </p:cNvPr>
          <p:cNvCxnSpPr>
            <a:cxnSpLocks/>
            <a:stCxn id="1124" idx="2"/>
            <a:endCxn id="22" idx="0"/>
          </p:cNvCxnSpPr>
          <p:nvPr/>
        </p:nvCxnSpPr>
        <p:spPr>
          <a:xfrm flipH="1">
            <a:off x="3286938" y="4050130"/>
            <a:ext cx="2527" cy="494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luxograma: Dados 81">
            <a:extLst>
              <a:ext uri="{FF2B5EF4-FFF2-40B4-BE49-F238E27FC236}">
                <a16:creationId xmlns:a16="http://schemas.microsoft.com/office/drawing/2014/main" id="{321A78FF-746E-465C-BDCA-E38C94635796}"/>
              </a:ext>
            </a:extLst>
          </p:cNvPr>
          <p:cNvSpPr/>
          <p:nvPr/>
        </p:nvSpPr>
        <p:spPr>
          <a:xfrm>
            <a:off x="5138256" y="4330771"/>
            <a:ext cx="1569808" cy="446144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uxograma: Dados 94">
            <a:extLst>
              <a:ext uri="{FF2B5EF4-FFF2-40B4-BE49-F238E27FC236}">
                <a16:creationId xmlns:a16="http://schemas.microsoft.com/office/drawing/2014/main" id="{1023E4CE-EEA4-445F-9A2C-8CFA96F320FC}"/>
              </a:ext>
            </a:extLst>
          </p:cNvPr>
          <p:cNvSpPr/>
          <p:nvPr/>
        </p:nvSpPr>
        <p:spPr>
          <a:xfrm>
            <a:off x="500017" y="7126103"/>
            <a:ext cx="869214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BC5CC3DF-0322-4935-89C6-63608427CEE7}"/>
              </a:ext>
            </a:extLst>
          </p:cNvPr>
          <p:cNvCxnSpPr>
            <a:cxnSpLocks/>
            <a:stCxn id="22" idx="3"/>
            <a:endCxn id="82" idx="2"/>
          </p:cNvCxnSpPr>
          <p:nvPr/>
        </p:nvCxnSpPr>
        <p:spPr>
          <a:xfrm flipV="1">
            <a:off x="4439716" y="4553843"/>
            <a:ext cx="855521" cy="3714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FB363055-9097-4E2F-9D08-C73A5D91FBFE}"/>
              </a:ext>
            </a:extLst>
          </p:cNvPr>
          <p:cNvCxnSpPr>
            <a:cxnSpLocks/>
            <a:stCxn id="22" idx="2"/>
            <a:endCxn id="95" idx="0"/>
          </p:cNvCxnSpPr>
          <p:nvPr/>
        </p:nvCxnSpPr>
        <p:spPr>
          <a:xfrm rot="5400000">
            <a:off x="1244156" y="5083321"/>
            <a:ext cx="1820172" cy="22653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uxograma: Dados 168">
            <a:extLst>
              <a:ext uri="{FF2B5EF4-FFF2-40B4-BE49-F238E27FC236}">
                <a16:creationId xmlns:a16="http://schemas.microsoft.com/office/drawing/2014/main" id="{50E219B6-3A56-4C27-AB0D-0E6035D03C71}"/>
              </a:ext>
            </a:extLst>
          </p:cNvPr>
          <p:cNvSpPr/>
          <p:nvPr/>
        </p:nvSpPr>
        <p:spPr>
          <a:xfrm>
            <a:off x="6713706" y="3071651"/>
            <a:ext cx="1357002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Mass_kg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luxograma: Dados 173">
            <a:extLst>
              <a:ext uri="{FF2B5EF4-FFF2-40B4-BE49-F238E27FC236}">
                <a16:creationId xmlns:a16="http://schemas.microsoft.com/office/drawing/2014/main" id="{A4FA2946-1F4B-4DBD-833C-6BEF91A902F9}"/>
              </a:ext>
            </a:extLst>
          </p:cNvPr>
          <p:cNvSpPr/>
          <p:nvPr/>
        </p:nvSpPr>
        <p:spPr>
          <a:xfrm>
            <a:off x="8272315" y="3075050"/>
            <a:ext cx="1229013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Conector: Angulado 174">
            <a:extLst>
              <a:ext uri="{FF2B5EF4-FFF2-40B4-BE49-F238E27FC236}">
                <a16:creationId xmlns:a16="http://schemas.microsoft.com/office/drawing/2014/main" id="{79EFF2EB-C834-4E80-9F2E-F9C3A7AB3A41}"/>
              </a:ext>
            </a:extLst>
          </p:cNvPr>
          <p:cNvCxnSpPr>
            <a:cxnSpLocks/>
            <a:stCxn id="82" idx="0"/>
            <a:endCxn id="174" idx="4"/>
          </p:cNvCxnSpPr>
          <p:nvPr/>
        </p:nvCxnSpPr>
        <p:spPr>
          <a:xfrm rot="5400000" flipH="1" flipV="1">
            <a:off x="7103890" y="2547840"/>
            <a:ext cx="759183" cy="280668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A583D5A9-1504-4971-BF1D-2D86F5CB7904}"/>
              </a:ext>
            </a:extLst>
          </p:cNvPr>
          <p:cNvCxnSpPr>
            <a:cxnSpLocks/>
            <a:stCxn id="169" idx="0"/>
            <a:endCxn id="1302" idx="2"/>
          </p:cNvCxnSpPr>
          <p:nvPr/>
        </p:nvCxnSpPr>
        <p:spPr>
          <a:xfrm rot="16200000" flipV="1">
            <a:off x="6442086" y="1985829"/>
            <a:ext cx="718366" cy="145327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luxograma: Processo 242">
            <a:extLst>
              <a:ext uri="{FF2B5EF4-FFF2-40B4-BE49-F238E27FC236}">
                <a16:creationId xmlns:a16="http://schemas.microsoft.com/office/drawing/2014/main" id="{F569459D-A521-4DF5-A344-FC78647F33EA}"/>
              </a:ext>
            </a:extLst>
          </p:cNvPr>
          <p:cNvSpPr/>
          <p:nvPr/>
        </p:nvSpPr>
        <p:spPr>
          <a:xfrm>
            <a:off x="7503647" y="4188084"/>
            <a:ext cx="1790685" cy="726794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GRF data: -AP_R, -AP_L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-ML_L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: Angulado 301">
            <a:extLst>
              <a:ext uri="{FF2B5EF4-FFF2-40B4-BE49-F238E27FC236}">
                <a16:creationId xmlns:a16="http://schemas.microsoft.com/office/drawing/2014/main" id="{8486D77D-7F87-4F8B-9A9A-72FD1F5EE118}"/>
              </a:ext>
            </a:extLst>
          </p:cNvPr>
          <p:cNvCxnSpPr>
            <a:cxnSpLocks/>
            <a:stCxn id="3" idx="3"/>
            <a:endCxn id="1124" idx="0"/>
          </p:cNvCxnSpPr>
          <p:nvPr/>
        </p:nvCxnSpPr>
        <p:spPr>
          <a:xfrm>
            <a:off x="1766882" y="2632402"/>
            <a:ext cx="1522583" cy="9422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Conector: Angulado 315">
            <a:extLst>
              <a:ext uri="{FF2B5EF4-FFF2-40B4-BE49-F238E27FC236}">
                <a16:creationId xmlns:a16="http://schemas.microsoft.com/office/drawing/2014/main" id="{0FB74A88-E87B-482B-AA64-0418DE3E04A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1766882" y="1671148"/>
            <a:ext cx="1518227" cy="9612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: Angulado 322">
            <a:extLst>
              <a:ext uri="{FF2B5EF4-FFF2-40B4-BE49-F238E27FC236}">
                <a16:creationId xmlns:a16="http://schemas.microsoft.com/office/drawing/2014/main" id="{2D67FBBF-2145-4B19-91DF-B094E4DDD4E1}"/>
              </a:ext>
            </a:extLst>
          </p:cNvPr>
          <p:cNvCxnSpPr>
            <a:cxnSpLocks/>
            <a:stCxn id="82" idx="3"/>
            <a:endCxn id="324" idx="0"/>
          </p:cNvCxnSpPr>
          <p:nvPr/>
        </p:nvCxnSpPr>
        <p:spPr>
          <a:xfrm rot="16200000" flipH="1">
            <a:off x="5543718" y="4999376"/>
            <a:ext cx="446296" cy="137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Fluxograma: Processo Predefinido 323">
            <a:extLst>
              <a:ext uri="{FF2B5EF4-FFF2-40B4-BE49-F238E27FC236}">
                <a16:creationId xmlns:a16="http://schemas.microsoft.com/office/drawing/2014/main" id="{B998DD37-2635-4A81-9091-A2DC638446E1}"/>
              </a:ext>
            </a:extLst>
          </p:cNvPr>
          <p:cNvSpPr/>
          <p:nvPr/>
        </p:nvSpPr>
        <p:spPr>
          <a:xfrm>
            <a:off x="4633162" y="5223211"/>
            <a:ext cx="2268782" cy="657360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7" name="Conector: Angulado 446">
            <a:extLst>
              <a:ext uri="{FF2B5EF4-FFF2-40B4-BE49-F238E27FC236}">
                <a16:creationId xmlns:a16="http://schemas.microsoft.com/office/drawing/2014/main" id="{78705B6A-B97C-435A-A438-070CAB9D52B4}"/>
              </a:ext>
            </a:extLst>
          </p:cNvPr>
          <p:cNvCxnSpPr>
            <a:cxnSpLocks/>
            <a:stCxn id="174" idx="2"/>
            <a:endCxn id="169" idx="5"/>
          </p:cNvCxnSpPr>
          <p:nvPr/>
        </p:nvCxnSpPr>
        <p:spPr>
          <a:xfrm rot="10800000">
            <a:off x="7935008" y="3319921"/>
            <a:ext cx="460208" cy="339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Fluxograma: Exibir 475">
            <a:extLst>
              <a:ext uri="{FF2B5EF4-FFF2-40B4-BE49-F238E27FC236}">
                <a16:creationId xmlns:a16="http://schemas.microsoft.com/office/drawing/2014/main" id="{27958075-D065-42AE-BE57-53F1A960FE62}"/>
              </a:ext>
            </a:extLst>
          </p:cNvPr>
          <p:cNvSpPr/>
          <p:nvPr/>
        </p:nvSpPr>
        <p:spPr>
          <a:xfrm>
            <a:off x="7467072" y="5219726"/>
            <a:ext cx="1861438" cy="667549"/>
          </a:xfrm>
          <a:prstGeom prst="flowChartDisplay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0" name="Conector: Angulado 499">
            <a:extLst>
              <a:ext uri="{FF2B5EF4-FFF2-40B4-BE49-F238E27FC236}">
                <a16:creationId xmlns:a16="http://schemas.microsoft.com/office/drawing/2014/main" id="{65444CC7-0A7B-4376-B42D-6596BC692ECE}"/>
              </a:ext>
            </a:extLst>
          </p:cNvPr>
          <p:cNvCxnSpPr>
            <a:cxnSpLocks/>
            <a:stCxn id="324" idx="2"/>
            <a:endCxn id="506" idx="0"/>
          </p:cNvCxnSpPr>
          <p:nvPr/>
        </p:nvCxnSpPr>
        <p:spPr>
          <a:xfrm rot="5400000">
            <a:off x="4976323" y="5809095"/>
            <a:ext cx="719755" cy="86270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: Angulado 500">
            <a:extLst>
              <a:ext uri="{FF2B5EF4-FFF2-40B4-BE49-F238E27FC236}">
                <a16:creationId xmlns:a16="http://schemas.microsoft.com/office/drawing/2014/main" id="{0A7AB972-CC98-4B38-B973-169407C032FC}"/>
              </a:ext>
            </a:extLst>
          </p:cNvPr>
          <p:cNvCxnSpPr>
            <a:cxnSpLocks/>
            <a:stCxn id="324" idx="2"/>
            <a:endCxn id="509" idx="1"/>
          </p:cNvCxnSpPr>
          <p:nvPr/>
        </p:nvCxnSpPr>
        <p:spPr>
          <a:xfrm rot="5400000">
            <a:off x="4266608" y="5117670"/>
            <a:ext cx="738044" cy="226384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Fluxograma: Dados 505">
            <a:extLst>
              <a:ext uri="{FF2B5EF4-FFF2-40B4-BE49-F238E27FC236}">
                <a16:creationId xmlns:a16="http://schemas.microsoft.com/office/drawing/2014/main" id="{C1365970-1BDB-42C8-8F79-0F3154B1A9A3}"/>
              </a:ext>
            </a:extLst>
          </p:cNvPr>
          <p:cNvSpPr/>
          <p:nvPr/>
        </p:nvSpPr>
        <p:spPr>
          <a:xfrm>
            <a:off x="4111666" y="6600326"/>
            <a:ext cx="1321969" cy="6508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09" name="Fluxograma: Dados 508">
            <a:extLst>
              <a:ext uri="{FF2B5EF4-FFF2-40B4-BE49-F238E27FC236}">
                <a16:creationId xmlns:a16="http://schemas.microsoft.com/office/drawing/2014/main" id="{D3BA23F4-1106-42DD-BF3A-B0C4D487DA5D}"/>
              </a:ext>
            </a:extLst>
          </p:cNvPr>
          <p:cNvSpPr/>
          <p:nvPr/>
        </p:nvSpPr>
        <p:spPr>
          <a:xfrm>
            <a:off x="2842721" y="6618615"/>
            <a:ext cx="1321969" cy="63961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7" name="Conector: Angulado 546">
            <a:extLst>
              <a:ext uri="{FF2B5EF4-FFF2-40B4-BE49-F238E27FC236}">
                <a16:creationId xmlns:a16="http://schemas.microsoft.com/office/drawing/2014/main" id="{1E68D7B7-8E28-4AF0-AD0A-9582F43F735A}"/>
              </a:ext>
            </a:extLst>
          </p:cNvPr>
          <p:cNvCxnSpPr>
            <a:cxnSpLocks/>
            <a:stCxn id="509" idx="3"/>
            <a:endCxn id="557" idx="0"/>
          </p:cNvCxnSpPr>
          <p:nvPr/>
        </p:nvCxnSpPr>
        <p:spPr>
          <a:xfrm rot="16200000" flipH="1">
            <a:off x="3348164" y="7281577"/>
            <a:ext cx="740232" cy="69354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ector: Angulado 547">
            <a:extLst>
              <a:ext uri="{FF2B5EF4-FFF2-40B4-BE49-F238E27FC236}">
                <a16:creationId xmlns:a16="http://schemas.microsoft.com/office/drawing/2014/main" id="{87437EA5-194C-4DEC-851D-EBBABEFF1E91}"/>
              </a:ext>
            </a:extLst>
          </p:cNvPr>
          <p:cNvCxnSpPr>
            <a:cxnSpLocks/>
            <a:stCxn id="506" idx="4"/>
            <a:endCxn id="557" idx="0"/>
          </p:cNvCxnSpPr>
          <p:nvPr/>
        </p:nvCxnSpPr>
        <p:spPr>
          <a:xfrm rot="5400000">
            <a:off x="4045186" y="7270998"/>
            <a:ext cx="747331" cy="7076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Fluxograma: Processo Predefinido 556">
            <a:extLst>
              <a:ext uri="{FF2B5EF4-FFF2-40B4-BE49-F238E27FC236}">
                <a16:creationId xmlns:a16="http://schemas.microsoft.com/office/drawing/2014/main" id="{E73709E9-B686-43A5-ABF1-C44CC073BF58}"/>
              </a:ext>
            </a:extLst>
          </p:cNvPr>
          <p:cNvSpPr/>
          <p:nvPr/>
        </p:nvSpPr>
        <p:spPr>
          <a:xfrm>
            <a:off x="2611178" y="7998464"/>
            <a:ext cx="2907745" cy="826731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segmentCurves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n_steps,events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AP, ML, V)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7" name="Conector: Angulado 626">
            <a:extLst>
              <a:ext uri="{FF2B5EF4-FFF2-40B4-BE49-F238E27FC236}">
                <a16:creationId xmlns:a16="http://schemas.microsoft.com/office/drawing/2014/main" id="{7DCF5F51-0B5D-447C-BA7F-CC88EB170299}"/>
              </a:ext>
            </a:extLst>
          </p:cNvPr>
          <p:cNvCxnSpPr>
            <a:cxnSpLocks/>
            <a:stCxn id="557" idx="3"/>
            <a:endCxn id="637" idx="2"/>
          </p:cNvCxnSpPr>
          <p:nvPr/>
        </p:nvCxnSpPr>
        <p:spPr>
          <a:xfrm flipV="1">
            <a:off x="5518923" y="7973332"/>
            <a:ext cx="1057136" cy="4384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ector: Angulado 627">
            <a:extLst>
              <a:ext uri="{FF2B5EF4-FFF2-40B4-BE49-F238E27FC236}">
                <a16:creationId xmlns:a16="http://schemas.microsoft.com/office/drawing/2014/main" id="{F15031D5-5BF1-4B47-9475-46641DC9C0A8}"/>
              </a:ext>
            </a:extLst>
          </p:cNvPr>
          <p:cNvCxnSpPr>
            <a:cxnSpLocks/>
            <a:stCxn id="557" idx="3"/>
            <a:endCxn id="645" idx="2"/>
          </p:cNvCxnSpPr>
          <p:nvPr/>
        </p:nvCxnSpPr>
        <p:spPr>
          <a:xfrm>
            <a:off x="5518923" y="8411830"/>
            <a:ext cx="1059822" cy="4626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Fluxograma: Dados 636">
            <a:extLst>
              <a:ext uri="{FF2B5EF4-FFF2-40B4-BE49-F238E27FC236}">
                <a16:creationId xmlns:a16="http://schemas.microsoft.com/office/drawing/2014/main" id="{058B7B23-E41B-4D56-8082-D92D4068DB2A}"/>
              </a:ext>
            </a:extLst>
          </p:cNvPr>
          <p:cNvSpPr/>
          <p:nvPr/>
        </p:nvSpPr>
        <p:spPr>
          <a:xfrm>
            <a:off x="6423152" y="7714928"/>
            <a:ext cx="1529073" cy="5168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Fluxograma: Dados 644">
            <a:extLst>
              <a:ext uri="{FF2B5EF4-FFF2-40B4-BE49-F238E27FC236}">
                <a16:creationId xmlns:a16="http://schemas.microsoft.com/office/drawing/2014/main" id="{0C588AD3-E2EC-4952-91CA-F92EA69F84DA}"/>
              </a:ext>
            </a:extLst>
          </p:cNvPr>
          <p:cNvSpPr/>
          <p:nvPr/>
        </p:nvSpPr>
        <p:spPr>
          <a:xfrm>
            <a:off x="6425838" y="8616085"/>
            <a:ext cx="1529073" cy="516803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4" name="Conector: Angulado 663">
            <a:extLst>
              <a:ext uri="{FF2B5EF4-FFF2-40B4-BE49-F238E27FC236}">
                <a16:creationId xmlns:a16="http://schemas.microsoft.com/office/drawing/2014/main" id="{31FB5A56-A825-4500-8FB5-78EF593312A8}"/>
              </a:ext>
            </a:extLst>
          </p:cNvPr>
          <p:cNvCxnSpPr>
            <a:cxnSpLocks/>
            <a:stCxn id="95" idx="4"/>
          </p:cNvCxnSpPr>
          <p:nvPr/>
        </p:nvCxnSpPr>
        <p:spPr>
          <a:xfrm rot="16200000" flipH="1">
            <a:off x="3733685" y="4823580"/>
            <a:ext cx="2423682" cy="8021804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Fluxograma: Processo Predefinido 673">
            <a:extLst>
              <a:ext uri="{FF2B5EF4-FFF2-40B4-BE49-F238E27FC236}">
                <a16:creationId xmlns:a16="http://schemas.microsoft.com/office/drawing/2014/main" id="{8C3C2F15-CE98-488C-961D-3764235B0393}"/>
              </a:ext>
            </a:extLst>
          </p:cNvPr>
          <p:cNvSpPr/>
          <p:nvPr/>
        </p:nvSpPr>
        <p:spPr>
          <a:xfrm>
            <a:off x="6761865" y="9614831"/>
            <a:ext cx="3073307" cy="862981"/>
          </a:xfrm>
          <a:prstGeom prst="flowChartPredefinedProcess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prepDataCurves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seg_grf_side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n_steps,events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9" name="Fluxograma: Entrada Manual 758">
            <a:extLst>
              <a:ext uri="{FF2B5EF4-FFF2-40B4-BE49-F238E27FC236}">
                <a16:creationId xmlns:a16="http://schemas.microsoft.com/office/drawing/2014/main" id="{31ABFDC3-E74B-4C84-B13C-E2B720ABB758}"/>
              </a:ext>
            </a:extLst>
          </p:cNvPr>
          <p:cNvSpPr/>
          <p:nvPr/>
        </p:nvSpPr>
        <p:spPr>
          <a:xfrm>
            <a:off x="4984852" y="10938935"/>
            <a:ext cx="663408" cy="516803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5" name="Conector: Angulado 894">
            <a:extLst>
              <a:ext uri="{FF2B5EF4-FFF2-40B4-BE49-F238E27FC236}">
                <a16:creationId xmlns:a16="http://schemas.microsoft.com/office/drawing/2014/main" id="{9625EAB4-B7A4-4CC2-8415-B4A0DAAA37AF}"/>
              </a:ext>
            </a:extLst>
          </p:cNvPr>
          <p:cNvCxnSpPr>
            <a:cxnSpLocks/>
            <a:stCxn id="674" idx="3"/>
            <a:endCxn id="904" idx="2"/>
          </p:cNvCxnSpPr>
          <p:nvPr/>
        </p:nvCxnSpPr>
        <p:spPr>
          <a:xfrm>
            <a:off x="9835172" y="10046322"/>
            <a:ext cx="2095323" cy="5469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ector: Angulado 895">
            <a:extLst>
              <a:ext uri="{FF2B5EF4-FFF2-40B4-BE49-F238E27FC236}">
                <a16:creationId xmlns:a16="http://schemas.microsoft.com/office/drawing/2014/main" id="{2ADB4228-41C6-4146-8222-91F3976463A0}"/>
              </a:ext>
            </a:extLst>
          </p:cNvPr>
          <p:cNvCxnSpPr>
            <a:cxnSpLocks/>
            <a:stCxn id="674" idx="3"/>
            <a:endCxn id="905" idx="2"/>
          </p:cNvCxnSpPr>
          <p:nvPr/>
        </p:nvCxnSpPr>
        <p:spPr>
          <a:xfrm>
            <a:off x="9835172" y="10046322"/>
            <a:ext cx="2064738" cy="120910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Fluxograma: Dados 903">
            <a:extLst>
              <a:ext uri="{FF2B5EF4-FFF2-40B4-BE49-F238E27FC236}">
                <a16:creationId xmlns:a16="http://schemas.microsoft.com/office/drawing/2014/main" id="{ED6E52DF-3296-4064-96A5-7E1F1DBF1049}"/>
              </a:ext>
            </a:extLst>
          </p:cNvPr>
          <p:cNvSpPr/>
          <p:nvPr/>
        </p:nvSpPr>
        <p:spPr>
          <a:xfrm>
            <a:off x="11723027" y="10346932"/>
            <a:ext cx="2074677" cy="49262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prep_curves_R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5" name="Fluxograma: Dados 904">
            <a:extLst>
              <a:ext uri="{FF2B5EF4-FFF2-40B4-BE49-F238E27FC236}">
                <a16:creationId xmlns:a16="http://schemas.microsoft.com/office/drawing/2014/main" id="{0E2A3F58-7DAE-4057-9781-D92928598A5C}"/>
              </a:ext>
            </a:extLst>
          </p:cNvPr>
          <p:cNvSpPr/>
          <p:nvPr/>
        </p:nvSpPr>
        <p:spPr>
          <a:xfrm>
            <a:off x="11692442" y="10992763"/>
            <a:ext cx="2074676" cy="525329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prep_curves_L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3" name="Conector: Angulado 1042">
            <a:extLst>
              <a:ext uri="{FF2B5EF4-FFF2-40B4-BE49-F238E27FC236}">
                <a16:creationId xmlns:a16="http://schemas.microsoft.com/office/drawing/2014/main" id="{CE309988-8AAF-4639-983D-47E4CB912997}"/>
              </a:ext>
            </a:extLst>
          </p:cNvPr>
          <p:cNvCxnSpPr>
            <a:cxnSpLocks/>
            <a:stCxn id="904" idx="5"/>
            <a:endCxn id="1053" idx="2"/>
          </p:cNvCxnSpPr>
          <p:nvPr/>
        </p:nvCxnSpPr>
        <p:spPr>
          <a:xfrm flipV="1">
            <a:off x="13590236" y="10185543"/>
            <a:ext cx="2433912" cy="40770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ector: Angulado 1043">
            <a:extLst>
              <a:ext uri="{FF2B5EF4-FFF2-40B4-BE49-F238E27FC236}">
                <a16:creationId xmlns:a16="http://schemas.microsoft.com/office/drawing/2014/main" id="{FFE85BB2-6546-44A9-9835-9E0D5A0FC499}"/>
              </a:ext>
            </a:extLst>
          </p:cNvPr>
          <p:cNvCxnSpPr>
            <a:cxnSpLocks/>
            <a:stCxn id="905" idx="5"/>
            <a:endCxn id="1053" idx="2"/>
          </p:cNvCxnSpPr>
          <p:nvPr/>
        </p:nvCxnSpPr>
        <p:spPr>
          <a:xfrm flipV="1">
            <a:off x="13559650" y="10185543"/>
            <a:ext cx="2464498" cy="1069885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Fluxograma: Processo Predefinido 1052">
            <a:extLst>
              <a:ext uri="{FF2B5EF4-FFF2-40B4-BE49-F238E27FC236}">
                <a16:creationId xmlns:a16="http://schemas.microsoft.com/office/drawing/2014/main" id="{44AC48F9-8335-40BF-8D4F-47C2F9281120}"/>
              </a:ext>
            </a:extLst>
          </p:cNvPr>
          <p:cNvSpPr/>
          <p:nvPr/>
        </p:nvSpPr>
        <p:spPr>
          <a:xfrm>
            <a:off x="14461000" y="9417869"/>
            <a:ext cx="3126295" cy="767674"/>
          </a:xfrm>
          <a:prstGeom prst="flowChartPredefinedProcess">
            <a:avLst/>
          </a:prstGeom>
          <a:solidFill>
            <a:srgbClr val="E692E6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prepDataCorr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curves_R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curves_L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098" name="Conector: Angulado 1097">
            <a:extLst>
              <a:ext uri="{FF2B5EF4-FFF2-40B4-BE49-F238E27FC236}">
                <a16:creationId xmlns:a16="http://schemas.microsoft.com/office/drawing/2014/main" id="{917500A6-CBAA-4889-8B9B-7F270C05BB8E}"/>
              </a:ext>
            </a:extLst>
          </p:cNvPr>
          <p:cNvCxnSpPr>
            <a:cxnSpLocks/>
            <a:stCxn id="1053" idx="1"/>
            <a:endCxn id="1103" idx="5"/>
          </p:cNvCxnSpPr>
          <p:nvPr/>
        </p:nvCxnSpPr>
        <p:spPr>
          <a:xfrm rot="10800000">
            <a:off x="12716384" y="9309082"/>
            <a:ext cx="1744617" cy="49262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ector: Angulado 1098">
            <a:extLst>
              <a:ext uri="{FF2B5EF4-FFF2-40B4-BE49-F238E27FC236}">
                <a16:creationId xmlns:a16="http://schemas.microsoft.com/office/drawing/2014/main" id="{BF82DA3C-6117-40D6-A26F-816D0E1D9BA4}"/>
              </a:ext>
            </a:extLst>
          </p:cNvPr>
          <p:cNvCxnSpPr>
            <a:cxnSpLocks/>
            <a:stCxn id="1053" idx="1"/>
            <a:endCxn id="1102" idx="5"/>
          </p:cNvCxnSpPr>
          <p:nvPr/>
        </p:nvCxnSpPr>
        <p:spPr>
          <a:xfrm rot="10800000">
            <a:off x="12714288" y="8690282"/>
            <a:ext cx="1746713" cy="111142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Fluxograma: Dados 1101">
            <a:extLst>
              <a:ext uri="{FF2B5EF4-FFF2-40B4-BE49-F238E27FC236}">
                <a16:creationId xmlns:a16="http://schemas.microsoft.com/office/drawing/2014/main" id="{1F4051F1-424E-4B2F-80FB-FDE5B1B1ABEE}"/>
              </a:ext>
            </a:extLst>
          </p:cNvPr>
          <p:cNvSpPr/>
          <p:nvPr/>
        </p:nvSpPr>
        <p:spPr>
          <a:xfrm>
            <a:off x="11296469" y="8463195"/>
            <a:ext cx="1575353" cy="45417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Fluxograma: Dados 1102">
            <a:extLst>
              <a:ext uri="{FF2B5EF4-FFF2-40B4-BE49-F238E27FC236}">
                <a16:creationId xmlns:a16="http://schemas.microsoft.com/office/drawing/2014/main" id="{93A694D1-9CED-4D31-BAC6-975ECCA6FE88}"/>
              </a:ext>
            </a:extLst>
          </p:cNvPr>
          <p:cNvSpPr/>
          <p:nvPr/>
        </p:nvSpPr>
        <p:spPr>
          <a:xfrm>
            <a:off x="11298565" y="9068078"/>
            <a:ext cx="1575353" cy="482005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1" name="Fluxograma: Entrada Manual 1120">
            <a:extLst>
              <a:ext uri="{FF2B5EF4-FFF2-40B4-BE49-F238E27FC236}">
                <a16:creationId xmlns:a16="http://schemas.microsoft.com/office/drawing/2014/main" id="{A8BFCA9B-9517-43A9-94F7-26802CD4DA8F}"/>
              </a:ext>
            </a:extLst>
          </p:cNvPr>
          <p:cNvSpPr/>
          <p:nvPr/>
        </p:nvSpPr>
        <p:spPr>
          <a:xfrm>
            <a:off x="14139001" y="7818124"/>
            <a:ext cx="2204309" cy="651447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corr_coef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=[0.85,0.90,0.95]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4" name="Fluxograma: Entrada Manual 1123">
            <a:extLst>
              <a:ext uri="{FF2B5EF4-FFF2-40B4-BE49-F238E27FC236}">
                <a16:creationId xmlns:a16="http://schemas.microsoft.com/office/drawing/2014/main" id="{228444E7-C7E2-4849-8279-D66285ED6E5B}"/>
              </a:ext>
            </a:extLst>
          </p:cNvPr>
          <p:cNvSpPr/>
          <p:nvPr/>
        </p:nvSpPr>
        <p:spPr>
          <a:xfrm>
            <a:off x="2236424" y="3521833"/>
            <a:ext cx="2106082" cy="528297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‘./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elderly_GRF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3" name="Fluxograma: Processo Predefinido 1132">
            <a:extLst>
              <a:ext uri="{FF2B5EF4-FFF2-40B4-BE49-F238E27FC236}">
                <a16:creationId xmlns:a16="http://schemas.microsoft.com/office/drawing/2014/main" id="{9A694892-71E3-417C-867E-F4669C42B9A7}"/>
              </a:ext>
            </a:extLst>
          </p:cNvPr>
          <p:cNvSpPr/>
          <p:nvPr/>
        </p:nvSpPr>
        <p:spPr>
          <a:xfrm>
            <a:off x="12271419" y="6432804"/>
            <a:ext cx="3319562" cy="862981"/>
          </a:xfrm>
          <a:prstGeom prst="flowChartPredefinedProcess">
            <a:avLst/>
          </a:prstGeom>
          <a:solidFill>
            <a:srgbClr val="F7AFB6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repeatCorrFilter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grf_side_corr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corr_n_coef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pt-BR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5" name="Conector: Angulado 1134">
            <a:extLst>
              <a:ext uri="{FF2B5EF4-FFF2-40B4-BE49-F238E27FC236}">
                <a16:creationId xmlns:a16="http://schemas.microsoft.com/office/drawing/2014/main" id="{C7E1FD1E-8D63-49B7-AA26-6C1D49F0036D}"/>
              </a:ext>
            </a:extLst>
          </p:cNvPr>
          <p:cNvCxnSpPr>
            <a:cxnSpLocks/>
            <a:stCxn id="1103" idx="2"/>
            <a:endCxn id="1133" idx="1"/>
          </p:cNvCxnSpPr>
          <p:nvPr/>
        </p:nvCxnSpPr>
        <p:spPr>
          <a:xfrm rot="10800000" flipH="1">
            <a:off x="11456099" y="6864295"/>
            <a:ext cx="815319" cy="2444786"/>
          </a:xfrm>
          <a:prstGeom prst="bentConnector3">
            <a:avLst>
              <a:gd name="adj1" fmla="val -4736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7" name="Conector: Angulado 1136">
            <a:extLst>
              <a:ext uri="{FF2B5EF4-FFF2-40B4-BE49-F238E27FC236}">
                <a16:creationId xmlns:a16="http://schemas.microsoft.com/office/drawing/2014/main" id="{3C78FFF6-3225-44D8-B8C9-03807BDFA7C2}"/>
              </a:ext>
            </a:extLst>
          </p:cNvPr>
          <p:cNvCxnSpPr>
            <a:cxnSpLocks/>
            <a:stCxn id="1102" idx="2"/>
            <a:endCxn id="1133" idx="1"/>
          </p:cNvCxnSpPr>
          <p:nvPr/>
        </p:nvCxnSpPr>
        <p:spPr>
          <a:xfrm rot="10800000" flipH="1">
            <a:off x="11454003" y="6864295"/>
            <a:ext cx="817415" cy="1825986"/>
          </a:xfrm>
          <a:prstGeom prst="bentConnector3">
            <a:avLst>
              <a:gd name="adj1" fmla="val -47239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Conector: Angulado 1138">
            <a:extLst>
              <a:ext uri="{FF2B5EF4-FFF2-40B4-BE49-F238E27FC236}">
                <a16:creationId xmlns:a16="http://schemas.microsoft.com/office/drawing/2014/main" id="{B580A124-5DCB-467A-88C6-9E8529DBD298}"/>
              </a:ext>
            </a:extLst>
          </p:cNvPr>
          <p:cNvCxnSpPr>
            <a:cxnSpLocks/>
            <a:stCxn id="1121" idx="0"/>
            <a:endCxn id="1133" idx="2"/>
          </p:cNvCxnSpPr>
          <p:nvPr/>
        </p:nvCxnSpPr>
        <p:spPr>
          <a:xfrm rot="16200000" flipV="1">
            <a:off x="14292436" y="6934549"/>
            <a:ext cx="587484" cy="13099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Conector: Angulado 1250">
            <a:extLst>
              <a:ext uri="{FF2B5EF4-FFF2-40B4-BE49-F238E27FC236}">
                <a16:creationId xmlns:a16="http://schemas.microsoft.com/office/drawing/2014/main" id="{2CD21E42-2EE5-4810-90E4-8489FC3A8A2B}"/>
              </a:ext>
            </a:extLst>
          </p:cNvPr>
          <p:cNvCxnSpPr>
            <a:cxnSpLocks/>
            <a:stCxn id="243" idx="1"/>
            <a:endCxn id="82" idx="5"/>
          </p:cNvCxnSpPr>
          <p:nvPr/>
        </p:nvCxnSpPr>
        <p:spPr>
          <a:xfrm rot="10800000" flipV="1">
            <a:off x="6551083" y="4551481"/>
            <a:ext cx="952564" cy="236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3" name="Fluxograma: Dados 1282">
            <a:extLst>
              <a:ext uri="{FF2B5EF4-FFF2-40B4-BE49-F238E27FC236}">
                <a16:creationId xmlns:a16="http://schemas.microsoft.com/office/drawing/2014/main" id="{6F0587C2-1B53-4AD6-900F-D29C53216A5C}"/>
              </a:ext>
            </a:extLst>
          </p:cNvPr>
          <p:cNvSpPr/>
          <p:nvPr/>
        </p:nvSpPr>
        <p:spPr>
          <a:xfrm>
            <a:off x="11731468" y="5718105"/>
            <a:ext cx="1752722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opt_GRF_L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5" name="Fluxograma: Dados 1284">
            <a:extLst>
              <a:ext uri="{FF2B5EF4-FFF2-40B4-BE49-F238E27FC236}">
                <a16:creationId xmlns:a16="http://schemas.microsoft.com/office/drawing/2014/main" id="{749ED27E-5BC8-41BC-BC89-3FCB651FDF20}"/>
              </a:ext>
            </a:extLst>
          </p:cNvPr>
          <p:cNvSpPr/>
          <p:nvPr/>
        </p:nvSpPr>
        <p:spPr>
          <a:xfrm>
            <a:off x="11730965" y="5150557"/>
            <a:ext cx="1752722" cy="3743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opt_GRF_R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7" name="Conector: Angulado 1286">
            <a:extLst>
              <a:ext uri="{FF2B5EF4-FFF2-40B4-BE49-F238E27FC236}">
                <a16:creationId xmlns:a16="http://schemas.microsoft.com/office/drawing/2014/main" id="{7732CA0A-7DCE-469B-A5E4-805FA7696C5E}"/>
              </a:ext>
            </a:extLst>
          </p:cNvPr>
          <p:cNvCxnSpPr>
            <a:cxnSpLocks/>
            <a:stCxn id="1133" idx="0"/>
            <a:endCxn id="1283" idx="5"/>
          </p:cNvCxnSpPr>
          <p:nvPr/>
        </p:nvCxnSpPr>
        <p:spPr>
          <a:xfrm rot="16200000" flipV="1">
            <a:off x="13356288" y="5857892"/>
            <a:ext cx="527543" cy="62228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Conector: Angulado 1288">
            <a:extLst>
              <a:ext uri="{FF2B5EF4-FFF2-40B4-BE49-F238E27FC236}">
                <a16:creationId xmlns:a16="http://schemas.microsoft.com/office/drawing/2014/main" id="{93DF36D5-6CFE-47EB-B9BA-26E5B166466D}"/>
              </a:ext>
            </a:extLst>
          </p:cNvPr>
          <p:cNvCxnSpPr>
            <a:cxnSpLocks/>
            <a:stCxn id="1133" idx="0"/>
            <a:endCxn id="1285" idx="5"/>
          </p:cNvCxnSpPr>
          <p:nvPr/>
        </p:nvCxnSpPr>
        <p:spPr>
          <a:xfrm rot="16200000" flipV="1">
            <a:off x="13072263" y="5573866"/>
            <a:ext cx="1095091" cy="62278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" name="Fluxograma: Armazenamento Interno 1301">
            <a:extLst>
              <a:ext uri="{FF2B5EF4-FFF2-40B4-BE49-F238E27FC236}">
                <a16:creationId xmlns:a16="http://schemas.microsoft.com/office/drawing/2014/main" id="{7F51C73B-9D29-4F77-A37F-3AF8315E090A}"/>
              </a:ext>
            </a:extLst>
          </p:cNvPr>
          <p:cNvSpPr/>
          <p:nvPr/>
        </p:nvSpPr>
        <p:spPr>
          <a:xfrm>
            <a:off x="5197710" y="1688448"/>
            <a:ext cx="1753840" cy="664837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elderly_metadata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1" name="Conector: Angulado 1320">
            <a:extLst>
              <a:ext uri="{FF2B5EF4-FFF2-40B4-BE49-F238E27FC236}">
                <a16:creationId xmlns:a16="http://schemas.microsoft.com/office/drawing/2014/main" id="{81CCCEED-63D9-47BB-B83A-8080161B1568}"/>
              </a:ext>
            </a:extLst>
          </p:cNvPr>
          <p:cNvCxnSpPr>
            <a:cxnSpLocks/>
            <a:stCxn id="6" idx="3"/>
            <a:endCxn id="1302" idx="1"/>
          </p:cNvCxnSpPr>
          <p:nvPr/>
        </p:nvCxnSpPr>
        <p:spPr>
          <a:xfrm>
            <a:off x="4305460" y="1400850"/>
            <a:ext cx="892250" cy="6200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6" name="Fluxograma: Exibir 1355">
            <a:extLst>
              <a:ext uri="{FF2B5EF4-FFF2-40B4-BE49-F238E27FC236}">
                <a16:creationId xmlns:a16="http://schemas.microsoft.com/office/drawing/2014/main" id="{49D0671F-CC8B-4EB2-B857-020AB3BF94C2}"/>
              </a:ext>
            </a:extLst>
          </p:cNvPr>
          <p:cNvSpPr/>
          <p:nvPr/>
        </p:nvSpPr>
        <p:spPr>
          <a:xfrm>
            <a:off x="11348009" y="7671175"/>
            <a:ext cx="1890556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1" name="Conector: Angulado 1360">
            <a:extLst>
              <a:ext uri="{FF2B5EF4-FFF2-40B4-BE49-F238E27FC236}">
                <a16:creationId xmlns:a16="http://schemas.microsoft.com/office/drawing/2014/main" id="{6112CE1D-92AF-43C0-8AE3-A1E3EA9583F3}"/>
              </a:ext>
            </a:extLst>
          </p:cNvPr>
          <p:cNvCxnSpPr>
            <a:cxnSpLocks/>
            <a:stCxn id="1103" idx="2"/>
            <a:endCxn id="1356" idx="1"/>
          </p:cNvCxnSpPr>
          <p:nvPr/>
        </p:nvCxnSpPr>
        <p:spPr>
          <a:xfrm rot="10800000">
            <a:off x="11348010" y="8009087"/>
            <a:ext cx="108091" cy="1299994"/>
          </a:xfrm>
          <a:prstGeom prst="bentConnector3">
            <a:avLst>
              <a:gd name="adj1" fmla="val 35723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Conector: Angulado 1362">
            <a:extLst>
              <a:ext uri="{FF2B5EF4-FFF2-40B4-BE49-F238E27FC236}">
                <a16:creationId xmlns:a16="http://schemas.microsoft.com/office/drawing/2014/main" id="{C32B4C81-BE34-4BAF-8F54-6A382B1B448B}"/>
              </a:ext>
            </a:extLst>
          </p:cNvPr>
          <p:cNvCxnSpPr>
            <a:cxnSpLocks/>
            <a:stCxn id="1102" idx="2"/>
            <a:endCxn id="1356" idx="1"/>
          </p:cNvCxnSpPr>
          <p:nvPr/>
        </p:nvCxnSpPr>
        <p:spPr>
          <a:xfrm rot="10800000">
            <a:off x="11348010" y="8009087"/>
            <a:ext cx="105995" cy="681194"/>
          </a:xfrm>
          <a:prstGeom prst="bentConnector3">
            <a:avLst>
              <a:gd name="adj1" fmla="val 36429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1" name="Fluxograma: Exibir 1380">
            <a:extLst>
              <a:ext uri="{FF2B5EF4-FFF2-40B4-BE49-F238E27FC236}">
                <a16:creationId xmlns:a16="http://schemas.microsoft.com/office/drawing/2014/main" id="{186705E5-27EC-40F3-B5C3-B4C11C44A7F3}"/>
              </a:ext>
            </a:extLst>
          </p:cNvPr>
          <p:cNvSpPr/>
          <p:nvPr/>
        </p:nvSpPr>
        <p:spPr>
          <a:xfrm>
            <a:off x="11423426" y="4286507"/>
            <a:ext cx="1902287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2" name="Conector: Angulado 1381">
            <a:extLst>
              <a:ext uri="{FF2B5EF4-FFF2-40B4-BE49-F238E27FC236}">
                <a16:creationId xmlns:a16="http://schemas.microsoft.com/office/drawing/2014/main" id="{C7C6DA92-5C59-42F5-88B8-7D8521D6C353}"/>
              </a:ext>
            </a:extLst>
          </p:cNvPr>
          <p:cNvCxnSpPr>
            <a:cxnSpLocks/>
            <a:stCxn id="1133" idx="0"/>
            <a:endCxn id="1381" idx="3"/>
          </p:cNvCxnSpPr>
          <p:nvPr/>
        </p:nvCxnSpPr>
        <p:spPr>
          <a:xfrm rot="16200000" flipV="1">
            <a:off x="12724265" y="5225868"/>
            <a:ext cx="1808385" cy="60548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Conector: Angulado 1452">
            <a:extLst>
              <a:ext uri="{FF2B5EF4-FFF2-40B4-BE49-F238E27FC236}">
                <a16:creationId xmlns:a16="http://schemas.microsoft.com/office/drawing/2014/main" id="{49E0FD6A-8E8B-4A5F-BE1A-51528B2D0751}"/>
              </a:ext>
            </a:extLst>
          </p:cNvPr>
          <p:cNvCxnSpPr>
            <a:cxnSpLocks/>
            <a:stCxn id="82" idx="0"/>
            <a:endCxn id="1302" idx="2"/>
          </p:cNvCxnSpPr>
          <p:nvPr/>
        </p:nvCxnSpPr>
        <p:spPr>
          <a:xfrm rot="16200000" flipV="1">
            <a:off x="5088643" y="3339272"/>
            <a:ext cx="1977486" cy="551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Conector: Angulado 1485">
            <a:extLst>
              <a:ext uri="{FF2B5EF4-FFF2-40B4-BE49-F238E27FC236}">
                <a16:creationId xmlns:a16="http://schemas.microsoft.com/office/drawing/2014/main" id="{F3E36AFD-87B8-49F3-B7F8-05E32AF19EDB}"/>
              </a:ext>
            </a:extLst>
          </p:cNvPr>
          <p:cNvCxnSpPr>
            <a:cxnSpLocks/>
            <a:stCxn id="1285" idx="2"/>
            <a:endCxn id="1302" idx="3"/>
          </p:cNvCxnSpPr>
          <p:nvPr/>
        </p:nvCxnSpPr>
        <p:spPr>
          <a:xfrm rot="10800000">
            <a:off x="6951551" y="2020867"/>
            <a:ext cx="4954687" cy="3316846"/>
          </a:xfrm>
          <a:prstGeom prst="bentConnector3">
            <a:avLst>
              <a:gd name="adj1" fmla="val 3117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Conector: Angulado 1488">
            <a:extLst>
              <a:ext uri="{FF2B5EF4-FFF2-40B4-BE49-F238E27FC236}">
                <a16:creationId xmlns:a16="http://schemas.microsoft.com/office/drawing/2014/main" id="{AB50BE4A-899A-47A9-A607-DDF2B47C700A}"/>
              </a:ext>
            </a:extLst>
          </p:cNvPr>
          <p:cNvCxnSpPr>
            <a:cxnSpLocks/>
            <a:stCxn id="1283" idx="2"/>
            <a:endCxn id="1302" idx="3"/>
          </p:cNvCxnSpPr>
          <p:nvPr/>
        </p:nvCxnSpPr>
        <p:spPr>
          <a:xfrm rot="10800000">
            <a:off x="6951550" y="2020867"/>
            <a:ext cx="4955190" cy="3884394"/>
          </a:xfrm>
          <a:prstGeom prst="bentConnector3">
            <a:avLst>
              <a:gd name="adj1" fmla="val 3117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ector: Angulado 1804">
            <a:extLst>
              <a:ext uri="{FF2B5EF4-FFF2-40B4-BE49-F238E27FC236}">
                <a16:creationId xmlns:a16="http://schemas.microsoft.com/office/drawing/2014/main" id="{09CDB52B-669F-413B-96D2-07B9E242D0B5}"/>
              </a:ext>
            </a:extLst>
          </p:cNvPr>
          <p:cNvCxnSpPr>
            <a:cxnSpLocks/>
            <a:stCxn id="1302" idx="0"/>
          </p:cNvCxnSpPr>
          <p:nvPr/>
        </p:nvCxnSpPr>
        <p:spPr>
          <a:xfrm rot="5400000" flipH="1" flipV="1">
            <a:off x="7075278" y="394988"/>
            <a:ext cx="292813" cy="2294109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9" name="Fluxograma: Processo 1808">
            <a:extLst>
              <a:ext uri="{FF2B5EF4-FFF2-40B4-BE49-F238E27FC236}">
                <a16:creationId xmlns:a16="http://schemas.microsoft.com/office/drawing/2014/main" id="{2D13A533-8B53-405B-A9A3-1D613722E7E8}"/>
              </a:ext>
            </a:extLst>
          </p:cNvPr>
          <p:cNvSpPr/>
          <p:nvPr/>
        </p:nvSpPr>
        <p:spPr>
          <a:xfrm>
            <a:off x="8368737" y="1070806"/>
            <a:ext cx="2128597" cy="649652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curves &gt;= 4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4" name="Fluxograma: Exibir 1813">
            <a:extLst>
              <a:ext uri="{FF2B5EF4-FFF2-40B4-BE49-F238E27FC236}">
                <a16:creationId xmlns:a16="http://schemas.microsoft.com/office/drawing/2014/main" id="{602E50A6-5DE7-4605-9E84-8F5583AFBF88}"/>
              </a:ext>
            </a:extLst>
          </p:cNvPr>
          <p:cNvSpPr/>
          <p:nvPr/>
        </p:nvSpPr>
        <p:spPr>
          <a:xfrm>
            <a:off x="7978611" y="191647"/>
            <a:ext cx="2480834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curves</a:t>
            </a: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corr_filter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6" name="Conector: Angulado 1815">
            <a:extLst>
              <a:ext uri="{FF2B5EF4-FFF2-40B4-BE49-F238E27FC236}">
                <a16:creationId xmlns:a16="http://schemas.microsoft.com/office/drawing/2014/main" id="{6F385C31-064F-44C0-9BFD-51D94A92206E}"/>
              </a:ext>
            </a:extLst>
          </p:cNvPr>
          <p:cNvCxnSpPr>
            <a:cxnSpLocks/>
            <a:stCxn id="1302" idx="0"/>
            <a:endCxn id="1814" idx="1"/>
          </p:cNvCxnSpPr>
          <p:nvPr/>
        </p:nvCxnSpPr>
        <p:spPr>
          <a:xfrm rot="5400000" flipH="1" flipV="1">
            <a:off x="6447176" y="157014"/>
            <a:ext cx="1158889" cy="190398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Conector: Angulado 1904">
            <a:extLst>
              <a:ext uri="{FF2B5EF4-FFF2-40B4-BE49-F238E27FC236}">
                <a16:creationId xmlns:a16="http://schemas.microsoft.com/office/drawing/2014/main" id="{431B4508-911E-4554-A2B5-113EC52F60E3}"/>
              </a:ext>
            </a:extLst>
          </p:cNvPr>
          <p:cNvCxnSpPr>
            <a:cxnSpLocks/>
            <a:stCxn id="1809" idx="3"/>
            <a:endCxn id="1923" idx="1"/>
          </p:cNvCxnSpPr>
          <p:nvPr/>
        </p:nvCxnSpPr>
        <p:spPr>
          <a:xfrm>
            <a:off x="10497334" y="1395632"/>
            <a:ext cx="509466" cy="258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3" name="Fluxograma: Armazenamento Interno 1922">
            <a:extLst>
              <a:ext uri="{FF2B5EF4-FFF2-40B4-BE49-F238E27FC236}">
                <a16:creationId xmlns:a16="http://schemas.microsoft.com/office/drawing/2014/main" id="{82A922A5-77DA-4F7D-B6DC-7B7FD19600D5}"/>
              </a:ext>
            </a:extLst>
          </p:cNvPr>
          <p:cNvSpPr/>
          <p:nvPr/>
        </p:nvSpPr>
        <p:spPr>
          <a:xfrm>
            <a:off x="11006800" y="1065795"/>
            <a:ext cx="1753840" cy="664837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GRF_proc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8" name="Fluxograma: Processo Predefinido 1927">
            <a:extLst>
              <a:ext uri="{FF2B5EF4-FFF2-40B4-BE49-F238E27FC236}">
                <a16:creationId xmlns:a16="http://schemas.microsoft.com/office/drawing/2014/main" id="{607D7977-C403-4CFE-8D1E-CB47D82811A1}"/>
              </a:ext>
            </a:extLst>
          </p:cNvPr>
          <p:cNvSpPr/>
          <p:nvPr/>
        </p:nvSpPr>
        <p:spPr>
          <a:xfrm>
            <a:off x="12481347" y="2124381"/>
            <a:ext cx="2370562" cy="67582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interSubj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GRF_proc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930" name="Conector: Angulado 1929">
            <a:extLst>
              <a:ext uri="{FF2B5EF4-FFF2-40B4-BE49-F238E27FC236}">
                <a16:creationId xmlns:a16="http://schemas.microsoft.com/office/drawing/2014/main" id="{580BF1D2-ED87-4A44-867D-D0BA49EA7B20}"/>
              </a:ext>
            </a:extLst>
          </p:cNvPr>
          <p:cNvCxnSpPr>
            <a:cxnSpLocks/>
            <a:stCxn id="1923" idx="2"/>
            <a:endCxn id="1928" idx="1"/>
          </p:cNvCxnSpPr>
          <p:nvPr/>
        </p:nvCxnSpPr>
        <p:spPr>
          <a:xfrm rot="16200000" flipH="1">
            <a:off x="11816702" y="1797649"/>
            <a:ext cx="731662" cy="597627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8" name="Conector: Angulado 1967">
            <a:extLst>
              <a:ext uri="{FF2B5EF4-FFF2-40B4-BE49-F238E27FC236}">
                <a16:creationId xmlns:a16="http://schemas.microsoft.com/office/drawing/2014/main" id="{3B41CE47-1D4C-4F4D-837F-73E9839D4608}"/>
              </a:ext>
            </a:extLst>
          </p:cNvPr>
          <p:cNvCxnSpPr>
            <a:cxnSpLocks/>
            <a:stCxn id="1928" idx="2"/>
            <a:endCxn id="1969" idx="1"/>
          </p:cNvCxnSpPr>
          <p:nvPr/>
        </p:nvCxnSpPr>
        <p:spPr>
          <a:xfrm rot="16200000" flipH="1">
            <a:off x="13600350" y="2866483"/>
            <a:ext cx="850068" cy="717513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9" name="Fluxograma: Documento 1968">
            <a:extLst>
              <a:ext uri="{FF2B5EF4-FFF2-40B4-BE49-F238E27FC236}">
                <a16:creationId xmlns:a16="http://schemas.microsoft.com/office/drawing/2014/main" id="{F0CA4CA2-1C3F-4440-B46B-919353BCC1D1}"/>
              </a:ext>
            </a:extLst>
          </p:cNvPr>
          <p:cNvSpPr/>
          <p:nvPr/>
        </p:nvSpPr>
        <p:spPr>
          <a:xfrm>
            <a:off x="14384141" y="3324550"/>
            <a:ext cx="1768691" cy="651448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elderly_subj_final.mat</a:t>
            </a:r>
            <a:endParaRPr lang="en-US" sz="12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4" name="Fluxograma: Terminação 1973">
            <a:extLst>
              <a:ext uri="{FF2B5EF4-FFF2-40B4-BE49-F238E27FC236}">
                <a16:creationId xmlns:a16="http://schemas.microsoft.com/office/drawing/2014/main" id="{0F6E774B-3A32-46B3-8F81-5DADFE9C74FD}"/>
              </a:ext>
            </a:extLst>
          </p:cNvPr>
          <p:cNvSpPr/>
          <p:nvPr/>
        </p:nvSpPr>
        <p:spPr>
          <a:xfrm>
            <a:off x="15985150" y="4450692"/>
            <a:ext cx="1526639" cy="575255"/>
          </a:xfrm>
          <a:prstGeom prst="flowChartTerminator">
            <a:avLst/>
          </a:prstGeom>
          <a:solidFill>
            <a:srgbClr val="F7AFB6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7" name="Conector: Angulado 1976">
            <a:extLst>
              <a:ext uri="{FF2B5EF4-FFF2-40B4-BE49-F238E27FC236}">
                <a16:creationId xmlns:a16="http://schemas.microsoft.com/office/drawing/2014/main" id="{3A8410C4-82B5-462D-9891-4F2598445635}"/>
              </a:ext>
            </a:extLst>
          </p:cNvPr>
          <p:cNvCxnSpPr>
            <a:stCxn id="1969" idx="2"/>
            <a:endCxn id="1974" idx="1"/>
          </p:cNvCxnSpPr>
          <p:nvPr/>
        </p:nvCxnSpPr>
        <p:spPr>
          <a:xfrm rot="16200000" flipH="1">
            <a:off x="15224123" y="3977293"/>
            <a:ext cx="805390" cy="716663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4" name="CaixaDeTexto 2023">
            <a:extLst>
              <a:ext uri="{FF2B5EF4-FFF2-40B4-BE49-F238E27FC236}">
                <a16:creationId xmlns:a16="http://schemas.microsoft.com/office/drawing/2014/main" id="{26B7EEC4-40BC-4AB9-88A0-05FBC91F7382}"/>
              </a:ext>
            </a:extLst>
          </p:cNvPr>
          <p:cNvSpPr txBox="1"/>
          <p:nvPr/>
        </p:nvSpPr>
        <p:spPr>
          <a:xfrm>
            <a:off x="330006" y="200142"/>
            <a:ext cx="2480833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main_preProc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1" name="Agrupar 420">
            <a:extLst>
              <a:ext uri="{FF2B5EF4-FFF2-40B4-BE49-F238E27FC236}">
                <a16:creationId xmlns:a16="http://schemas.microsoft.com/office/drawing/2014/main" id="{6CFBF5AF-F578-4364-9F2E-A70BFF56163D}"/>
              </a:ext>
            </a:extLst>
          </p:cNvPr>
          <p:cNvGrpSpPr/>
          <p:nvPr/>
        </p:nvGrpSpPr>
        <p:grpSpPr>
          <a:xfrm>
            <a:off x="2134159" y="11685360"/>
            <a:ext cx="13611809" cy="1650635"/>
            <a:chOff x="344241" y="12084962"/>
            <a:chExt cx="10864596" cy="1710547"/>
          </a:xfrm>
        </p:grpSpPr>
        <p:sp>
          <p:nvSpPr>
            <p:cNvPr id="2022" name="Retângulo 2021">
              <a:extLst>
                <a:ext uri="{FF2B5EF4-FFF2-40B4-BE49-F238E27FC236}">
                  <a16:creationId xmlns:a16="http://schemas.microsoft.com/office/drawing/2014/main" id="{B58D86A8-BD47-4BC1-ACFE-74C998161E2E}"/>
                </a:ext>
              </a:extLst>
            </p:cNvPr>
            <p:cNvSpPr/>
            <p:nvPr/>
          </p:nvSpPr>
          <p:spPr>
            <a:xfrm>
              <a:off x="394099" y="12573019"/>
              <a:ext cx="10814738" cy="12224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97" name="Fluxograma: Terminação 1996">
              <a:extLst>
                <a:ext uri="{FF2B5EF4-FFF2-40B4-BE49-F238E27FC236}">
                  <a16:creationId xmlns:a16="http://schemas.microsoft.com/office/drawing/2014/main" id="{E9C1AA10-0BE6-4E5E-870D-5C25F41ABDF8}"/>
                </a:ext>
              </a:extLst>
            </p:cNvPr>
            <p:cNvSpPr/>
            <p:nvPr/>
          </p:nvSpPr>
          <p:spPr>
            <a:xfrm>
              <a:off x="657338" y="12951782"/>
              <a:ext cx="1149688" cy="57525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Start/</a:t>
              </a:r>
              <a:r>
                <a:rPr lang="pt-B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0" name="Fluxograma: Entrada Manual 1999">
              <a:extLst>
                <a:ext uri="{FF2B5EF4-FFF2-40B4-BE49-F238E27FC236}">
                  <a16:creationId xmlns:a16="http://schemas.microsoft.com/office/drawing/2014/main" id="{7DC5BCE4-7878-414A-B8CA-92EB86BE73A9}"/>
                </a:ext>
              </a:extLst>
            </p:cNvPr>
            <p:cNvSpPr/>
            <p:nvPr/>
          </p:nvSpPr>
          <p:spPr>
            <a:xfrm>
              <a:off x="3400447" y="12844922"/>
              <a:ext cx="1064670" cy="575255"/>
            </a:xfrm>
            <a:prstGeom prst="flowChartManualIn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input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1" name="Fluxograma: Dados 2000">
              <a:extLst>
                <a:ext uri="{FF2B5EF4-FFF2-40B4-BE49-F238E27FC236}">
                  <a16:creationId xmlns:a16="http://schemas.microsoft.com/office/drawing/2014/main" id="{F40099F3-A054-4A94-A3D2-8D049224B22E}"/>
                </a:ext>
              </a:extLst>
            </p:cNvPr>
            <p:cNvSpPr/>
            <p:nvPr/>
          </p:nvSpPr>
          <p:spPr>
            <a:xfrm>
              <a:off x="2051701" y="12970712"/>
              <a:ext cx="1086470" cy="533889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5" name="Fluxograma: Processo Predefinido 2004">
              <a:extLst>
                <a:ext uri="{FF2B5EF4-FFF2-40B4-BE49-F238E27FC236}">
                  <a16:creationId xmlns:a16="http://schemas.microsoft.com/office/drawing/2014/main" id="{527E374A-AF39-4214-AAFD-3A8B9B3CD5C5}"/>
                </a:ext>
              </a:extLst>
            </p:cNvPr>
            <p:cNvSpPr/>
            <p:nvPr/>
          </p:nvSpPr>
          <p:spPr>
            <a:xfrm>
              <a:off x="8634729" y="12849057"/>
              <a:ext cx="1052191" cy="639787"/>
            </a:xfrm>
            <a:prstGeom prst="flowChartPredefined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2007" name="Fluxograma: Exibir 2006">
              <a:extLst>
                <a:ext uri="{FF2B5EF4-FFF2-40B4-BE49-F238E27FC236}">
                  <a16:creationId xmlns:a16="http://schemas.microsoft.com/office/drawing/2014/main" id="{3F8FC6D6-B7F7-4121-A3BC-99ED3D1D3B70}"/>
                </a:ext>
              </a:extLst>
            </p:cNvPr>
            <p:cNvSpPr/>
            <p:nvPr/>
          </p:nvSpPr>
          <p:spPr>
            <a:xfrm>
              <a:off x="4671753" y="12834609"/>
              <a:ext cx="1064671" cy="636952"/>
            </a:xfrm>
            <a:prstGeom prst="flowChartDisp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</a:t>
              </a:r>
            </a:p>
          </p:txBody>
        </p:sp>
        <p:sp>
          <p:nvSpPr>
            <p:cNvPr id="2017" name="Fluxograma: Armazenamento Interno 2016">
              <a:extLst>
                <a:ext uri="{FF2B5EF4-FFF2-40B4-BE49-F238E27FC236}">
                  <a16:creationId xmlns:a16="http://schemas.microsoft.com/office/drawing/2014/main" id="{71AF5D99-BCA7-4899-B4F6-79D7533894D4}"/>
                </a:ext>
              </a:extLst>
            </p:cNvPr>
            <p:cNvSpPr/>
            <p:nvPr/>
          </p:nvSpPr>
          <p:spPr>
            <a:xfrm>
              <a:off x="9980224" y="12858389"/>
              <a:ext cx="978003" cy="636952"/>
            </a:xfrm>
            <a:prstGeom prst="flowChartInternalStora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Internal</a:t>
              </a:r>
              <a:r>
                <a: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0" name="Fluxograma: Documento 2019">
              <a:extLst>
                <a:ext uri="{FF2B5EF4-FFF2-40B4-BE49-F238E27FC236}">
                  <a16:creationId xmlns:a16="http://schemas.microsoft.com/office/drawing/2014/main" id="{BA782589-031B-4FAC-88F5-0E6D05914D44}"/>
                </a:ext>
              </a:extLst>
            </p:cNvPr>
            <p:cNvSpPr/>
            <p:nvPr/>
          </p:nvSpPr>
          <p:spPr>
            <a:xfrm>
              <a:off x="5976639" y="12857002"/>
              <a:ext cx="1052190" cy="622967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1" name="Fluxograma: Processo 2020">
              <a:extLst>
                <a:ext uri="{FF2B5EF4-FFF2-40B4-BE49-F238E27FC236}">
                  <a16:creationId xmlns:a16="http://schemas.microsoft.com/office/drawing/2014/main" id="{4AB50381-3536-4DEF-88D3-0B4FD37C2B87}"/>
                </a:ext>
              </a:extLst>
            </p:cNvPr>
            <p:cNvSpPr/>
            <p:nvPr/>
          </p:nvSpPr>
          <p:spPr>
            <a:xfrm>
              <a:off x="7268329" y="12858389"/>
              <a:ext cx="1052190" cy="63695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5" name="CaixaDeTexto 2024">
              <a:extLst>
                <a:ext uri="{FF2B5EF4-FFF2-40B4-BE49-F238E27FC236}">
                  <a16:creationId xmlns:a16="http://schemas.microsoft.com/office/drawing/2014/main" id="{35D64132-2A8F-412D-ABEB-095EB470B31F}"/>
                </a:ext>
              </a:extLst>
            </p:cNvPr>
            <p:cNvSpPr txBox="1"/>
            <p:nvPr/>
          </p:nvSpPr>
          <p:spPr>
            <a:xfrm>
              <a:off x="344241" y="12084962"/>
              <a:ext cx="987621" cy="31894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Legend 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7" name="Conector: Angulado 656">
            <a:extLst>
              <a:ext uri="{FF2B5EF4-FFF2-40B4-BE49-F238E27FC236}">
                <a16:creationId xmlns:a16="http://schemas.microsoft.com/office/drawing/2014/main" id="{8486C807-F9C2-4758-9CC5-47E1194F956B}"/>
              </a:ext>
            </a:extLst>
          </p:cNvPr>
          <p:cNvCxnSpPr>
            <a:cxnSpLocks/>
            <a:stCxn id="645" idx="5"/>
            <a:endCxn id="674" idx="0"/>
          </p:cNvCxnSpPr>
          <p:nvPr/>
        </p:nvCxnSpPr>
        <p:spPr>
          <a:xfrm>
            <a:off x="7802004" y="8874487"/>
            <a:ext cx="496515" cy="740344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ector: Angulado 655">
            <a:extLst>
              <a:ext uri="{FF2B5EF4-FFF2-40B4-BE49-F238E27FC236}">
                <a16:creationId xmlns:a16="http://schemas.microsoft.com/office/drawing/2014/main" id="{C58C2730-6976-4438-9271-5728F86DE84C}"/>
              </a:ext>
            </a:extLst>
          </p:cNvPr>
          <p:cNvCxnSpPr>
            <a:cxnSpLocks/>
            <a:stCxn id="637" idx="5"/>
            <a:endCxn id="674" idx="0"/>
          </p:cNvCxnSpPr>
          <p:nvPr/>
        </p:nvCxnSpPr>
        <p:spPr>
          <a:xfrm>
            <a:off x="7799318" y="7973332"/>
            <a:ext cx="499201" cy="164149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ector: Angulado 827">
            <a:extLst>
              <a:ext uri="{FF2B5EF4-FFF2-40B4-BE49-F238E27FC236}">
                <a16:creationId xmlns:a16="http://schemas.microsoft.com/office/drawing/2014/main" id="{24B54D1F-4123-49D4-BB81-CEECACFA2F0F}"/>
              </a:ext>
            </a:extLst>
          </p:cNvPr>
          <p:cNvCxnSpPr>
            <a:cxnSpLocks/>
            <a:stCxn id="174" idx="5"/>
            <a:endCxn id="674" idx="3"/>
          </p:cNvCxnSpPr>
          <p:nvPr/>
        </p:nvCxnSpPr>
        <p:spPr>
          <a:xfrm>
            <a:off x="9378427" y="3323319"/>
            <a:ext cx="456745" cy="6723003"/>
          </a:xfrm>
          <a:prstGeom prst="bentConnector3">
            <a:avLst>
              <a:gd name="adj1" fmla="val 15005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uxograma: Processo Predefinido 212">
            <a:extLst>
              <a:ext uri="{FF2B5EF4-FFF2-40B4-BE49-F238E27FC236}">
                <a16:creationId xmlns:a16="http://schemas.microsoft.com/office/drawing/2014/main" id="{F3E8EC0B-6A95-4781-9FFF-459A164E0CD8}"/>
              </a:ext>
            </a:extLst>
          </p:cNvPr>
          <p:cNvSpPr/>
          <p:nvPr/>
        </p:nvSpPr>
        <p:spPr>
          <a:xfrm>
            <a:off x="220089" y="4650517"/>
            <a:ext cx="1522583" cy="575255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importFile.m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Conector: Angulado 213">
            <a:extLst>
              <a:ext uri="{FF2B5EF4-FFF2-40B4-BE49-F238E27FC236}">
                <a16:creationId xmlns:a16="http://schemas.microsoft.com/office/drawing/2014/main" id="{2F89D610-B9BC-4586-903B-AE79CB84A4A9}"/>
              </a:ext>
            </a:extLst>
          </p:cNvPr>
          <p:cNvCxnSpPr>
            <a:cxnSpLocks/>
            <a:stCxn id="22" idx="1"/>
            <a:endCxn id="213" idx="0"/>
          </p:cNvCxnSpPr>
          <p:nvPr/>
        </p:nvCxnSpPr>
        <p:spPr>
          <a:xfrm rot="10800000">
            <a:off x="981381" y="4650517"/>
            <a:ext cx="1152778" cy="274772"/>
          </a:xfrm>
          <a:prstGeom prst="bentConnector4">
            <a:avLst>
              <a:gd name="adj1" fmla="val 16980"/>
              <a:gd name="adj2" fmla="val 183196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: Angulado 214">
            <a:extLst>
              <a:ext uri="{FF2B5EF4-FFF2-40B4-BE49-F238E27FC236}">
                <a16:creationId xmlns:a16="http://schemas.microsoft.com/office/drawing/2014/main" id="{33F42A99-AA6A-4E21-8E94-7D31D8A87C4D}"/>
              </a:ext>
            </a:extLst>
          </p:cNvPr>
          <p:cNvCxnSpPr>
            <a:cxnSpLocks/>
            <a:stCxn id="213" idx="2"/>
            <a:endCxn id="22" idx="1"/>
          </p:cNvCxnSpPr>
          <p:nvPr/>
        </p:nvCxnSpPr>
        <p:spPr>
          <a:xfrm rot="5400000" flipH="1" flipV="1">
            <a:off x="1407528" y="4499142"/>
            <a:ext cx="300483" cy="1152778"/>
          </a:xfrm>
          <a:prstGeom prst="bentConnector4">
            <a:avLst>
              <a:gd name="adj1" fmla="val -76078"/>
              <a:gd name="adj2" fmla="val 8302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Fluxograma: Processo Predefinido 289">
            <a:extLst>
              <a:ext uri="{FF2B5EF4-FFF2-40B4-BE49-F238E27FC236}">
                <a16:creationId xmlns:a16="http://schemas.microsoft.com/office/drawing/2014/main" id="{3897C75C-F61A-4D4A-B2DD-A6E84F1FDF0D}"/>
              </a:ext>
            </a:extLst>
          </p:cNvPr>
          <p:cNvSpPr/>
          <p:nvPr/>
        </p:nvSpPr>
        <p:spPr>
          <a:xfrm>
            <a:off x="8516362" y="10976452"/>
            <a:ext cx="1702246" cy="479286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dataFilter.m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Fluxograma: Processo Predefinido 290">
            <a:extLst>
              <a:ext uri="{FF2B5EF4-FFF2-40B4-BE49-F238E27FC236}">
                <a16:creationId xmlns:a16="http://schemas.microsoft.com/office/drawing/2014/main" id="{6BD00060-0D02-4CEF-851E-B31267A72ABF}"/>
              </a:ext>
            </a:extLst>
          </p:cNvPr>
          <p:cNvSpPr/>
          <p:nvPr/>
        </p:nvSpPr>
        <p:spPr>
          <a:xfrm>
            <a:off x="6443182" y="10976923"/>
            <a:ext cx="1702246" cy="479286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dataInterp.m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id="{69756CF2-20BC-4884-8FA5-FAD1AE35103D}"/>
              </a:ext>
            </a:extLst>
          </p:cNvPr>
          <p:cNvCxnSpPr>
            <a:cxnSpLocks/>
            <a:stCxn id="674" idx="2"/>
            <a:endCxn id="290" idx="0"/>
          </p:cNvCxnSpPr>
          <p:nvPr/>
        </p:nvCxnSpPr>
        <p:spPr>
          <a:xfrm rot="16200000" flipH="1">
            <a:off x="8583682" y="10192649"/>
            <a:ext cx="498640" cy="10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: Angulado 292">
            <a:extLst>
              <a:ext uri="{FF2B5EF4-FFF2-40B4-BE49-F238E27FC236}">
                <a16:creationId xmlns:a16="http://schemas.microsoft.com/office/drawing/2014/main" id="{2A5B954C-2246-4C16-8EE4-775A7A365437}"/>
              </a:ext>
            </a:extLst>
          </p:cNvPr>
          <p:cNvCxnSpPr>
            <a:cxnSpLocks/>
            <a:stCxn id="290" idx="1"/>
            <a:endCxn id="291" idx="3"/>
          </p:cNvCxnSpPr>
          <p:nvPr/>
        </p:nvCxnSpPr>
        <p:spPr>
          <a:xfrm rot="10800000" flipV="1">
            <a:off x="8145428" y="11216094"/>
            <a:ext cx="370934" cy="4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: Angulado 293">
            <a:extLst>
              <a:ext uri="{FF2B5EF4-FFF2-40B4-BE49-F238E27FC236}">
                <a16:creationId xmlns:a16="http://schemas.microsoft.com/office/drawing/2014/main" id="{C6B84C64-B388-4224-BE42-0CDC52943E95}"/>
              </a:ext>
            </a:extLst>
          </p:cNvPr>
          <p:cNvCxnSpPr>
            <a:cxnSpLocks/>
            <a:stCxn id="291" idx="0"/>
            <a:endCxn id="674" idx="2"/>
          </p:cNvCxnSpPr>
          <p:nvPr/>
        </p:nvCxnSpPr>
        <p:spPr>
          <a:xfrm rot="5400000" flipH="1" flipV="1">
            <a:off x="7546857" y="10225261"/>
            <a:ext cx="499111" cy="10042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: Angulado 424">
            <a:extLst>
              <a:ext uri="{FF2B5EF4-FFF2-40B4-BE49-F238E27FC236}">
                <a16:creationId xmlns:a16="http://schemas.microsoft.com/office/drawing/2014/main" id="{4725158A-013E-4B80-AA5B-7E433DDCE050}"/>
              </a:ext>
            </a:extLst>
          </p:cNvPr>
          <p:cNvCxnSpPr>
            <a:cxnSpLocks/>
            <a:stCxn id="1302" idx="0"/>
            <a:endCxn id="1814" idx="1"/>
          </p:cNvCxnSpPr>
          <p:nvPr/>
        </p:nvCxnSpPr>
        <p:spPr>
          <a:xfrm rot="5400000" flipH="1" flipV="1">
            <a:off x="6447176" y="157014"/>
            <a:ext cx="1158889" cy="190398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Fluxograma: Processo Predefinido 430">
            <a:extLst>
              <a:ext uri="{FF2B5EF4-FFF2-40B4-BE49-F238E27FC236}">
                <a16:creationId xmlns:a16="http://schemas.microsoft.com/office/drawing/2014/main" id="{A2A85318-1134-4F03-804E-A35511CA7B35}"/>
              </a:ext>
            </a:extLst>
          </p:cNvPr>
          <p:cNvSpPr/>
          <p:nvPr/>
        </p:nvSpPr>
        <p:spPr>
          <a:xfrm>
            <a:off x="15985150" y="6576668"/>
            <a:ext cx="1776775" cy="575255"/>
          </a:xfrm>
          <a:prstGeom prst="flowChartPredefinedProcess">
            <a:avLst/>
          </a:prstGeom>
          <a:solidFill>
            <a:srgbClr val="F7AFB6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orrFilterInter.m</a:t>
            </a:r>
            <a:endParaRPr lang="pt-BR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2" name="Conector: Angulado 431">
            <a:extLst>
              <a:ext uri="{FF2B5EF4-FFF2-40B4-BE49-F238E27FC236}">
                <a16:creationId xmlns:a16="http://schemas.microsoft.com/office/drawing/2014/main" id="{E46A990F-775F-46AF-988F-74BC305AA18B}"/>
              </a:ext>
            </a:extLst>
          </p:cNvPr>
          <p:cNvCxnSpPr>
            <a:cxnSpLocks/>
            <a:stCxn id="1133" idx="3"/>
            <a:endCxn id="431" idx="0"/>
          </p:cNvCxnSpPr>
          <p:nvPr/>
        </p:nvCxnSpPr>
        <p:spPr>
          <a:xfrm flipV="1">
            <a:off x="15590981" y="6576668"/>
            <a:ext cx="1282557" cy="287627"/>
          </a:xfrm>
          <a:prstGeom prst="bentConnector4">
            <a:avLst>
              <a:gd name="adj1" fmla="val 15366"/>
              <a:gd name="adj2" fmla="val 17227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: Angulado 432">
            <a:extLst>
              <a:ext uri="{FF2B5EF4-FFF2-40B4-BE49-F238E27FC236}">
                <a16:creationId xmlns:a16="http://schemas.microsoft.com/office/drawing/2014/main" id="{C5D9290A-22A5-4B50-8A8C-0A77BDD3818B}"/>
              </a:ext>
            </a:extLst>
          </p:cNvPr>
          <p:cNvCxnSpPr>
            <a:cxnSpLocks/>
            <a:stCxn id="431" idx="2"/>
            <a:endCxn id="1133" idx="3"/>
          </p:cNvCxnSpPr>
          <p:nvPr/>
        </p:nvCxnSpPr>
        <p:spPr>
          <a:xfrm rot="5400000" flipH="1">
            <a:off x="16088446" y="6366831"/>
            <a:ext cx="287628" cy="1282557"/>
          </a:xfrm>
          <a:prstGeom prst="bentConnector4">
            <a:avLst>
              <a:gd name="adj1" fmla="val -79478"/>
              <a:gd name="adj2" fmla="val 84633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Fluxograma: Processo Predefinido 442">
            <a:extLst>
              <a:ext uri="{FF2B5EF4-FFF2-40B4-BE49-F238E27FC236}">
                <a16:creationId xmlns:a16="http://schemas.microsoft.com/office/drawing/2014/main" id="{BCD65EAB-A713-46E7-A589-A31ED0793E6B}"/>
              </a:ext>
            </a:extLst>
          </p:cNvPr>
          <p:cNvSpPr/>
          <p:nvPr/>
        </p:nvSpPr>
        <p:spPr>
          <a:xfrm>
            <a:off x="15355339" y="2171317"/>
            <a:ext cx="1753840" cy="581952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corrFilterIntra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.m</a:t>
            </a:r>
            <a:endParaRPr lang="pt-BR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4" name="Conector: Angulado 443">
            <a:extLst>
              <a:ext uri="{FF2B5EF4-FFF2-40B4-BE49-F238E27FC236}">
                <a16:creationId xmlns:a16="http://schemas.microsoft.com/office/drawing/2014/main" id="{499B631B-86FD-44B0-990D-147DCB129045}"/>
              </a:ext>
            </a:extLst>
          </p:cNvPr>
          <p:cNvCxnSpPr>
            <a:cxnSpLocks/>
            <a:stCxn id="1928" idx="3"/>
            <a:endCxn id="443" idx="0"/>
          </p:cNvCxnSpPr>
          <p:nvPr/>
        </p:nvCxnSpPr>
        <p:spPr>
          <a:xfrm flipV="1">
            <a:off x="14851909" y="2171317"/>
            <a:ext cx="1380350" cy="290977"/>
          </a:xfrm>
          <a:prstGeom prst="bentConnector4">
            <a:avLst>
              <a:gd name="adj1" fmla="val 18236"/>
              <a:gd name="adj2" fmla="val 16326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: Angulado 444">
            <a:extLst>
              <a:ext uri="{FF2B5EF4-FFF2-40B4-BE49-F238E27FC236}">
                <a16:creationId xmlns:a16="http://schemas.microsoft.com/office/drawing/2014/main" id="{B0E36BED-36A0-4904-9BC9-1B198370C7DE}"/>
              </a:ext>
            </a:extLst>
          </p:cNvPr>
          <p:cNvCxnSpPr>
            <a:cxnSpLocks/>
            <a:stCxn id="443" idx="2"/>
            <a:endCxn id="1928" idx="3"/>
          </p:cNvCxnSpPr>
          <p:nvPr/>
        </p:nvCxnSpPr>
        <p:spPr>
          <a:xfrm rot="5400000" flipH="1">
            <a:off x="15396596" y="1917607"/>
            <a:ext cx="290975" cy="1380350"/>
          </a:xfrm>
          <a:prstGeom prst="bentConnector4">
            <a:avLst>
              <a:gd name="adj1" fmla="val -72278"/>
              <a:gd name="adj2" fmla="val 8176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6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6" name="Conector: Angulado 1495">
            <a:extLst>
              <a:ext uri="{FF2B5EF4-FFF2-40B4-BE49-F238E27FC236}">
                <a16:creationId xmlns:a16="http://schemas.microsoft.com/office/drawing/2014/main" id="{86D3B9D3-F804-45E4-87FE-6EFB36B7C1DA}"/>
              </a:ext>
            </a:extLst>
          </p:cNvPr>
          <p:cNvCxnSpPr>
            <a:cxnSpLocks/>
            <a:stCxn id="1103" idx="2"/>
            <a:endCxn id="1302" idx="3"/>
          </p:cNvCxnSpPr>
          <p:nvPr/>
        </p:nvCxnSpPr>
        <p:spPr>
          <a:xfrm rot="10800000">
            <a:off x="7189555" y="2020867"/>
            <a:ext cx="4278951" cy="7507670"/>
          </a:xfrm>
          <a:prstGeom prst="bentConnector3">
            <a:avLst>
              <a:gd name="adj1" fmla="val 2521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Conector: Angulado 1497">
            <a:extLst>
              <a:ext uri="{FF2B5EF4-FFF2-40B4-BE49-F238E27FC236}">
                <a16:creationId xmlns:a16="http://schemas.microsoft.com/office/drawing/2014/main" id="{A94C426D-3199-4544-A551-6A2CB417C84A}"/>
              </a:ext>
            </a:extLst>
          </p:cNvPr>
          <p:cNvCxnSpPr>
            <a:cxnSpLocks/>
            <a:stCxn id="1102" idx="2"/>
            <a:endCxn id="1302" idx="3"/>
          </p:cNvCxnSpPr>
          <p:nvPr/>
        </p:nvCxnSpPr>
        <p:spPr>
          <a:xfrm rot="10800000">
            <a:off x="7189555" y="2020867"/>
            <a:ext cx="4295971" cy="6888870"/>
          </a:xfrm>
          <a:prstGeom prst="bentConnector3">
            <a:avLst>
              <a:gd name="adj1" fmla="val 2573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ector: Angulado 763">
            <a:extLst>
              <a:ext uri="{FF2B5EF4-FFF2-40B4-BE49-F238E27FC236}">
                <a16:creationId xmlns:a16="http://schemas.microsoft.com/office/drawing/2014/main" id="{19B315C0-1C73-4A55-AAA3-32D47F7FD9E5}"/>
              </a:ext>
            </a:extLst>
          </p:cNvPr>
          <p:cNvCxnSpPr>
            <a:cxnSpLocks/>
            <a:stCxn id="759" idx="1"/>
            <a:endCxn id="674" idx="1"/>
          </p:cNvCxnSpPr>
          <p:nvPr/>
        </p:nvCxnSpPr>
        <p:spPr>
          <a:xfrm rot="10800000" flipH="1">
            <a:off x="4984851" y="10046322"/>
            <a:ext cx="1777014" cy="1182192"/>
          </a:xfrm>
          <a:prstGeom prst="bentConnector3">
            <a:avLst>
              <a:gd name="adj1" fmla="val -128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: Angulado 477">
            <a:extLst>
              <a:ext uri="{FF2B5EF4-FFF2-40B4-BE49-F238E27FC236}">
                <a16:creationId xmlns:a16="http://schemas.microsoft.com/office/drawing/2014/main" id="{5D6846E7-243D-4051-941D-B37F498AA5E6}"/>
              </a:ext>
            </a:extLst>
          </p:cNvPr>
          <p:cNvCxnSpPr>
            <a:cxnSpLocks/>
            <a:stCxn id="243" idx="2"/>
            <a:endCxn id="476" idx="0"/>
          </p:cNvCxnSpPr>
          <p:nvPr/>
        </p:nvCxnSpPr>
        <p:spPr>
          <a:xfrm rot="16200000" flipH="1">
            <a:off x="8193864" y="5357748"/>
            <a:ext cx="414576" cy="43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A1E0F2A1-27E9-414F-8B75-570E3CBD393B}"/>
              </a:ext>
            </a:extLst>
          </p:cNvPr>
          <p:cNvSpPr/>
          <p:nvPr/>
        </p:nvSpPr>
        <p:spPr>
          <a:xfrm>
            <a:off x="240243" y="2344774"/>
            <a:ext cx="1526639" cy="57525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xograma: Documento 5">
            <a:extLst>
              <a:ext uri="{FF2B5EF4-FFF2-40B4-BE49-F238E27FC236}">
                <a16:creationId xmlns:a16="http://schemas.microsoft.com/office/drawing/2014/main" id="{13A3D539-A042-4E34-8E7D-5BAA52E73DAA}"/>
              </a:ext>
            </a:extLst>
          </p:cNvPr>
          <p:cNvSpPr/>
          <p:nvPr/>
        </p:nvSpPr>
        <p:spPr>
          <a:xfrm>
            <a:off x="2429350" y="1089366"/>
            <a:ext cx="2074450" cy="82051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elderly_metadata.mat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uxograma: Processo Predefinido 21">
            <a:extLst>
              <a:ext uri="{FF2B5EF4-FFF2-40B4-BE49-F238E27FC236}">
                <a16:creationId xmlns:a16="http://schemas.microsoft.com/office/drawing/2014/main" id="{BE32DA39-3320-4D39-870C-0DC1551C87A5}"/>
              </a:ext>
            </a:extLst>
          </p:cNvPr>
          <p:cNvSpPr/>
          <p:nvPr/>
        </p:nvSpPr>
        <p:spPr>
          <a:xfrm>
            <a:off x="2262175" y="4453206"/>
            <a:ext cx="2413076" cy="696309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importSubfolder.m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45F33AFC-3C73-417B-BF75-920149B5CEE7}"/>
              </a:ext>
            </a:extLst>
          </p:cNvPr>
          <p:cNvCxnSpPr>
            <a:cxnSpLocks/>
            <a:stCxn id="1124" idx="2"/>
            <a:endCxn id="22" idx="0"/>
          </p:cNvCxnSpPr>
          <p:nvPr/>
        </p:nvCxnSpPr>
        <p:spPr>
          <a:xfrm flipH="1">
            <a:off x="3468713" y="4050131"/>
            <a:ext cx="1288" cy="40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luxograma: Dados 81">
            <a:extLst>
              <a:ext uri="{FF2B5EF4-FFF2-40B4-BE49-F238E27FC236}">
                <a16:creationId xmlns:a16="http://schemas.microsoft.com/office/drawing/2014/main" id="{321A78FF-746E-465C-BDCA-E38C94635796}"/>
              </a:ext>
            </a:extLst>
          </p:cNvPr>
          <p:cNvSpPr/>
          <p:nvPr/>
        </p:nvSpPr>
        <p:spPr>
          <a:xfrm>
            <a:off x="5229695" y="4568515"/>
            <a:ext cx="1789253" cy="446144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uxograma: Dados 94">
            <a:extLst>
              <a:ext uri="{FF2B5EF4-FFF2-40B4-BE49-F238E27FC236}">
                <a16:creationId xmlns:a16="http://schemas.microsoft.com/office/drawing/2014/main" id="{1023E4CE-EEA4-445F-9A2C-8CFA96F320FC}"/>
              </a:ext>
            </a:extLst>
          </p:cNvPr>
          <p:cNvSpPr/>
          <p:nvPr/>
        </p:nvSpPr>
        <p:spPr>
          <a:xfrm>
            <a:off x="500017" y="7126103"/>
            <a:ext cx="869214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BC5CC3DF-0322-4935-89C6-63608427CEE7}"/>
              </a:ext>
            </a:extLst>
          </p:cNvPr>
          <p:cNvCxnSpPr>
            <a:cxnSpLocks/>
            <a:stCxn id="22" idx="3"/>
            <a:endCxn id="82" idx="2"/>
          </p:cNvCxnSpPr>
          <p:nvPr/>
        </p:nvCxnSpPr>
        <p:spPr>
          <a:xfrm flipV="1">
            <a:off x="4675251" y="4791587"/>
            <a:ext cx="733369" cy="97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FB363055-9097-4E2F-9D08-C73A5D91FBFE}"/>
              </a:ext>
            </a:extLst>
          </p:cNvPr>
          <p:cNvCxnSpPr>
            <a:cxnSpLocks/>
            <a:stCxn id="22" idx="2"/>
            <a:endCxn id="95" idx="0"/>
          </p:cNvCxnSpPr>
          <p:nvPr/>
        </p:nvCxnSpPr>
        <p:spPr>
          <a:xfrm rot="5400000">
            <a:off x="1256835" y="4914225"/>
            <a:ext cx="1976588" cy="2447168"/>
          </a:xfrm>
          <a:prstGeom prst="bentConnector3">
            <a:avLst>
              <a:gd name="adj1" fmla="val 42598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uxograma: Dados 168">
            <a:extLst>
              <a:ext uri="{FF2B5EF4-FFF2-40B4-BE49-F238E27FC236}">
                <a16:creationId xmlns:a16="http://schemas.microsoft.com/office/drawing/2014/main" id="{50E219B6-3A56-4C27-AB0D-0E6035D03C71}"/>
              </a:ext>
            </a:extLst>
          </p:cNvPr>
          <p:cNvSpPr/>
          <p:nvPr/>
        </p:nvSpPr>
        <p:spPr>
          <a:xfrm>
            <a:off x="6512543" y="3071651"/>
            <a:ext cx="1558165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Mass_kg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luxograma: Dados 173">
            <a:extLst>
              <a:ext uri="{FF2B5EF4-FFF2-40B4-BE49-F238E27FC236}">
                <a16:creationId xmlns:a16="http://schemas.microsoft.com/office/drawing/2014/main" id="{A4FA2946-1F4B-4DBD-833C-6BEF91A902F9}"/>
              </a:ext>
            </a:extLst>
          </p:cNvPr>
          <p:cNvSpPr/>
          <p:nvPr/>
        </p:nvSpPr>
        <p:spPr>
          <a:xfrm>
            <a:off x="8272315" y="3075050"/>
            <a:ext cx="1229013" cy="496538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Conector: Angulado 174">
            <a:extLst>
              <a:ext uri="{FF2B5EF4-FFF2-40B4-BE49-F238E27FC236}">
                <a16:creationId xmlns:a16="http://schemas.microsoft.com/office/drawing/2014/main" id="{79EFF2EB-C834-4E80-9F2E-F9C3A7AB3A41}"/>
              </a:ext>
            </a:extLst>
          </p:cNvPr>
          <p:cNvCxnSpPr>
            <a:cxnSpLocks/>
            <a:stCxn id="82" idx="0"/>
            <a:endCxn id="174" idx="4"/>
          </p:cNvCxnSpPr>
          <p:nvPr/>
        </p:nvCxnSpPr>
        <p:spPr>
          <a:xfrm rot="5400000" flipH="1" flipV="1">
            <a:off x="7096571" y="2778265"/>
            <a:ext cx="996927" cy="25835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A583D5A9-1504-4971-BF1D-2D86F5CB7904}"/>
              </a:ext>
            </a:extLst>
          </p:cNvPr>
          <p:cNvCxnSpPr>
            <a:cxnSpLocks/>
            <a:stCxn id="169" idx="0"/>
            <a:endCxn id="1302" idx="2"/>
          </p:cNvCxnSpPr>
          <p:nvPr/>
        </p:nvCxnSpPr>
        <p:spPr>
          <a:xfrm rot="16200000" flipV="1">
            <a:off x="6511646" y="2135855"/>
            <a:ext cx="718366" cy="1153226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luxograma: Processo 242">
            <a:extLst>
              <a:ext uri="{FF2B5EF4-FFF2-40B4-BE49-F238E27FC236}">
                <a16:creationId xmlns:a16="http://schemas.microsoft.com/office/drawing/2014/main" id="{F569459D-A521-4DF5-A344-FC78647F33EA}"/>
              </a:ext>
            </a:extLst>
          </p:cNvPr>
          <p:cNvSpPr/>
          <p:nvPr/>
        </p:nvSpPr>
        <p:spPr>
          <a:xfrm>
            <a:off x="7503647" y="4425828"/>
            <a:ext cx="1790685" cy="726794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Data_GRF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: Angulado 301">
            <a:extLst>
              <a:ext uri="{FF2B5EF4-FFF2-40B4-BE49-F238E27FC236}">
                <a16:creationId xmlns:a16="http://schemas.microsoft.com/office/drawing/2014/main" id="{8486D77D-7F87-4F8B-9A9A-72FD1F5EE118}"/>
              </a:ext>
            </a:extLst>
          </p:cNvPr>
          <p:cNvCxnSpPr>
            <a:cxnSpLocks/>
            <a:stCxn id="3" idx="3"/>
            <a:endCxn id="1124" idx="0"/>
          </p:cNvCxnSpPr>
          <p:nvPr/>
        </p:nvCxnSpPr>
        <p:spPr>
          <a:xfrm>
            <a:off x="1766882" y="2632402"/>
            <a:ext cx="1703119" cy="7313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Conector: Angulado 315">
            <a:extLst>
              <a:ext uri="{FF2B5EF4-FFF2-40B4-BE49-F238E27FC236}">
                <a16:creationId xmlns:a16="http://schemas.microsoft.com/office/drawing/2014/main" id="{0FB74A88-E87B-482B-AA64-0418DE3E04A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1766882" y="1855631"/>
            <a:ext cx="1699693" cy="7767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: Angulado 322">
            <a:extLst>
              <a:ext uri="{FF2B5EF4-FFF2-40B4-BE49-F238E27FC236}">
                <a16:creationId xmlns:a16="http://schemas.microsoft.com/office/drawing/2014/main" id="{2D67FBBF-2145-4B19-91DF-B094E4DDD4E1}"/>
              </a:ext>
            </a:extLst>
          </p:cNvPr>
          <p:cNvCxnSpPr>
            <a:cxnSpLocks/>
            <a:stCxn id="82" idx="3"/>
            <a:endCxn id="324" idx="0"/>
          </p:cNvCxnSpPr>
          <p:nvPr/>
        </p:nvCxnSpPr>
        <p:spPr>
          <a:xfrm rot="16200000" flipH="1">
            <a:off x="5814975" y="5145079"/>
            <a:ext cx="263416" cy="257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Fluxograma: Processo Predefinido 323">
            <a:extLst>
              <a:ext uri="{FF2B5EF4-FFF2-40B4-BE49-F238E27FC236}">
                <a16:creationId xmlns:a16="http://schemas.microsoft.com/office/drawing/2014/main" id="{B998DD37-2635-4A81-9091-A2DC638446E1}"/>
              </a:ext>
            </a:extLst>
          </p:cNvPr>
          <p:cNvSpPr/>
          <p:nvPr/>
        </p:nvSpPr>
        <p:spPr>
          <a:xfrm>
            <a:off x="4957422" y="5278075"/>
            <a:ext cx="1981097" cy="657360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getEvents.m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7" name="Conector: Angulado 446">
            <a:extLst>
              <a:ext uri="{FF2B5EF4-FFF2-40B4-BE49-F238E27FC236}">
                <a16:creationId xmlns:a16="http://schemas.microsoft.com/office/drawing/2014/main" id="{78705B6A-B97C-435A-A438-070CAB9D52B4}"/>
              </a:ext>
            </a:extLst>
          </p:cNvPr>
          <p:cNvCxnSpPr>
            <a:cxnSpLocks/>
            <a:stCxn id="174" idx="2"/>
            <a:endCxn id="169" idx="5"/>
          </p:cNvCxnSpPr>
          <p:nvPr/>
        </p:nvCxnSpPr>
        <p:spPr>
          <a:xfrm rot="10800000">
            <a:off x="7914892" y="3319921"/>
            <a:ext cx="480324" cy="339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Fluxograma: Exibir 475">
            <a:extLst>
              <a:ext uri="{FF2B5EF4-FFF2-40B4-BE49-F238E27FC236}">
                <a16:creationId xmlns:a16="http://schemas.microsoft.com/office/drawing/2014/main" id="{27958075-D065-42AE-BE57-53F1A960FE62}"/>
              </a:ext>
            </a:extLst>
          </p:cNvPr>
          <p:cNvSpPr/>
          <p:nvPr/>
        </p:nvSpPr>
        <p:spPr>
          <a:xfrm>
            <a:off x="7448783" y="5567198"/>
            <a:ext cx="1909061" cy="667549"/>
          </a:xfrm>
          <a:prstGeom prst="flowChartDisplay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concatenated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0" name="Conector: Angulado 499">
            <a:extLst>
              <a:ext uri="{FF2B5EF4-FFF2-40B4-BE49-F238E27FC236}">
                <a16:creationId xmlns:a16="http://schemas.microsoft.com/office/drawing/2014/main" id="{65444CC7-0A7B-4376-B42D-6596BC692ECE}"/>
              </a:ext>
            </a:extLst>
          </p:cNvPr>
          <p:cNvCxnSpPr>
            <a:cxnSpLocks/>
            <a:stCxn id="324" idx="2"/>
            <a:endCxn id="506" idx="0"/>
          </p:cNvCxnSpPr>
          <p:nvPr/>
        </p:nvCxnSpPr>
        <p:spPr>
          <a:xfrm rot="5400000">
            <a:off x="5413039" y="6065393"/>
            <a:ext cx="664891" cy="4049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: Angulado 500">
            <a:extLst>
              <a:ext uri="{FF2B5EF4-FFF2-40B4-BE49-F238E27FC236}">
                <a16:creationId xmlns:a16="http://schemas.microsoft.com/office/drawing/2014/main" id="{0A7AB972-CC98-4B38-B973-169407C032FC}"/>
              </a:ext>
            </a:extLst>
          </p:cNvPr>
          <p:cNvCxnSpPr>
            <a:cxnSpLocks/>
            <a:stCxn id="324" idx="2"/>
            <a:endCxn id="509" idx="1"/>
          </p:cNvCxnSpPr>
          <p:nvPr/>
        </p:nvCxnSpPr>
        <p:spPr>
          <a:xfrm rot="5400000">
            <a:off x="4123548" y="4794192"/>
            <a:ext cx="683180" cy="296566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Fluxograma: Dados 505">
            <a:extLst>
              <a:ext uri="{FF2B5EF4-FFF2-40B4-BE49-F238E27FC236}">
                <a16:creationId xmlns:a16="http://schemas.microsoft.com/office/drawing/2014/main" id="{C1365970-1BDB-42C8-8F79-0F3154B1A9A3}"/>
              </a:ext>
            </a:extLst>
          </p:cNvPr>
          <p:cNvSpPr/>
          <p:nvPr/>
        </p:nvSpPr>
        <p:spPr>
          <a:xfrm>
            <a:off x="4111666" y="6600326"/>
            <a:ext cx="2385550" cy="6508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09" name="Fluxograma: Dados 508">
            <a:extLst>
              <a:ext uri="{FF2B5EF4-FFF2-40B4-BE49-F238E27FC236}">
                <a16:creationId xmlns:a16="http://schemas.microsoft.com/office/drawing/2014/main" id="{D3BA23F4-1106-42DD-BF3A-B0C4D487DA5D}"/>
              </a:ext>
            </a:extLst>
          </p:cNvPr>
          <p:cNvSpPr/>
          <p:nvPr/>
        </p:nvSpPr>
        <p:spPr>
          <a:xfrm>
            <a:off x="1799917" y="6618615"/>
            <a:ext cx="2364774" cy="63961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n_steps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7" name="Conector: Angulado 546">
            <a:extLst>
              <a:ext uri="{FF2B5EF4-FFF2-40B4-BE49-F238E27FC236}">
                <a16:creationId xmlns:a16="http://schemas.microsoft.com/office/drawing/2014/main" id="{1E68D7B7-8E28-4AF0-AD0A-9582F43F735A}"/>
              </a:ext>
            </a:extLst>
          </p:cNvPr>
          <p:cNvCxnSpPr>
            <a:cxnSpLocks/>
            <a:stCxn id="509" idx="3"/>
            <a:endCxn id="557" idx="0"/>
          </p:cNvCxnSpPr>
          <p:nvPr/>
        </p:nvCxnSpPr>
        <p:spPr>
          <a:xfrm rot="16200000" flipH="1">
            <a:off x="3035323" y="6968736"/>
            <a:ext cx="740232" cy="13192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ector: Angulado 547">
            <a:extLst>
              <a:ext uri="{FF2B5EF4-FFF2-40B4-BE49-F238E27FC236}">
                <a16:creationId xmlns:a16="http://schemas.microsoft.com/office/drawing/2014/main" id="{87437EA5-194C-4DEC-851D-EBBABEFF1E91}"/>
              </a:ext>
            </a:extLst>
          </p:cNvPr>
          <p:cNvCxnSpPr>
            <a:cxnSpLocks/>
            <a:stCxn id="506" idx="4"/>
            <a:endCxn id="557" idx="0"/>
          </p:cNvCxnSpPr>
          <p:nvPr/>
        </p:nvCxnSpPr>
        <p:spPr>
          <a:xfrm rot="5400000">
            <a:off x="4311081" y="7005103"/>
            <a:ext cx="747331" cy="123939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Fluxograma: Processo Predefinido 556">
            <a:extLst>
              <a:ext uri="{FF2B5EF4-FFF2-40B4-BE49-F238E27FC236}">
                <a16:creationId xmlns:a16="http://schemas.microsoft.com/office/drawing/2014/main" id="{E73709E9-B686-43A5-ABF1-C44CC073BF58}"/>
              </a:ext>
            </a:extLst>
          </p:cNvPr>
          <p:cNvSpPr/>
          <p:nvPr/>
        </p:nvSpPr>
        <p:spPr>
          <a:xfrm>
            <a:off x="2611178" y="7998464"/>
            <a:ext cx="2907745" cy="826731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segmentCurves.m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7" name="Conector: Angulado 626">
            <a:extLst>
              <a:ext uri="{FF2B5EF4-FFF2-40B4-BE49-F238E27FC236}">
                <a16:creationId xmlns:a16="http://schemas.microsoft.com/office/drawing/2014/main" id="{7DCF5F51-0B5D-447C-BA7F-CC88EB170299}"/>
              </a:ext>
            </a:extLst>
          </p:cNvPr>
          <p:cNvCxnSpPr>
            <a:cxnSpLocks/>
            <a:stCxn id="557" idx="3"/>
            <a:endCxn id="637" idx="2"/>
          </p:cNvCxnSpPr>
          <p:nvPr/>
        </p:nvCxnSpPr>
        <p:spPr>
          <a:xfrm flipV="1">
            <a:off x="5518923" y="7973332"/>
            <a:ext cx="1076457" cy="4384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ector: Angulado 627">
            <a:extLst>
              <a:ext uri="{FF2B5EF4-FFF2-40B4-BE49-F238E27FC236}">
                <a16:creationId xmlns:a16="http://schemas.microsoft.com/office/drawing/2014/main" id="{F15031D5-5BF1-4B47-9475-46641DC9C0A8}"/>
              </a:ext>
            </a:extLst>
          </p:cNvPr>
          <p:cNvCxnSpPr>
            <a:cxnSpLocks/>
            <a:stCxn id="557" idx="3"/>
            <a:endCxn id="645" idx="2"/>
          </p:cNvCxnSpPr>
          <p:nvPr/>
        </p:nvCxnSpPr>
        <p:spPr>
          <a:xfrm>
            <a:off x="5518923" y="8411830"/>
            <a:ext cx="1084616" cy="4626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Fluxograma: Dados 636">
            <a:extLst>
              <a:ext uri="{FF2B5EF4-FFF2-40B4-BE49-F238E27FC236}">
                <a16:creationId xmlns:a16="http://schemas.microsoft.com/office/drawing/2014/main" id="{058B7B23-E41B-4D56-8082-D92D4068DB2A}"/>
              </a:ext>
            </a:extLst>
          </p:cNvPr>
          <p:cNvSpPr/>
          <p:nvPr/>
        </p:nvSpPr>
        <p:spPr>
          <a:xfrm>
            <a:off x="6423152" y="7714928"/>
            <a:ext cx="1722275" cy="51680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Fluxograma: Dados 644">
            <a:extLst>
              <a:ext uri="{FF2B5EF4-FFF2-40B4-BE49-F238E27FC236}">
                <a16:creationId xmlns:a16="http://schemas.microsoft.com/office/drawing/2014/main" id="{0C588AD3-E2EC-4952-91CA-F92EA69F84DA}"/>
              </a:ext>
            </a:extLst>
          </p:cNvPr>
          <p:cNvSpPr/>
          <p:nvPr/>
        </p:nvSpPr>
        <p:spPr>
          <a:xfrm>
            <a:off x="6425838" y="8616085"/>
            <a:ext cx="1777014" cy="516803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seg_grf_L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4" name="Conector: Angulado 663">
            <a:extLst>
              <a:ext uri="{FF2B5EF4-FFF2-40B4-BE49-F238E27FC236}">
                <a16:creationId xmlns:a16="http://schemas.microsoft.com/office/drawing/2014/main" id="{31FB5A56-A825-4500-8FB5-78EF593312A8}"/>
              </a:ext>
            </a:extLst>
          </p:cNvPr>
          <p:cNvCxnSpPr>
            <a:cxnSpLocks/>
            <a:stCxn id="95" idx="4"/>
          </p:cNvCxnSpPr>
          <p:nvPr/>
        </p:nvCxnSpPr>
        <p:spPr>
          <a:xfrm rot="16200000" flipH="1">
            <a:off x="3733685" y="4823580"/>
            <a:ext cx="2423682" cy="8021804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Fluxograma: Processo Predefinido 673">
            <a:extLst>
              <a:ext uri="{FF2B5EF4-FFF2-40B4-BE49-F238E27FC236}">
                <a16:creationId xmlns:a16="http://schemas.microsoft.com/office/drawing/2014/main" id="{8C3C2F15-CE98-488C-961D-3764235B0393}"/>
              </a:ext>
            </a:extLst>
          </p:cNvPr>
          <p:cNvSpPr/>
          <p:nvPr/>
        </p:nvSpPr>
        <p:spPr>
          <a:xfrm>
            <a:off x="6761865" y="9614831"/>
            <a:ext cx="3073307" cy="862981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prepDataCurves.m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9" name="Fluxograma: Entrada Manual 758">
            <a:extLst>
              <a:ext uri="{FF2B5EF4-FFF2-40B4-BE49-F238E27FC236}">
                <a16:creationId xmlns:a16="http://schemas.microsoft.com/office/drawing/2014/main" id="{31ABFDC3-E74B-4C84-B13C-E2B720ABB758}"/>
              </a:ext>
            </a:extLst>
          </p:cNvPr>
          <p:cNvSpPr/>
          <p:nvPr/>
        </p:nvSpPr>
        <p:spPr>
          <a:xfrm>
            <a:off x="4984851" y="10938935"/>
            <a:ext cx="835619" cy="579157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5" name="Conector: Angulado 894">
            <a:extLst>
              <a:ext uri="{FF2B5EF4-FFF2-40B4-BE49-F238E27FC236}">
                <a16:creationId xmlns:a16="http://schemas.microsoft.com/office/drawing/2014/main" id="{9625EAB4-B7A4-4CC2-8415-B4A0DAAA37AF}"/>
              </a:ext>
            </a:extLst>
          </p:cNvPr>
          <p:cNvCxnSpPr>
            <a:cxnSpLocks/>
            <a:stCxn id="674" idx="3"/>
            <a:endCxn id="904" idx="2"/>
          </p:cNvCxnSpPr>
          <p:nvPr/>
        </p:nvCxnSpPr>
        <p:spPr>
          <a:xfrm>
            <a:off x="9835172" y="10046322"/>
            <a:ext cx="2095323" cy="5469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ector: Angulado 895">
            <a:extLst>
              <a:ext uri="{FF2B5EF4-FFF2-40B4-BE49-F238E27FC236}">
                <a16:creationId xmlns:a16="http://schemas.microsoft.com/office/drawing/2014/main" id="{2ADB4228-41C6-4146-8222-91F3976463A0}"/>
              </a:ext>
            </a:extLst>
          </p:cNvPr>
          <p:cNvCxnSpPr>
            <a:cxnSpLocks/>
            <a:stCxn id="674" idx="3"/>
            <a:endCxn id="905" idx="2"/>
          </p:cNvCxnSpPr>
          <p:nvPr/>
        </p:nvCxnSpPr>
        <p:spPr>
          <a:xfrm>
            <a:off x="9835172" y="10046322"/>
            <a:ext cx="2064738" cy="120910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Fluxograma: Dados 903">
            <a:extLst>
              <a:ext uri="{FF2B5EF4-FFF2-40B4-BE49-F238E27FC236}">
                <a16:creationId xmlns:a16="http://schemas.microsoft.com/office/drawing/2014/main" id="{ED6E52DF-3296-4064-96A5-7E1F1DBF1049}"/>
              </a:ext>
            </a:extLst>
          </p:cNvPr>
          <p:cNvSpPr/>
          <p:nvPr/>
        </p:nvSpPr>
        <p:spPr>
          <a:xfrm>
            <a:off x="11723027" y="10346932"/>
            <a:ext cx="2074677" cy="49262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prep_curves_R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5" name="Fluxograma: Dados 904">
            <a:extLst>
              <a:ext uri="{FF2B5EF4-FFF2-40B4-BE49-F238E27FC236}">
                <a16:creationId xmlns:a16="http://schemas.microsoft.com/office/drawing/2014/main" id="{0E2A3F58-7DAE-4057-9781-D92928598A5C}"/>
              </a:ext>
            </a:extLst>
          </p:cNvPr>
          <p:cNvSpPr/>
          <p:nvPr/>
        </p:nvSpPr>
        <p:spPr>
          <a:xfrm>
            <a:off x="11692442" y="10992763"/>
            <a:ext cx="2074676" cy="525329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prep_curves_L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3" name="Conector: Angulado 1042">
            <a:extLst>
              <a:ext uri="{FF2B5EF4-FFF2-40B4-BE49-F238E27FC236}">
                <a16:creationId xmlns:a16="http://schemas.microsoft.com/office/drawing/2014/main" id="{CE309988-8AAF-4639-983D-47E4CB912997}"/>
              </a:ext>
            </a:extLst>
          </p:cNvPr>
          <p:cNvCxnSpPr>
            <a:cxnSpLocks/>
            <a:stCxn id="904" idx="5"/>
            <a:endCxn id="1053" idx="2"/>
          </p:cNvCxnSpPr>
          <p:nvPr/>
        </p:nvCxnSpPr>
        <p:spPr>
          <a:xfrm flipV="1">
            <a:off x="13590236" y="9911223"/>
            <a:ext cx="1793832" cy="68202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ector: Angulado 1043">
            <a:extLst>
              <a:ext uri="{FF2B5EF4-FFF2-40B4-BE49-F238E27FC236}">
                <a16:creationId xmlns:a16="http://schemas.microsoft.com/office/drawing/2014/main" id="{FFE85BB2-6546-44A9-9835-9E0D5A0FC499}"/>
              </a:ext>
            </a:extLst>
          </p:cNvPr>
          <p:cNvCxnSpPr>
            <a:cxnSpLocks/>
            <a:stCxn id="905" idx="5"/>
            <a:endCxn id="1053" idx="2"/>
          </p:cNvCxnSpPr>
          <p:nvPr/>
        </p:nvCxnSpPr>
        <p:spPr>
          <a:xfrm flipV="1">
            <a:off x="13559650" y="9911223"/>
            <a:ext cx="1824418" cy="1344205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Fluxograma: Processo Predefinido 1052">
            <a:extLst>
              <a:ext uri="{FF2B5EF4-FFF2-40B4-BE49-F238E27FC236}">
                <a16:creationId xmlns:a16="http://schemas.microsoft.com/office/drawing/2014/main" id="{44AC48F9-8335-40BF-8D4F-47C2F9281120}"/>
              </a:ext>
            </a:extLst>
          </p:cNvPr>
          <p:cNvSpPr/>
          <p:nvPr/>
        </p:nvSpPr>
        <p:spPr>
          <a:xfrm>
            <a:off x="13820920" y="9143549"/>
            <a:ext cx="3126295" cy="767674"/>
          </a:xfrm>
          <a:prstGeom prst="flowChartPredefinedProcess">
            <a:avLst/>
          </a:prstGeom>
          <a:solidFill>
            <a:srgbClr val="ECAEE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prepDataCorr.m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8" name="Conector: Angulado 1097">
            <a:extLst>
              <a:ext uri="{FF2B5EF4-FFF2-40B4-BE49-F238E27FC236}">
                <a16:creationId xmlns:a16="http://schemas.microsoft.com/office/drawing/2014/main" id="{917500A6-CBAA-4889-8B9B-7F270C05BB8E}"/>
              </a:ext>
            </a:extLst>
          </p:cNvPr>
          <p:cNvCxnSpPr>
            <a:cxnSpLocks/>
            <a:stCxn id="1053" idx="1"/>
            <a:endCxn id="1103" idx="5"/>
          </p:cNvCxnSpPr>
          <p:nvPr/>
        </p:nvCxnSpPr>
        <p:spPr>
          <a:xfrm rot="10800000" flipV="1">
            <a:off x="12828028" y="9527385"/>
            <a:ext cx="992892" cy="115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ector: Angulado 1098">
            <a:extLst>
              <a:ext uri="{FF2B5EF4-FFF2-40B4-BE49-F238E27FC236}">
                <a16:creationId xmlns:a16="http://schemas.microsoft.com/office/drawing/2014/main" id="{BF82DA3C-6117-40D6-A26F-816D0E1D9BA4}"/>
              </a:ext>
            </a:extLst>
          </p:cNvPr>
          <p:cNvCxnSpPr>
            <a:cxnSpLocks/>
            <a:stCxn id="1053" idx="1"/>
            <a:endCxn id="1102" idx="5"/>
          </p:cNvCxnSpPr>
          <p:nvPr/>
        </p:nvCxnSpPr>
        <p:spPr>
          <a:xfrm rot="10800000">
            <a:off x="12997970" y="8909738"/>
            <a:ext cx="822951" cy="617649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Fluxograma: Dados 1101">
            <a:extLst>
              <a:ext uri="{FF2B5EF4-FFF2-40B4-BE49-F238E27FC236}">
                <a16:creationId xmlns:a16="http://schemas.microsoft.com/office/drawing/2014/main" id="{1F4051F1-424E-4B2F-80FB-FDE5B1B1ABEE}"/>
              </a:ext>
            </a:extLst>
          </p:cNvPr>
          <p:cNvSpPr/>
          <p:nvPr/>
        </p:nvSpPr>
        <p:spPr>
          <a:xfrm>
            <a:off x="11296469" y="8682651"/>
            <a:ext cx="1890556" cy="45417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grf_corr_L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Fluxograma: Dados 1102">
            <a:extLst>
              <a:ext uri="{FF2B5EF4-FFF2-40B4-BE49-F238E27FC236}">
                <a16:creationId xmlns:a16="http://schemas.microsoft.com/office/drawing/2014/main" id="{93A694D1-9CED-4D31-BAC6-975ECCA6FE88}"/>
              </a:ext>
            </a:extLst>
          </p:cNvPr>
          <p:cNvSpPr/>
          <p:nvPr/>
        </p:nvSpPr>
        <p:spPr>
          <a:xfrm>
            <a:off x="11298565" y="9287534"/>
            <a:ext cx="1699403" cy="482005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grf_corr_R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1" name="Fluxograma: Entrada Manual 1120">
            <a:extLst>
              <a:ext uri="{FF2B5EF4-FFF2-40B4-BE49-F238E27FC236}">
                <a16:creationId xmlns:a16="http://schemas.microsoft.com/office/drawing/2014/main" id="{A8BFCA9B-9517-43A9-94F7-26802CD4DA8F}"/>
              </a:ext>
            </a:extLst>
          </p:cNvPr>
          <p:cNvSpPr/>
          <p:nvPr/>
        </p:nvSpPr>
        <p:spPr>
          <a:xfrm>
            <a:off x="14139001" y="7818124"/>
            <a:ext cx="2634216" cy="651447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corr_coef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=[0.85,0.90,0.95]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4" name="Fluxograma: Entrada Manual 1123">
            <a:extLst>
              <a:ext uri="{FF2B5EF4-FFF2-40B4-BE49-F238E27FC236}">
                <a16:creationId xmlns:a16="http://schemas.microsoft.com/office/drawing/2014/main" id="{228444E7-C7E2-4849-8279-D66285ED6E5B}"/>
              </a:ext>
            </a:extLst>
          </p:cNvPr>
          <p:cNvSpPr/>
          <p:nvPr/>
        </p:nvSpPr>
        <p:spPr>
          <a:xfrm>
            <a:off x="2218136" y="3287537"/>
            <a:ext cx="2503730" cy="762594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‘./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elderly_GRF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3" name="Fluxograma: Processo Predefinido 1132">
            <a:extLst>
              <a:ext uri="{FF2B5EF4-FFF2-40B4-BE49-F238E27FC236}">
                <a16:creationId xmlns:a16="http://schemas.microsoft.com/office/drawing/2014/main" id="{9A694892-71E3-417C-867E-F4669C42B9A7}"/>
              </a:ext>
            </a:extLst>
          </p:cNvPr>
          <p:cNvSpPr/>
          <p:nvPr/>
        </p:nvSpPr>
        <p:spPr>
          <a:xfrm>
            <a:off x="11960523" y="6432804"/>
            <a:ext cx="3319562" cy="862981"/>
          </a:xfrm>
          <a:prstGeom prst="flowChartPredefinedProcess">
            <a:avLst/>
          </a:prstGeom>
          <a:solidFill>
            <a:srgbClr val="F7AFB6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repeatCorrFilter.m</a:t>
            </a:r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5" name="Conector: Angulado 1134">
            <a:extLst>
              <a:ext uri="{FF2B5EF4-FFF2-40B4-BE49-F238E27FC236}">
                <a16:creationId xmlns:a16="http://schemas.microsoft.com/office/drawing/2014/main" id="{C7E1FD1E-8D63-49B7-AA26-6C1D49F0036D}"/>
              </a:ext>
            </a:extLst>
          </p:cNvPr>
          <p:cNvCxnSpPr>
            <a:cxnSpLocks/>
            <a:stCxn id="1103" idx="2"/>
            <a:endCxn id="1133" idx="1"/>
          </p:cNvCxnSpPr>
          <p:nvPr/>
        </p:nvCxnSpPr>
        <p:spPr>
          <a:xfrm rot="10800000" flipH="1">
            <a:off x="11468505" y="6864295"/>
            <a:ext cx="492018" cy="2664242"/>
          </a:xfrm>
          <a:prstGeom prst="bentConnector3">
            <a:avLst>
              <a:gd name="adj1" fmla="val -8100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7" name="Conector: Angulado 1136">
            <a:extLst>
              <a:ext uri="{FF2B5EF4-FFF2-40B4-BE49-F238E27FC236}">
                <a16:creationId xmlns:a16="http://schemas.microsoft.com/office/drawing/2014/main" id="{3C78FFF6-3225-44D8-B8C9-03807BDFA7C2}"/>
              </a:ext>
            </a:extLst>
          </p:cNvPr>
          <p:cNvCxnSpPr>
            <a:cxnSpLocks/>
            <a:stCxn id="1102" idx="2"/>
            <a:endCxn id="1133" idx="1"/>
          </p:cNvCxnSpPr>
          <p:nvPr/>
        </p:nvCxnSpPr>
        <p:spPr>
          <a:xfrm rot="10800000" flipH="1">
            <a:off x="11485525" y="6864295"/>
            <a:ext cx="474998" cy="2045442"/>
          </a:xfrm>
          <a:prstGeom prst="bentConnector3">
            <a:avLst>
              <a:gd name="adj1" fmla="val -87928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Conector: Angulado 1138">
            <a:extLst>
              <a:ext uri="{FF2B5EF4-FFF2-40B4-BE49-F238E27FC236}">
                <a16:creationId xmlns:a16="http://schemas.microsoft.com/office/drawing/2014/main" id="{B580A124-5DCB-467A-88C6-9E8529DBD298}"/>
              </a:ext>
            </a:extLst>
          </p:cNvPr>
          <p:cNvCxnSpPr>
            <a:cxnSpLocks/>
            <a:stCxn id="1121" idx="0"/>
            <a:endCxn id="1133" idx="2"/>
          </p:cNvCxnSpPr>
          <p:nvPr/>
        </p:nvCxnSpPr>
        <p:spPr>
          <a:xfrm rot="16200000" flipV="1">
            <a:off x="14244465" y="6671624"/>
            <a:ext cx="587484" cy="18358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Conector: Angulado 1250">
            <a:extLst>
              <a:ext uri="{FF2B5EF4-FFF2-40B4-BE49-F238E27FC236}">
                <a16:creationId xmlns:a16="http://schemas.microsoft.com/office/drawing/2014/main" id="{2CD21E42-2EE5-4810-90E4-8489FC3A8A2B}"/>
              </a:ext>
            </a:extLst>
          </p:cNvPr>
          <p:cNvCxnSpPr>
            <a:cxnSpLocks/>
            <a:stCxn id="243" idx="1"/>
            <a:endCxn id="82" idx="5"/>
          </p:cNvCxnSpPr>
          <p:nvPr/>
        </p:nvCxnSpPr>
        <p:spPr>
          <a:xfrm rot="10800000" flipV="1">
            <a:off x="6840023" y="4789225"/>
            <a:ext cx="663624" cy="236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3" name="Fluxograma: Dados 1282">
            <a:extLst>
              <a:ext uri="{FF2B5EF4-FFF2-40B4-BE49-F238E27FC236}">
                <a16:creationId xmlns:a16="http://schemas.microsoft.com/office/drawing/2014/main" id="{6F0587C2-1B53-4AD6-900F-D29C53216A5C}"/>
              </a:ext>
            </a:extLst>
          </p:cNvPr>
          <p:cNvSpPr/>
          <p:nvPr/>
        </p:nvSpPr>
        <p:spPr>
          <a:xfrm>
            <a:off x="11423426" y="5718104"/>
            <a:ext cx="2060764" cy="425045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opt_GRF_L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5" name="Fluxograma: Dados 1284">
            <a:extLst>
              <a:ext uri="{FF2B5EF4-FFF2-40B4-BE49-F238E27FC236}">
                <a16:creationId xmlns:a16="http://schemas.microsoft.com/office/drawing/2014/main" id="{749ED27E-5BC8-41BC-BC89-3FCB651FDF20}"/>
              </a:ext>
            </a:extLst>
          </p:cNvPr>
          <p:cNvSpPr/>
          <p:nvPr/>
        </p:nvSpPr>
        <p:spPr>
          <a:xfrm>
            <a:off x="11470800" y="5150557"/>
            <a:ext cx="2012887" cy="35518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opt_GRF_R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7" name="Conector: Angulado 1286">
            <a:extLst>
              <a:ext uri="{FF2B5EF4-FFF2-40B4-BE49-F238E27FC236}">
                <a16:creationId xmlns:a16="http://schemas.microsoft.com/office/drawing/2014/main" id="{7732CA0A-7DCE-469B-A5E4-805FA7696C5E}"/>
              </a:ext>
            </a:extLst>
          </p:cNvPr>
          <p:cNvCxnSpPr>
            <a:cxnSpLocks/>
            <a:stCxn id="1133" idx="0"/>
            <a:endCxn id="1283" idx="5"/>
          </p:cNvCxnSpPr>
          <p:nvPr/>
        </p:nvCxnSpPr>
        <p:spPr>
          <a:xfrm rot="16200000" flipV="1">
            <a:off x="13198121" y="6010621"/>
            <a:ext cx="502177" cy="34219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Conector: Angulado 1288">
            <a:extLst>
              <a:ext uri="{FF2B5EF4-FFF2-40B4-BE49-F238E27FC236}">
                <a16:creationId xmlns:a16="http://schemas.microsoft.com/office/drawing/2014/main" id="{93DF36D5-6CFE-47EB-B9BA-26E5B166466D}"/>
              </a:ext>
            </a:extLst>
          </p:cNvPr>
          <p:cNvCxnSpPr>
            <a:cxnSpLocks/>
            <a:stCxn id="1133" idx="0"/>
            <a:endCxn id="1285" idx="5"/>
          </p:cNvCxnSpPr>
          <p:nvPr/>
        </p:nvCxnSpPr>
        <p:spPr>
          <a:xfrm rot="16200000" flipV="1">
            <a:off x="12899024" y="5711524"/>
            <a:ext cx="1104654" cy="33790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" name="Fluxograma: Armazenamento Interno 1301">
            <a:extLst>
              <a:ext uri="{FF2B5EF4-FFF2-40B4-BE49-F238E27FC236}">
                <a16:creationId xmlns:a16="http://schemas.microsoft.com/office/drawing/2014/main" id="{7F51C73B-9D29-4F77-A37F-3AF8315E090A}"/>
              </a:ext>
            </a:extLst>
          </p:cNvPr>
          <p:cNvSpPr/>
          <p:nvPr/>
        </p:nvSpPr>
        <p:spPr>
          <a:xfrm>
            <a:off x="5398877" y="1688448"/>
            <a:ext cx="1790677" cy="664837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elderly_metadata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1" name="Conector: Angulado 1320">
            <a:extLst>
              <a:ext uri="{FF2B5EF4-FFF2-40B4-BE49-F238E27FC236}">
                <a16:creationId xmlns:a16="http://schemas.microsoft.com/office/drawing/2014/main" id="{81CCCEED-63D9-47BB-B83A-8080161B1568}"/>
              </a:ext>
            </a:extLst>
          </p:cNvPr>
          <p:cNvCxnSpPr>
            <a:cxnSpLocks/>
            <a:stCxn id="6" idx="3"/>
            <a:endCxn id="1302" idx="1"/>
          </p:cNvCxnSpPr>
          <p:nvPr/>
        </p:nvCxnSpPr>
        <p:spPr>
          <a:xfrm>
            <a:off x="4503800" y="1499621"/>
            <a:ext cx="895077" cy="5212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6" name="Fluxograma: Exibir 1355">
            <a:extLst>
              <a:ext uri="{FF2B5EF4-FFF2-40B4-BE49-F238E27FC236}">
                <a16:creationId xmlns:a16="http://schemas.microsoft.com/office/drawing/2014/main" id="{49D0671F-CC8B-4EB2-B857-020AB3BF94C2}"/>
              </a:ext>
            </a:extLst>
          </p:cNvPr>
          <p:cNvSpPr/>
          <p:nvPr/>
        </p:nvSpPr>
        <p:spPr>
          <a:xfrm>
            <a:off x="11348008" y="7799191"/>
            <a:ext cx="2242227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grf_corr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1" name="Conector: Angulado 1360">
            <a:extLst>
              <a:ext uri="{FF2B5EF4-FFF2-40B4-BE49-F238E27FC236}">
                <a16:creationId xmlns:a16="http://schemas.microsoft.com/office/drawing/2014/main" id="{6112CE1D-92AF-43C0-8AE3-A1E3EA9583F3}"/>
              </a:ext>
            </a:extLst>
          </p:cNvPr>
          <p:cNvCxnSpPr>
            <a:cxnSpLocks/>
            <a:stCxn id="1103" idx="2"/>
            <a:endCxn id="1356" idx="1"/>
          </p:cNvCxnSpPr>
          <p:nvPr/>
        </p:nvCxnSpPr>
        <p:spPr>
          <a:xfrm rot="10800000">
            <a:off x="11348009" y="8137103"/>
            <a:ext cx="120497" cy="1391434"/>
          </a:xfrm>
          <a:prstGeom prst="bentConnector3">
            <a:avLst>
              <a:gd name="adj1" fmla="val 33074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Conector: Angulado 1362">
            <a:extLst>
              <a:ext uri="{FF2B5EF4-FFF2-40B4-BE49-F238E27FC236}">
                <a16:creationId xmlns:a16="http://schemas.microsoft.com/office/drawing/2014/main" id="{C32B4C81-BE34-4BAF-8F54-6A382B1B448B}"/>
              </a:ext>
            </a:extLst>
          </p:cNvPr>
          <p:cNvCxnSpPr>
            <a:cxnSpLocks/>
            <a:stCxn id="1102" idx="2"/>
            <a:endCxn id="1356" idx="1"/>
          </p:cNvCxnSpPr>
          <p:nvPr/>
        </p:nvCxnSpPr>
        <p:spPr>
          <a:xfrm rot="10800000">
            <a:off x="11348009" y="8137103"/>
            <a:ext cx="137517" cy="772634"/>
          </a:xfrm>
          <a:prstGeom prst="bentConnector3">
            <a:avLst>
              <a:gd name="adj1" fmla="val 303712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1" name="Fluxograma: Exibir 1380">
            <a:extLst>
              <a:ext uri="{FF2B5EF4-FFF2-40B4-BE49-F238E27FC236}">
                <a16:creationId xmlns:a16="http://schemas.microsoft.com/office/drawing/2014/main" id="{186705E5-27EC-40F3-B5C3-B4C11C44A7F3}"/>
              </a:ext>
            </a:extLst>
          </p:cNvPr>
          <p:cNvSpPr/>
          <p:nvPr/>
        </p:nvSpPr>
        <p:spPr>
          <a:xfrm>
            <a:off x="11423426" y="4286507"/>
            <a:ext cx="1902287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opt_GRF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2" name="Conector: Angulado 1381">
            <a:extLst>
              <a:ext uri="{FF2B5EF4-FFF2-40B4-BE49-F238E27FC236}">
                <a16:creationId xmlns:a16="http://schemas.microsoft.com/office/drawing/2014/main" id="{C7C6DA92-5C59-42F5-88B8-7D8521D6C353}"/>
              </a:ext>
            </a:extLst>
          </p:cNvPr>
          <p:cNvCxnSpPr>
            <a:cxnSpLocks/>
            <a:stCxn id="1133" idx="0"/>
            <a:endCxn id="1381" idx="3"/>
          </p:cNvCxnSpPr>
          <p:nvPr/>
        </p:nvCxnSpPr>
        <p:spPr>
          <a:xfrm rot="16200000" flipV="1">
            <a:off x="12568817" y="5381316"/>
            <a:ext cx="1808385" cy="29459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Conector: Angulado 1452">
            <a:extLst>
              <a:ext uri="{FF2B5EF4-FFF2-40B4-BE49-F238E27FC236}">
                <a16:creationId xmlns:a16="http://schemas.microsoft.com/office/drawing/2014/main" id="{49E0FD6A-8E8B-4A5F-BE1A-51528B2D0751}"/>
              </a:ext>
            </a:extLst>
          </p:cNvPr>
          <p:cNvCxnSpPr>
            <a:cxnSpLocks/>
            <a:stCxn id="82" idx="0"/>
            <a:endCxn id="1302" idx="2"/>
          </p:cNvCxnSpPr>
          <p:nvPr/>
        </p:nvCxnSpPr>
        <p:spPr>
          <a:xfrm rot="16200000" flipV="1">
            <a:off x="5191117" y="3456384"/>
            <a:ext cx="2215230" cy="90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Conector: Angulado 1485">
            <a:extLst>
              <a:ext uri="{FF2B5EF4-FFF2-40B4-BE49-F238E27FC236}">
                <a16:creationId xmlns:a16="http://schemas.microsoft.com/office/drawing/2014/main" id="{F3E36AFD-87B8-49F3-B7F8-05E32AF19EDB}"/>
              </a:ext>
            </a:extLst>
          </p:cNvPr>
          <p:cNvCxnSpPr>
            <a:cxnSpLocks/>
            <a:stCxn id="1285" idx="2"/>
            <a:endCxn id="1302" idx="3"/>
          </p:cNvCxnSpPr>
          <p:nvPr/>
        </p:nvCxnSpPr>
        <p:spPr>
          <a:xfrm rot="10800000">
            <a:off x="7189555" y="2020868"/>
            <a:ext cx="4482535" cy="3307283"/>
          </a:xfrm>
          <a:prstGeom prst="bentConnector3">
            <a:avLst>
              <a:gd name="adj1" fmla="val 21033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Conector: Angulado 1488">
            <a:extLst>
              <a:ext uri="{FF2B5EF4-FFF2-40B4-BE49-F238E27FC236}">
                <a16:creationId xmlns:a16="http://schemas.microsoft.com/office/drawing/2014/main" id="{AB50BE4A-899A-47A9-A607-DDF2B47C700A}"/>
              </a:ext>
            </a:extLst>
          </p:cNvPr>
          <p:cNvCxnSpPr>
            <a:cxnSpLocks/>
            <a:stCxn id="1283" idx="2"/>
            <a:endCxn id="1302" idx="3"/>
          </p:cNvCxnSpPr>
          <p:nvPr/>
        </p:nvCxnSpPr>
        <p:spPr>
          <a:xfrm rot="10800000">
            <a:off x="7189554" y="2020867"/>
            <a:ext cx="4439948" cy="3909760"/>
          </a:xfrm>
          <a:prstGeom prst="bentConnector3">
            <a:avLst>
              <a:gd name="adj1" fmla="val 2075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ector: Angulado 1804">
            <a:extLst>
              <a:ext uri="{FF2B5EF4-FFF2-40B4-BE49-F238E27FC236}">
                <a16:creationId xmlns:a16="http://schemas.microsoft.com/office/drawing/2014/main" id="{09CDB52B-669F-413B-96D2-07B9E242D0B5}"/>
              </a:ext>
            </a:extLst>
          </p:cNvPr>
          <p:cNvCxnSpPr>
            <a:cxnSpLocks/>
            <a:stCxn id="1302" idx="0"/>
          </p:cNvCxnSpPr>
          <p:nvPr/>
        </p:nvCxnSpPr>
        <p:spPr>
          <a:xfrm rot="5400000" flipH="1" flipV="1">
            <a:off x="7285657" y="404199"/>
            <a:ext cx="292809" cy="227569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9" name="Fluxograma: Processo 1808">
            <a:extLst>
              <a:ext uri="{FF2B5EF4-FFF2-40B4-BE49-F238E27FC236}">
                <a16:creationId xmlns:a16="http://schemas.microsoft.com/office/drawing/2014/main" id="{2D13A533-8B53-405B-A9A3-1D613722E7E8}"/>
              </a:ext>
            </a:extLst>
          </p:cNvPr>
          <p:cNvSpPr/>
          <p:nvPr/>
        </p:nvSpPr>
        <p:spPr>
          <a:xfrm>
            <a:off x="8368737" y="1070806"/>
            <a:ext cx="2128597" cy="649652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curves &gt;= 4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4" name="Fluxograma: Exibir 1813">
            <a:extLst>
              <a:ext uri="{FF2B5EF4-FFF2-40B4-BE49-F238E27FC236}">
                <a16:creationId xmlns:a16="http://schemas.microsoft.com/office/drawing/2014/main" id="{602E50A6-5DE7-4605-9E84-8F5583AFBF88}"/>
              </a:ext>
            </a:extLst>
          </p:cNvPr>
          <p:cNvSpPr/>
          <p:nvPr/>
        </p:nvSpPr>
        <p:spPr>
          <a:xfrm>
            <a:off x="7978611" y="191647"/>
            <a:ext cx="2480834" cy="675824"/>
          </a:xfrm>
          <a:prstGeom prst="flowChartDisplay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curves</a:t>
            </a:r>
          </a:p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corr_filter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6" name="Conector: Angulado 1815">
            <a:extLst>
              <a:ext uri="{FF2B5EF4-FFF2-40B4-BE49-F238E27FC236}">
                <a16:creationId xmlns:a16="http://schemas.microsoft.com/office/drawing/2014/main" id="{6F385C31-064F-44C0-9BFD-51D94A92206E}"/>
              </a:ext>
            </a:extLst>
          </p:cNvPr>
          <p:cNvCxnSpPr>
            <a:cxnSpLocks/>
            <a:stCxn id="1302" idx="0"/>
            <a:endCxn id="1814" idx="1"/>
          </p:cNvCxnSpPr>
          <p:nvPr/>
        </p:nvCxnSpPr>
        <p:spPr>
          <a:xfrm rot="5400000" flipH="1" flipV="1">
            <a:off x="6556969" y="266807"/>
            <a:ext cx="1158889" cy="1684395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Conector: Angulado 1904">
            <a:extLst>
              <a:ext uri="{FF2B5EF4-FFF2-40B4-BE49-F238E27FC236}">
                <a16:creationId xmlns:a16="http://schemas.microsoft.com/office/drawing/2014/main" id="{431B4508-911E-4554-A2B5-113EC52F60E3}"/>
              </a:ext>
            </a:extLst>
          </p:cNvPr>
          <p:cNvCxnSpPr>
            <a:cxnSpLocks/>
            <a:stCxn id="1809" idx="3"/>
            <a:endCxn id="1923" idx="1"/>
          </p:cNvCxnSpPr>
          <p:nvPr/>
        </p:nvCxnSpPr>
        <p:spPr>
          <a:xfrm>
            <a:off x="10497334" y="1395632"/>
            <a:ext cx="509466" cy="258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3" name="Fluxograma: Armazenamento Interno 1922">
            <a:extLst>
              <a:ext uri="{FF2B5EF4-FFF2-40B4-BE49-F238E27FC236}">
                <a16:creationId xmlns:a16="http://schemas.microsoft.com/office/drawing/2014/main" id="{82A922A5-77DA-4F7D-B6DC-7B7FD19600D5}"/>
              </a:ext>
            </a:extLst>
          </p:cNvPr>
          <p:cNvSpPr/>
          <p:nvPr/>
        </p:nvSpPr>
        <p:spPr>
          <a:xfrm>
            <a:off x="11006800" y="1065795"/>
            <a:ext cx="1753840" cy="664837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GRF_proc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8" name="Fluxograma: Processo Predefinido 1927">
            <a:extLst>
              <a:ext uri="{FF2B5EF4-FFF2-40B4-BE49-F238E27FC236}">
                <a16:creationId xmlns:a16="http://schemas.microsoft.com/office/drawing/2014/main" id="{607D7977-C403-4CFE-8D1E-CB47D82811A1}"/>
              </a:ext>
            </a:extLst>
          </p:cNvPr>
          <p:cNvSpPr/>
          <p:nvPr/>
        </p:nvSpPr>
        <p:spPr>
          <a:xfrm>
            <a:off x="12481347" y="2124381"/>
            <a:ext cx="2370562" cy="67582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interSubj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.m</a:t>
            </a:r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0" name="Conector: Angulado 1929">
            <a:extLst>
              <a:ext uri="{FF2B5EF4-FFF2-40B4-BE49-F238E27FC236}">
                <a16:creationId xmlns:a16="http://schemas.microsoft.com/office/drawing/2014/main" id="{580BF1D2-ED87-4A44-867D-D0BA49EA7B20}"/>
              </a:ext>
            </a:extLst>
          </p:cNvPr>
          <p:cNvCxnSpPr>
            <a:cxnSpLocks/>
            <a:stCxn id="1923" idx="2"/>
            <a:endCxn id="1928" idx="1"/>
          </p:cNvCxnSpPr>
          <p:nvPr/>
        </p:nvCxnSpPr>
        <p:spPr>
          <a:xfrm rot="16200000" flipH="1">
            <a:off x="11816702" y="1797649"/>
            <a:ext cx="731662" cy="597627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8" name="Conector: Angulado 1967">
            <a:extLst>
              <a:ext uri="{FF2B5EF4-FFF2-40B4-BE49-F238E27FC236}">
                <a16:creationId xmlns:a16="http://schemas.microsoft.com/office/drawing/2014/main" id="{3B41CE47-1D4C-4F4D-837F-73E9839D4608}"/>
              </a:ext>
            </a:extLst>
          </p:cNvPr>
          <p:cNvCxnSpPr>
            <a:cxnSpLocks/>
            <a:stCxn id="1928" idx="2"/>
            <a:endCxn id="1969" idx="1"/>
          </p:cNvCxnSpPr>
          <p:nvPr/>
        </p:nvCxnSpPr>
        <p:spPr>
          <a:xfrm rot="16200000" flipH="1">
            <a:off x="13600350" y="2866483"/>
            <a:ext cx="850068" cy="717513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9" name="Fluxograma: Documento 1968">
            <a:extLst>
              <a:ext uri="{FF2B5EF4-FFF2-40B4-BE49-F238E27FC236}">
                <a16:creationId xmlns:a16="http://schemas.microsoft.com/office/drawing/2014/main" id="{F0CA4CA2-1C3F-4440-B46B-919353BCC1D1}"/>
              </a:ext>
            </a:extLst>
          </p:cNvPr>
          <p:cNvSpPr/>
          <p:nvPr/>
        </p:nvSpPr>
        <p:spPr>
          <a:xfrm>
            <a:off x="14384141" y="3324550"/>
            <a:ext cx="2049423" cy="651448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elderly_subj_final.mat</a:t>
            </a:r>
            <a:endParaRPr lang="en-US" sz="14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4" name="Fluxograma: Terminação 1973">
            <a:extLst>
              <a:ext uri="{FF2B5EF4-FFF2-40B4-BE49-F238E27FC236}">
                <a16:creationId xmlns:a16="http://schemas.microsoft.com/office/drawing/2014/main" id="{0F6E774B-3A32-46B3-8F81-5DADFE9C74FD}"/>
              </a:ext>
            </a:extLst>
          </p:cNvPr>
          <p:cNvSpPr/>
          <p:nvPr/>
        </p:nvSpPr>
        <p:spPr>
          <a:xfrm>
            <a:off x="15985150" y="4450692"/>
            <a:ext cx="1526639" cy="575255"/>
          </a:xfrm>
          <a:prstGeom prst="flowChartTerminator">
            <a:avLst/>
          </a:prstGeom>
          <a:solidFill>
            <a:srgbClr val="F7AFB6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GRF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7" name="Conector: Angulado 1976">
            <a:extLst>
              <a:ext uri="{FF2B5EF4-FFF2-40B4-BE49-F238E27FC236}">
                <a16:creationId xmlns:a16="http://schemas.microsoft.com/office/drawing/2014/main" id="{3A8410C4-82B5-462D-9891-4F2598445635}"/>
              </a:ext>
            </a:extLst>
          </p:cNvPr>
          <p:cNvCxnSpPr>
            <a:cxnSpLocks/>
            <a:stCxn id="1969" idx="2"/>
            <a:endCxn id="1974" idx="1"/>
          </p:cNvCxnSpPr>
          <p:nvPr/>
        </p:nvCxnSpPr>
        <p:spPr>
          <a:xfrm rot="16200000" flipH="1">
            <a:off x="15294306" y="4047476"/>
            <a:ext cx="805390" cy="576297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4" name="CaixaDeTexto 2023">
            <a:extLst>
              <a:ext uri="{FF2B5EF4-FFF2-40B4-BE49-F238E27FC236}">
                <a16:creationId xmlns:a16="http://schemas.microsoft.com/office/drawing/2014/main" id="{26B7EEC4-40BC-4AB9-88A0-05FBC91F7382}"/>
              </a:ext>
            </a:extLst>
          </p:cNvPr>
          <p:cNvSpPr txBox="1"/>
          <p:nvPr/>
        </p:nvSpPr>
        <p:spPr>
          <a:xfrm>
            <a:off x="330006" y="200142"/>
            <a:ext cx="363681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main_preProc.m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1" name="Agrupar 420">
            <a:extLst>
              <a:ext uri="{FF2B5EF4-FFF2-40B4-BE49-F238E27FC236}">
                <a16:creationId xmlns:a16="http://schemas.microsoft.com/office/drawing/2014/main" id="{6CFBF5AF-F578-4364-9F2E-A70BFF56163D}"/>
              </a:ext>
            </a:extLst>
          </p:cNvPr>
          <p:cNvGrpSpPr/>
          <p:nvPr/>
        </p:nvGrpSpPr>
        <p:grpSpPr>
          <a:xfrm>
            <a:off x="2134159" y="11685360"/>
            <a:ext cx="13611809" cy="1650635"/>
            <a:chOff x="344241" y="12084962"/>
            <a:chExt cx="10864596" cy="1710547"/>
          </a:xfrm>
        </p:grpSpPr>
        <p:sp>
          <p:nvSpPr>
            <p:cNvPr id="2022" name="Retângulo 2021">
              <a:extLst>
                <a:ext uri="{FF2B5EF4-FFF2-40B4-BE49-F238E27FC236}">
                  <a16:creationId xmlns:a16="http://schemas.microsoft.com/office/drawing/2014/main" id="{B58D86A8-BD47-4BC1-ACFE-74C998161E2E}"/>
                </a:ext>
              </a:extLst>
            </p:cNvPr>
            <p:cNvSpPr/>
            <p:nvPr/>
          </p:nvSpPr>
          <p:spPr>
            <a:xfrm>
              <a:off x="394099" y="12573019"/>
              <a:ext cx="10814738" cy="12224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97" name="Fluxograma: Terminação 1996">
              <a:extLst>
                <a:ext uri="{FF2B5EF4-FFF2-40B4-BE49-F238E27FC236}">
                  <a16:creationId xmlns:a16="http://schemas.microsoft.com/office/drawing/2014/main" id="{E9C1AA10-0BE6-4E5E-870D-5C25F41ABDF8}"/>
                </a:ext>
              </a:extLst>
            </p:cNvPr>
            <p:cNvSpPr/>
            <p:nvPr/>
          </p:nvSpPr>
          <p:spPr>
            <a:xfrm>
              <a:off x="657338" y="12951782"/>
              <a:ext cx="1149688" cy="57525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Start/</a:t>
              </a:r>
              <a:r>
                <a:rPr lang="pt-BR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0" name="Fluxograma: Entrada Manual 1999">
              <a:extLst>
                <a:ext uri="{FF2B5EF4-FFF2-40B4-BE49-F238E27FC236}">
                  <a16:creationId xmlns:a16="http://schemas.microsoft.com/office/drawing/2014/main" id="{7DC5BCE4-7878-414A-B8CA-92EB86BE73A9}"/>
                </a:ext>
              </a:extLst>
            </p:cNvPr>
            <p:cNvSpPr/>
            <p:nvPr/>
          </p:nvSpPr>
          <p:spPr>
            <a:xfrm>
              <a:off x="3400447" y="12844922"/>
              <a:ext cx="1064670" cy="575255"/>
            </a:xfrm>
            <a:prstGeom prst="flowChartManualIn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input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1" name="Fluxograma: Dados 2000">
              <a:extLst>
                <a:ext uri="{FF2B5EF4-FFF2-40B4-BE49-F238E27FC236}">
                  <a16:creationId xmlns:a16="http://schemas.microsoft.com/office/drawing/2014/main" id="{F40099F3-A054-4A94-A3D2-8D049224B22E}"/>
                </a:ext>
              </a:extLst>
            </p:cNvPr>
            <p:cNvSpPr/>
            <p:nvPr/>
          </p:nvSpPr>
          <p:spPr>
            <a:xfrm>
              <a:off x="2051701" y="12970712"/>
              <a:ext cx="1086470" cy="533889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5" name="Fluxograma: Processo Predefinido 2004">
              <a:extLst>
                <a:ext uri="{FF2B5EF4-FFF2-40B4-BE49-F238E27FC236}">
                  <a16:creationId xmlns:a16="http://schemas.microsoft.com/office/drawing/2014/main" id="{527E374A-AF39-4214-AAFD-3A8B9B3CD5C5}"/>
                </a:ext>
              </a:extLst>
            </p:cNvPr>
            <p:cNvSpPr/>
            <p:nvPr/>
          </p:nvSpPr>
          <p:spPr>
            <a:xfrm>
              <a:off x="8634729" y="12849057"/>
              <a:ext cx="1052191" cy="639787"/>
            </a:xfrm>
            <a:prstGeom prst="flowChartPredefined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2007" name="Fluxograma: Exibir 2006">
              <a:extLst>
                <a:ext uri="{FF2B5EF4-FFF2-40B4-BE49-F238E27FC236}">
                  <a16:creationId xmlns:a16="http://schemas.microsoft.com/office/drawing/2014/main" id="{3F8FC6D6-B7F7-4121-A3BC-99ED3D1D3B70}"/>
                </a:ext>
              </a:extLst>
            </p:cNvPr>
            <p:cNvSpPr/>
            <p:nvPr/>
          </p:nvSpPr>
          <p:spPr>
            <a:xfrm>
              <a:off x="4671753" y="12834609"/>
              <a:ext cx="1064671" cy="636952"/>
            </a:xfrm>
            <a:prstGeom prst="flowChartDisp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</a:t>
              </a:r>
            </a:p>
          </p:txBody>
        </p:sp>
        <p:sp>
          <p:nvSpPr>
            <p:cNvPr id="2017" name="Fluxograma: Armazenamento Interno 2016">
              <a:extLst>
                <a:ext uri="{FF2B5EF4-FFF2-40B4-BE49-F238E27FC236}">
                  <a16:creationId xmlns:a16="http://schemas.microsoft.com/office/drawing/2014/main" id="{71AF5D99-BCA7-4899-B4F6-79D7533894D4}"/>
                </a:ext>
              </a:extLst>
            </p:cNvPr>
            <p:cNvSpPr/>
            <p:nvPr/>
          </p:nvSpPr>
          <p:spPr>
            <a:xfrm>
              <a:off x="9980224" y="12858389"/>
              <a:ext cx="978003" cy="636952"/>
            </a:xfrm>
            <a:prstGeom prst="flowChartInternalStora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Internal</a:t>
              </a:r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0" name="Fluxograma: Documento 2019">
              <a:extLst>
                <a:ext uri="{FF2B5EF4-FFF2-40B4-BE49-F238E27FC236}">
                  <a16:creationId xmlns:a16="http://schemas.microsoft.com/office/drawing/2014/main" id="{BA782589-031B-4FAC-88F5-0E6D05914D44}"/>
                </a:ext>
              </a:extLst>
            </p:cNvPr>
            <p:cNvSpPr/>
            <p:nvPr/>
          </p:nvSpPr>
          <p:spPr>
            <a:xfrm>
              <a:off x="5976639" y="12857002"/>
              <a:ext cx="1052190" cy="622967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1" name="Fluxograma: Processo 2020">
              <a:extLst>
                <a:ext uri="{FF2B5EF4-FFF2-40B4-BE49-F238E27FC236}">
                  <a16:creationId xmlns:a16="http://schemas.microsoft.com/office/drawing/2014/main" id="{4AB50381-3536-4DEF-88D3-0B4FD37C2B87}"/>
                </a:ext>
              </a:extLst>
            </p:cNvPr>
            <p:cNvSpPr/>
            <p:nvPr/>
          </p:nvSpPr>
          <p:spPr>
            <a:xfrm>
              <a:off x="7268329" y="12858389"/>
              <a:ext cx="1052190" cy="63695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5" name="CaixaDeTexto 2024">
              <a:extLst>
                <a:ext uri="{FF2B5EF4-FFF2-40B4-BE49-F238E27FC236}">
                  <a16:creationId xmlns:a16="http://schemas.microsoft.com/office/drawing/2014/main" id="{35D64132-2A8F-412D-ABEB-095EB470B31F}"/>
                </a:ext>
              </a:extLst>
            </p:cNvPr>
            <p:cNvSpPr txBox="1"/>
            <p:nvPr/>
          </p:nvSpPr>
          <p:spPr>
            <a:xfrm>
              <a:off x="344241" y="12084962"/>
              <a:ext cx="987621" cy="41463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Arial" panose="020B0604020202020204" pitchFamily="34" charset="0"/>
                  <a:cs typeface="Arial" panose="020B0604020202020204" pitchFamily="34" charset="0"/>
                </a:rPr>
                <a:t>Legend 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7" name="Conector: Angulado 656">
            <a:extLst>
              <a:ext uri="{FF2B5EF4-FFF2-40B4-BE49-F238E27FC236}">
                <a16:creationId xmlns:a16="http://schemas.microsoft.com/office/drawing/2014/main" id="{8486C807-F9C2-4758-9CC5-47E1194F956B}"/>
              </a:ext>
            </a:extLst>
          </p:cNvPr>
          <p:cNvCxnSpPr>
            <a:cxnSpLocks/>
            <a:stCxn id="645" idx="5"/>
            <a:endCxn id="674" idx="0"/>
          </p:cNvCxnSpPr>
          <p:nvPr/>
        </p:nvCxnSpPr>
        <p:spPr>
          <a:xfrm>
            <a:off x="8025151" y="8874487"/>
            <a:ext cx="273368" cy="740344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ector: Angulado 655">
            <a:extLst>
              <a:ext uri="{FF2B5EF4-FFF2-40B4-BE49-F238E27FC236}">
                <a16:creationId xmlns:a16="http://schemas.microsoft.com/office/drawing/2014/main" id="{C58C2730-6976-4438-9271-5728F86DE84C}"/>
              </a:ext>
            </a:extLst>
          </p:cNvPr>
          <p:cNvCxnSpPr>
            <a:cxnSpLocks/>
            <a:stCxn id="637" idx="5"/>
            <a:endCxn id="674" idx="0"/>
          </p:cNvCxnSpPr>
          <p:nvPr/>
        </p:nvCxnSpPr>
        <p:spPr>
          <a:xfrm>
            <a:off x="7973200" y="7973332"/>
            <a:ext cx="325319" cy="164149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ector: Angulado 827">
            <a:extLst>
              <a:ext uri="{FF2B5EF4-FFF2-40B4-BE49-F238E27FC236}">
                <a16:creationId xmlns:a16="http://schemas.microsoft.com/office/drawing/2014/main" id="{24B54D1F-4123-49D4-BB81-CEECACFA2F0F}"/>
              </a:ext>
            </a:extLst>
          </p:cNvPr>
          <p:cNvCxnSpPr>
            <a:cxnSpLocks/>
            <a:stCxn id="174" idx="5"/>
            <a:endCxn id="674" idx="3"/>
          </p:cNvCxnSpPr>
          <p:nvPr/>
        </p:nvCxnSpPr>
        <p:spPr>
          <a:xfrm>
            <a:off x="9378427" y="3323319"/>
            <a:ext cx="456745" cy="6723003"/>
          </a:xfrm>
          <a:prstGeom prst="bentConnector3">
            <a:avLst>
              <a:gd name="adj1" fmla="val 15005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uxograma: Processo Predefinido 212">
            <a:extLst>
              <a:ext uri="{FF2B5EF4-FFF2-40B4-BE49-F238E27FC236}">
                <a16:creationId xmlns:a16="http://schemas.microsoft.com/office/drawing/2014/main" id="{F3E8EC0B-6A95-4781-9FFF-459A164E0CD8}"/>
              </a:ext>
            </a:extLst>
          </p:cNvPr>
          <p:cNvSpPr/>
          <p:nvPr/>
        </p:nvSpPr>
        <p:spPr>
          <a:xfrm>
            <a:off x="92073" y="4650517"/>
            <a:ext cx="1633749" cy="590437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importFile.m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Conector: Angulado 213">
            <a:extLst>
              <a:ext uri="{FF2B5EF4-FFF2-40B4-BE49-F238E27FC236}">
                <a16:creationId xmlns:a16="http://schemas.microsoft.com/office/drawing/2014/main" id="{2F89D610-B9BC-4586-903B-AE79CB84A4A9}"/>
              </a:ext>
            </a:extLst>
          </p:cNvPr>
          <p:cNvCxnSpPr>
            <a:cxnSpLocks/>
            <a:stCxn id="22" idx="1"/>
            <a:endCxn id="213" idx="0"/>
          </p:cNvCxnSpPr>
          <p:nvPr/>
        </p:nvCxnSpPr>
        <p:spPr>
          <a:xfrm rot="10800000">
            <a:off x="908949" y="4650517"/>
            <a:ext cx="1353227" cy="150844"/>
          </a:xfrm>
          <a:prstGeom prst="bentConnector4">
            <a:avLst>
              <a:gd name="adj1" fmla="val 19818"/>
              <a:gd name="adj2" fmla="val 25154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: Angulado 214">
            <a:extLst>
              <a:ext uri="{FF2B5EF4-FFF2-40B4-BE49-F238E27FC236}">
                <a16:creationId xmlns:a16="http://schemas.microsoft.com/office/drawing/2014/main" id="{33F42A99-AA6A-4E21-8E94-7D31D8A87C4D}"/>
              </a:ext>
            </a:extLst>
          </p:cNvPr>
          <p:cNvCxnSpPr>
            <a:cxnSpLocks/>
            <a:stCxn id="213" idx="2"/>
            <a:endCxn id="22" idx="1"/>
          </p:cNvCxnSpPr>
          <p:nvPr/>
        </p:nvCxnSpPr>
        <p:spPr>
          <a:xfrm rot="5400000" flipH="1" flipV="1">
            <a:off x="1365764" y="4344544"/>
            <a:ext cx="439593" cy="1353227"/>
          </a:xfrm>
          <a:prstGeom prst="bentConnector4">
            <a:avLst>
              <a:gd name="adj1" fmla="val -52003"/>
              <a:gd name="adj2" fmla="val 80182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Fluxograma: Processo Predefinido 289">
            <a:extLst>
              <a:ext uri="{FF2B5EF4-FFF2-40B4-BE49-F238E27FC236}">
                <a16:creationId xmlns:a16="http://schemas.microsoft.com/office/drawing/2014/main" id="{3897C75C-F61A-4D4A-B2DD-A6E84F1FDF0D}"/>
              </a:ext>
            </a:extLst>
          </p:cNvPr>
          <p:cNvSpPr/>
          <p:nvPr/>
        </p:nvSpPr>
        <p:spPr>
          <a:xfrm>
            <a:off x="8516362" y="10976452"/>
            <a:ext cx="1702246" cy="479286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dataFilter.m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Fluxograma: Processo Predefinido 290">
            <a:extLst>
              <a:ext uri="{FF2B5EF4-FFF2-40B4-BE49-F238E27FC236}">
                <a16:creationId xmlns:a16="http://schemas.microsoft.com/office/drawing/2014/main" id="{6BD00060-0D02-4CEF-851E-B31267A72ABF}"/>
              </a:ext>
            </a:extLst>
          </p:cNvPr>
          <p:cNvSpPr/>
          <p:nvPr/>
        </p:nvSpPr>
        <p:spPr>
          <a:xfrm>
            <a:off x="6443182" y="10976923"/>
            <a:ext cx="1702246" cy="479286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dataInterp.m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id="{69756CF2-20BC-4884-8FA5-FAD1AE35103D}"/>
              </a:ext>
            </a:extLst>
          </p:cNvPr>
          <p:cNvCxnSpPr>
            <a:cxnSpLocks/>
            <a:stCxn id="674" idx="2"/>
            <a:endCxn id="290" idx="0"/>
          </p:cNvCxnSpPr>
          <p:nvPr/>
        </p:nvCxnSpPr>
        <p:spPr>
          <a:xfrm rot="16200000" flipH="1">
            <a:off x="8583682" y="10192649"/>
            <a:ext cx="498640" cy="10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: Angulado 292">
            <a:extLst>
              <a:ext uri="{FF2B5EF4-FFF2-40B4-BE49-F238E27FC236}">
                <a16:creationId xmlns:a16="http://schemas.microsoft.com/office/drawing/2014/main" id="{2A5B954C-2246-4C16-8EE4-775A7A365437}"/>
              </a:ext>
            </a:extLst>
          </p:cNvPr>
          <p:cNvCxnSpPr>
            <a:cxnSpLocks/>
            <a:stCxn id="290" idx="1"/>
            <a:endCxn id="291" idx="3"/>
          </p:cNvCxnSpPr>
          <p:nvPr/>
        </p:nvCxnSpPr>
        <p:spPr>
          <a:xfrm rot="10800000" flipV="1">
            <a:off x="8145428" y="11216094"/>
            <a:ext cx="370934" cy="4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: Angulado 293">
            <a:extLst>
              <a:ext uri="{FF2B5EF4-FFF2-40B4-BE49-F238E27FC236}">
                <a16:creationId xmlns:a16="http://schemas.microsoft.com/office/drawing/2014/main" id="{C6B84C64-B388-4224-BE42-0CDC52943E95}"/>
              </a:ext>
            </a:extLst>
          </p:cNvPr>
          <p:cNvCxnSpPr>
            <a:cxnSpLocks/>
            <a:stCxn id="291" idx="0"/>
            <a:endCxn id="674" idx="2"/>
          </p:cNvCxnSpPr>
          <p:nvPr/>
        </p:nvCxnSpPr>
        <p:spPr>
          <a:xfrm rot="5400000" flipH="1" flipV="1">
            <a:off x="7546857" y="10225261"/>
            <a:ext cx="499111" cy="10042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: Angulado 424">
            <a:extLst>
              <a:ext uri="{FF2B5EF4-FFF2-40B4-BE49-F238E27FC236}">
                <a16:creationId xmlns:a16="http://schemas.microsoft.com/office/drawing/2014/main" id="{4725158A-013E-4B80-AA5B-7E433DDCE050}"/>
              </a:ext>
            </a:extLst>
          </p:cNvPr>
          <p:cNvCxnSpPr>
            <a:cxnSpLocks/>
            <a:stCxn id="1302" idx="0"/>
            <a:endCxn id="1814" idx="1"/>
          </p:cNvCxnSpPr>
          <p:nvPr/>
        </p:nvCxnSpPr>
        <p:spPr>
          <a:xfrm rot="5400000" flipH="1" flipV="1">
            <a:off x="6556969" y="266807"/>
            <a:ext cx="1158889" cy="1684395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Fluxograma: Processo Predefinido 430">
            <a:extLst>
              <a:ext uri="{FF2B5EF4-FFF2-40B4-BE49-F238E27FC236}">
                <a16:creationId xmlns:a16="http://schemas.microsoft.com/office/drawing/2014/main" id="{A2A85318-1134-4F03-804E-A35511CA7B35}"/>
              </a:ext>
            </a:extLst>
          </p:cNvPr>
          <p:cNvSpPr/>
          <p:nvPr/>
        </p:nvSpPr>
        <p:spPr>
          <a:xfrm>
            <a:off x="15784508" y="6576668"/>
            <a:ext cx="1977417" cy="575255"/>
          </a:xfrm>
          <a:prstGeom prst="flowChartPredefinedProcess">
            <a:avLst/>
          </a:prstGeom>
          <a:solidFill>
            <a:srgbClr val="F7AFB6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orrFilterInter.m</a:t>
            </a:r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2" name="Conector: Angulado 431">
            <a:extLst>
              <a:ext uri="{FF2B5EF4-FFF2-40B4-BE49-F238E27FC236}">
                <a16:creationId xmlns:a16="http://schemas.microsoft.com/office/drawing/2014/main" id="{E46A990F-775F-46AF-988F-74BC305AA18B}"/>
              </a:ext>
            </a:extLst>
          </p:cNvPr>
          <p:cNvCxnSpPr>
            <a:cxnSpLocks/>
            <a:stCxn id="1133" idx="3"/>
            <a:endCxn id="431" idx="0"/>
          </p:cNvCxnSpPr>
          <p:nvPr/>
        </p:nvCxnSpPr>
        <p:spPr>
          <a:xfrm flipV="1">
            <a:off x="15280085" y="6576668"/>
            <a:ext cx="1493132" cy="287627"/>
          </a:xfrm>
          <a:prstGeom prst="bentConnector4">
            <a:avLst>
              <a:gd name="adj1" fmla="val 16891"/>
              <a:gd name="adj2" fmla="val 17862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: Angulado 432">
            <a:extLst>
              <a:ext uri="{FF2B5EF4-FFF2-40B4-BE49-F238E27FC236}">
                <a16:creationId xmlns:a16="http://schemas.microsoft.com/office/drawing/2014/main" id="{C5D9290A-22A5-4B50-8A8C-0A77BDD3818B}"/>
              </a:ext>
            </a:extLst>
          </p:cNvPr>
          <p:cNvCxnSpPr>
            <a:cxnSpLocks/>
            <a:stCxn id="431" idx="2"/>
            <a:endCxn id="1133" idx="3"/>
          </p:cNvCxnSpPr>
          <p:nvPr/>
        </p:nvCxnSpPr>
        <p:spPr>
          <a:xfrm rot="5400000" flipH="1">
            <a:off x="15882837" y="6261543"/>
            <a:ext cx="287628" cy="1493132"/>
          </a:xfrm>
          <a:prstGeom prst="bentConnector4">
            <a:avLst>
              <a:gd name="adj1" fmla="val -79478"/>
              <a:gd name="adj2" fmla="val 8310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Fluxograma: Processo Predefinido 442">
            <a:extLst>
              <a:ext uri="{FF2B5EF4-FFF2-40B4-BE49-F238E27FC236}">
                <a16:creationId xmlns:a16="http://schemas.microsoft.com/office/drawing/2014/main" id="{BCD65EAB-A713-46E7-A589-A31ED0793E6B}"/>
              </a:ext>
            </a:extLst>
          </p:cNvPr>
          <p:cNvSpPr/>
          <p:nvPr/>
        </p:nvSpPr>
        <p:spPr>
          <a:xfrm>
            <a:off x="15355339" y="2171317"/>
            <a:ext cx="2156450" cy="581952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corrFilterIntra</a:t>
            </a:r>
            <a:r>
              <a:rPr lang="pt-BR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.m</a:t>
            </a:r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4" name="Conector: Angulado 443">
            <a:extLst>
              <a:ext uri="{FF2B5EF4-FFF2-40B4-BE49-F238E27FC236}">
                <a16:creationId xmlns:a16="http://schemas.microsoft.com/office/drawing/2014/main" id="{499B631B-86FD-44B0-990D-147DCB129045}"/>
              </a:ext>
            </a:extLst>
          </p:cNvPr>
          <p:cNvCxnSpPr>
            <a:cxnSpLocks/>
            <a:stCxn id="1928" idx="3"/>
            <a:endCxn id="443" idx="0"/>
          </p:cNvCxnSpPr>
          <p:nvPr/>
        </p:nvCxnSpPr>
        <p:spPr>
          <a:xfrm flipV="1">
            <a:off x="14851909" y="2171317"/>
            <a:ext cx="1581655" cy="290977"/>
          </a:xfrm>
          <a:prstGeom prst="bentConnector4">
            <a:avLst>
              <a:gd name="adj1" fmla="val 15915"/>
              <a:gd name="adj2" fmla="val 19469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: Angulado 444">
            <a:extLst>
              <a:ext uri="{FF2B5EF4-FFF2-40B4-BE49-F238E27FC236}">
                <a16:creationId xmlns:a16="http://schemas.microsoft.com/office/drawing/2014/main" id="{B0E36BED-36A0-4904-9BC9-1B198370C7DE}"/>
              </a:ext>
            </a:extLst>
          </p:cNvPr>
          <p:cNvCxnSpPr>
            <a:cxnSpLocks/>
            <a:stCxn id="443" idx="2"/>
            <a:endCxn id="1928" idx="3"/>
          </p:cNvCxnSpPr>
          <p:nvPr/>
        </p:nvCxnSpPr>
        <p:spPr>
          <a:xfrm rot="5400000" flipH="1">
            <a:off x="15497249" y="1816955"/>
            <a:ext cx="290975" cy="1581655"/>
          </a:xfrm>
          <a:prstGeom prst="bentConnector4">
            <a:avLst>
              <a:gd name="adj1" fmla="val -78563"/>
              <a:gd name="adj2" fmla="val 8408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6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392D1DB2-AF44-436B-8010-A51A8437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2" y="598360"/>
            <a:ext cx="17704318" cy="132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3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C78DDDA-13C7-45D4-B4A2-3DBB8001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371" y="1015972"/>
            <a:ext cx="9973920" cy="123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6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</TotalTime>
  <Words>815</Words>
  <Application>Microsoft Office PowerPoint</Application>
  <PresentationFormat>Personalizar</PresentationFormat>
  <Paragraphs>202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importSubfolderFiles.m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Maria Bender Seidenfuss Das Neves</dc:creator>
  <cp:lastModifiedBy>Ana Maria Bender Seidenfuss Das Neves</cp:lastModifiedBy>
  <cp:revision>64</cp:revision>
  <dcterms:created xsi:type="dcterms:W3CDTF">2021-06-02T04:02:54Z</dcterms:created>
  <dcterms:modified xsi:type="dcterms:W3CDTF">2021-06-03T07:30:22Z</dcterms:modified>
</cp:coreProperties>
</file>