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19" autoAdjust="0"/>
  </p:normalViewPr>
  <p:slideViewPr>
    <p:cSldViewPr snapToGrid="0">
      <p:cViewPr>
        <p:scale>
          <a:sx n="68" d="100"/>
          <a:sy n="68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92" y="-126599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975105"/>
            <a:ext cx="4775075" cy="133080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gun violence </a:t>
            </a:r>
            <a:r>
              <a:rPr lang="en-US" sz="4400" dirty="0" err="1">
                <a:solidFill>
                  <a:schemeClr val="tx1"/>
                </a:solidFill>
              </a:rPr>
              <a:t>usa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305909"/>
            <a:ext cx="4775075" cy="15769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By Seidi Mohammad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By Hunter Johnson</a:t>
            </a:r>
          </a:p>
          <a:p>
            <a:pPr>
              <a:spcAft>
                <a:spcPts val="600"/>
              </a:spcAft>
            </a:pP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2E14-928F-475E-81C1-A7B2EBD4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895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person standing in front of a car&#10;&#10;Description automatically generated">
            <a:extLst>
              <a:ext uri="{FF2B5EF4-FFF2-40B4-BE49-F238E27FC236}">
                <a16:creationId xmlns:a16="http://schemas.microsoft.com/office/drawing/2014/main" id="{A66C88D0-DCB3-4E4D-986A-EED8D0B2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370114"/>
            <a:ext cx="11517086" cy="6090494"/>
          </a:xfrm>
        </p:spPr>
      </p:pic>
    </p:spTree>
    <p:extLst>
      <p:ext uri="{BB962C8B-B14F-4D97-AF65-F5344CB8AC3E}">
        <p14:creationId xmlns:p14="http://schemas.microsoft.com/office/powerpoint/2010/main" val="277423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{832E8489-74AA-4A44-9C00-6DEB046892E9}tf78438558_win32</Template>
  <TotalTime>1577</TotalTime>
  <Words>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gun violence usa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 gun violence usa</dc:title>
  <dc:creator>seidi mohammad</dc:creator>
  <cp:lastModifiedBy>seidi mohammad</cp:lastModifiedBy>
  <cp:revision>3</cp:revision>
  <dcterms:created xsi:type="dcterms:W3CDTF">2020-09-07T21:00:38Z</dcterms:created>
  <dcterms:modified xsi:type="dcterms:W3CDTF">2020-09-08T23:18:00Z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