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8EDD-12FB-DB4B-7EC7-16A87C26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M152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32B-D457-C7FB-B880-CB3E7273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To-Do App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1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12A-DCE1-E043-88A8-44B8312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57CE-297E-6720-8DEB-8AB24C71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Projektaufgabe</a:t>
            </a:r>
            <a:endParaRPr lang="en-US" dirty="0"/>
          </a:p>
          <a:p>
            <a:r>
              <a:rPr lang="en-US" dirty="0" err="1"/>
              <a:t>Projektspezifikationen</a:t>
            </a:r>
            <a:endParaRPr lang="en-US" dirty="0"/>
          </a:p>
          <a:p>
            <a:r>
              <a:rPr lang="en-US" dirty="0" err="1"/>
              <a:t>Implementierung</a:t>
            </a:r>
            <a:r>
              <a:rPr lang="en-US" dirty="0"/>
              <a:t> des Frontends</a:t>
            </a:r>
          </a:p>
          <a:p>
            <a:r>
              <a:rPr lang="en-US" dirty="0" err="1"/>
              <a:t>Implementierung</a:t>
            </a:r>
            <a:r>
              <a:rPr lang="en-US" dirty="0"/>
              <a:t> des Backends</a:t>
            </a:r>
          </a:p>
          <a:p>
            <a:r>
              <a:rPr lang="en-US"/>
              <a:t>Tests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201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7C2F-EEDB-849D-B396-67E2D06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FE3E-8957-FD3B-E333-FF7C023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26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747-3EA4-4A36-99CA-FDC665F2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53D-D0EE-8A10-3746-11210B5C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86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02D2-6C00-60EB-9128-508A4A5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83DE-F0DA-1D43-E57C-EA475305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62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8B4-49C0-769F-2836-A838FB7F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0A2-BE3C-1112-9E84-04318813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3127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</TotalTime>
  <Words>15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M152 Präsentation</vt:lpstr>
      <vt:lpstr>Inhalt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 Präsentation</dc:title>
  <dc:creator>Sven Merz</dc:creator>
  <cp:lastModifiedBy>Sven Merz</cp:lastModifiedBy>
  <cp:revision>2</cp:revision>
  <dcterms:created xsi:type="dcterms:W3CDTF">2023-04-09T11:00:54Z</dcterms:created>
  <dcterms:modified xsi:type="dcterms:W3CDTF">2023-04-09T14:13:47Z</dcterms:modified>
</cp:coreProperties>
</file>