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Introducing Our Social Media Platform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cutting-edge social media platform connects people , fostering meaningful connections and shared experiences. With a focus on privacy, security, and user-centric design.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Technical 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Robust Architecture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platform is built on a scalable, local infrastructure, ensuring high availability and seamless performance even during peak usage.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Advanced Algorithms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Sophisticated algorithms power our content curation, delivering a personalized and safe experience.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Cutting-Edge Security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protection measures  prevents unauthorized access to other accounts.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15465"/>
            <a:ext cx="79637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Features and Functionalities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51196" y="3169444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Intuitive Newsfeed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368450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personalized newsfeed that surfaces relevant and engaging content 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0" name="Text 8"/>
          <p:cNvSpPr/>
          <p:nvPr/>
        </p:nvSpPr>
        <p:spPr>
          <a:xfrm>
            <a:off x="7582853" y="3169444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Seamless Messaging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messaging capabilities, enabling users to stay connected with friends, family, and communities.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2"/>
          <p:cNvSpPr/>
          <p:nvPr/>
        </p:nvSpPr>
        <p:spPr>
          <a:xfrm>
            <a:off x="1920121" y="5188148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482334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Post Creation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482334" y="5703213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allowing users to express themselves and tell their stories.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8" name="Text 16"/>
          <p:cNvSpPr/>
          <p:nvPr/>
        </p:nvSpPr>
        <p:spPr>
          <a:xfrm>
            <a:off x="7575352" y="5188148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 Feed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page where user can see trending posts from all users and interact with them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3767614"/>
            <a:ext cx="74643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Interface and Experience</a:t>
            </a:r>
            <a:endParaRPr lang="en-US" sz="4374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47713"/>
            <a:ext cx="65290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Plans and Roadmap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774168" y="1775341"/>
            <a:ext cx="99893" cy="5706427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4890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489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4765060" y="1990606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97512"/>
            <a:ext cx="27932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Expanded Integrations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Seamless integration with popular third-party apps and platforms to enhance the user experience and unlock new capabilities.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006632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4730651" y="3848338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Artificial Intelligence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335661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Leveraging advanced AI and machine learning to deliver more personalized recommendations, content curation, and user assistance.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19765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980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4733985" y="6061472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8378"/>
            <a:ext cx="33376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Decentralized Architecture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879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Exploring a decentralized, blockchain-based approach to further strengthen data privacy and user control.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027872"/>
            <a:ext cx="71173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Call to Action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Sign Up Today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424601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Join our vibrant community and start connecting with like-minded individuals from around the world.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25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Share Your Story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574625" y="4424601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Showcase your unique experiences, passions, and perspectives, and engage with others who share your interests.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031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Give Feedback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4424601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Help us improve and enhance your social media experience by providing valuable feedback and suggestions.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2024-05-15T18:51:25Z</dcterms:created>
  <dcterms:modified xsi:type="dcterms:W3CDTF">2024-05-15T18:51:25Z</dcterms:modified>
</cp:coreProperties>
</file>