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45272" y="3740854"/>
            <a:ext cx="8997455" cy="1346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E456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1" i="0">
                <a:solidFill>
                  <a:srgbClr val="0E456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5525" y="748238"/>
            <a:ext cx="7317105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1" i="1">
                <a:solidFill>
                  <a:srgbClr val="0E456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0001" y="5001995"/>
            <a:ext cx="13368655" cy="254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1" i="0">
                <a:solidFill>
                  <a:srgbClr val="0E456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850" spc="-1110"/>
              <a:t>S</a:t>
            </a:r>
            <a:r>
              <a:rPr dirty="0" sz="8650" spc="-1110"/>
              <a:t>ocial</a:t>
            </a:r>
            <a:r>
              <a:rPr dirty="0" sz="8650" spc="-720"/>
              <a:t> </a:t>
            </a:r>
            <a:r>
              <a:rPr dirty="0" sz="7850" spc="-1250"/>
              <a:t>M</a:t>
            </a:r>
            <a:r>
              <a:rPr dirty="0" sz="8650" spc="-1250"/>
              <a:t>edia</a:t>
            </a:r>
            <a:r>
              <a:rPr dirty="0" sz="8650" spc="-725"/>
              <a:t> </a:t>
            </a:r>
            <a:r>
              <a:rPr dirty="0" sz="7850" spc="-1305"/>
              <a:t>D</a:t>
            </a:r>
            <a:r>
              <a:rPr dirty="0" sz="8650" spc="-1305"/>
              <a:t>ashboard</a:t>
            </a:r>
            <a:endParaRPr sz="8650"/>
          </a:p>
        </p:txBody>
      </p:sp>
      <p:sp>
        <p:nvSpPr>
          <p:cNvPr id="3" name="object 3" descr=""/>
          <p:cNvSpPr/>
          <p:nvPr/>
        </p:nvSpPr>
        <p:spPr>
          <a:xfrm>
            <a:off x="9158735" y="9906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 h="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43763" y="9296400"/>
            <a:ext cx="8115300" cy="0"/>
          </a:xfrm>
          <a:custGeom>
            <a:avLst/>
            <a:gdLst/>
            <a:ahLst/>
            <a:cxnLst/>
            <a:rect l="l" t="t" r="r" b="b"/>
            <a:pathLst>
              <a:path w="8115300" h="0">
                <a:moveTo>
                  <a:pt x="0" y="0"/>
                </a:moveTo>
                <a:lnTo>
                  <a:pt x="8114970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625586" y="9053055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209875" y="402778"/>
                </a:moveTo>
                <a:lnTo>
                  <a:pt x="170241" y="400366"/>
                </a:lnTo>
                <a:lnTo>
                  <a:pt x="131879" y="390372"/>
                </a:lnTo>
                <a:lnTo>
                  <a:pt x="96223" y="373150"/>
                </a:lnTo>
                <a:lnTo>
                  <a:pt x="64642" y="349361"/>
                </a:lnTo>
                <a:lnTo>
                  <a:pt x="38352" y="319922"/>
                </a:lnTo>
                <a:lnTo>
                  <a:pt x="18363" y="285962"/>
                </a:lnTo>
                <a:lnTo>
                  <a:pt x="5444" y="248790"/>
                </a:lnTo>
                <a:lnTo>
                  <a:pt x="90" y="209832"/>
                </a:lnTo>
                <a:lnTo>
                  <a:pt x="61" y="203267"/>
                </a:lnTo>
                <a:lnTo>
                  <a:pt x="0" y="196659"/>
                </a:lnTo>
                <a:lnTo>
                  <a:pt x="4855" y="157379"/>
                </a:lnTo>
                <a:lnTo>
                  <a:pt x="17363" y="119798"/>
                </a:lnTo>
                <a:lnTo>
                  <a:pt x="37041" y="85365"/>
                </a:lnTo>
                <a:lnTo>
                  <a:pt x="63128" y="55409"/>
                </a:lnTo>
                <a:lnTo>
                  <a:pt x="94620" y="31086"/>
                </a:lnTo>
                <a:lnTo>
                  <a:pt x="130300" y="13333"/>
                </a:lnTo>
                <a:lnTo>
                  <a:pt x="168793" y="2836"/>
                </a:lnTo>
                <a:lnTo>
                  <a:pt x="208613" y="0"/>
                </a:lnTo>
                <a:lnTo>
                  <a:pt x="215265" y="283"/>
                </a:lnTo>
                <a:lnTo>
                  <a:pt x="254692" y="6501"/>
                </a:lnTo>
                <a:lnTo>
                  <a:pt x="292133" y="20237"/>
                </a:lnTo>
                <a:lnTo>
                  <a:pt x="326142" y="40963"/>
                </a:lnTo>
                <a:lnTo>
                  <a:pt x="355409" y="67879"/>
                </a:lnTo>
                <a:lnTo>
                  <a:pt x="378804" y="99946"/>
                </a:lnTo>
                <a:lnTo>
                  <a:pt x="395424" y="135927"/>
                </a:lnTo>
                <a:lnTo>
                  <a:pt x="404628" y="174435"/>
                </a:lnTo>
                <a:lnTo>
                  <a:pt x="406368" y="207390"/>
                </a:lnTo>
                <a:lnTo>
                  <a:pt x="406061" y="213983"/>
                </a:lnTo>
                <a:lnTo>
                  <a:pt x="399668" y="253046"/>
                </a:lnTo>
                <a:lnTo>
                  <a:pt x="385696" y="290117"/>
                </a:lnTo>
                <a:lnTo>
                  <a:pt x="364683" y="323766"/>
                </a:lnTo>
                <a:lnTo>
                  <a:pt x="337440" y="352694"/>
                </a:lnTo>
                <a:lnTo>
                  <a:pt x="305019" y="375785"/>
                </a:lnTo>
                <a:lnTo>
                  <a:pt x="268669" y="392150"/>
                </a:lnTo>
                <a:lnTo>
                  <a:pt x="229794" y="401155"/>
                </a:lnTo>
                <a:lnTo>
                  <a:pt x="216526" y="402454"/>
                </a:lnTo>
                <a:lnTo>
                  <a:pt x="209875" y="402778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63215" y="9056860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0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30" y="245356"/>
                </a:lnTo>
                <a:lnTo>
                  <a:pt x="389035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3" y="371691"/>
                </a:lnTo>
                <a:lnTo>
                  <a:pt x="276125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901447" y="9056860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79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1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539433" y="9056892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780"/>
                </a:moveTo>
                <a:lnTo>
                  <a:pt x="158193" y="397856"/>
                </a:lnTo>
                <a:lnTo>
                  <a:pt x="120312" y="385350"/>
                </a:lnTo>
                <a:lnTo>
                  <a:pt x="85629" y="365745"/>
                </a:lnTo>
                <a:lnTo>
                  <a:pt x="55481" y="339798"/>
                </a:lnTo>
                <a:lnTo>
                  <a:pt x="31031" y="308510"/>
                </a:lnTo>
                <a:lnTo>
                  <a:pt x="13223" y="273088"/>
                </a:lnTo>
                <a:lnTo>
                  <a:pt x="2745" y="234898"/>
                </a:lnTo>
                <a:lnTo>
                  <a:pt x="0" y="195415"/>
                </a:lnTo>
                <a:lnTo>
                  <a:pt x="305" y="188821"/>
                </a:lnTo>
                <a:lnTo>
                  <a:pt x="6694" y="149754"/>
                </a:lnTo>
                <a:lnTo>
                  <a:pt x="20664" y="112678"/>
                </a:lnTo>
                <a:lnTo>
                  <a:pt x="41675" y="79025"/>
                </a:lnTo>
                <a:lnTo>
                  <a:pt x="68918" y="50093"/>
                </a:lnTo>
                <a:lnTo>
                  <a:pt x="101341" y="26998"/>
                </a:lnTo>
                <a:lnTo>
                  <a:pt x="137693" y="10630"/>
                </a:lnTo>
                <a:lnTo>
                  <a:pt x="176572" y="1623"/>
                </a:lnTo>
                <a:lnTo>
                  <a:pt x="196491" y="0"/>
                </a:lnTo>
                <a:lnTo>
                  <a:pt x="213090" y="196"/>
                </a:lnTo>
                <a:lnTo>
                  <a:pt x="252316" y="5786"/>
                </a:lnTo>
                <a:lnTo>
                  <a:pt x="289688" y="18851"/>
                </a:lnTo>
                <a:lnTo>
                  <a:pt x="323773" y="38889"/>
                </a:lnTo>
                <a:lnTo>
                  <a:pt x="353263" y="65130"/>
                </a:lnTo>
                <a:lnTo>
                  <a:pt x="377023" y="96568"/>
                </a:lnTo>
                <a:lnTo>
                  <a:pt x="394144" y="131995"/>
                </a:lnTo>
                <a:lnTo>
                  <a:pt x="403967" y="170051"/>
                </a:lnTo>
                <a:lnTo>
                  <a:pt x="406370" y="206039"/>
                </a:lnTo>
                <a:lnTo>
                  <a:pt x="406107" y="212634"/>
                </a:lnTo>
                <a:lnTo>
                  <a:pt x="399971" y="251741"/>
                </a:lnTo>
                <a:lnTo>
                  <a:pt x="386240" y="288904"/>
                </a:lnTo>
                <a:lnTo>
                  <a:pt x="365446" y="322690"/>
                </a:lnTo>
                <a:lnTo>
                  <a:pt x="338391" y="351794"/>
                </a:lnTo>
                <a:lnTo>
                  <a:pt x="306117" y="375094"/>
                </a:lnTo>
                <a:lnTo>
                  <a:pt x="269871" y="391691"/>
                </a:lnTo>
                <a:lnTo>
                  <a:pt x="231052" y="400945"/>
                </a:lnTo>
                <a:lnTo>
                  <a:pt x="197809" y="402780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2177339" y="9056860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4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2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1" y="67496"/>
                </a:lnTo>
                <a:lnTo>
                  <a:pt x="378824" y="99335"/>
                </a:lnTo>
                <a:lnTo>
                  <a:pt x="395365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1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6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411609" y="5902614"/>
            <a:ext cx="5464810" cy="84581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5200" spc="-330">
                <a:solidFill>
                  <a:srgbClr val="0E4561"/>
                </a:solidFill>
                <a:latin typeface="Lucida Sans Unicode"/>
                <a:cs typeface="Lucida Sans Unicode"/>
              </a:rPr>
              <a:t>G</a:t>
            </a:r>
            <a:r>
              <a:rPr dirty="0" sz="5350" spc="-330">
                <a:solidFill>
                  <a:srgbClr val="0E4561"/>
                </a:solidFill>
                <a:latin typeface="Lucida Sans Unicode"/>
                <a:cs typeface="Lucida Sans Unicode"/>
              </a:rPr>
              <a:t>r</a:t>
            </a:r>
            <a:r>
              <a:rPr dirty="0" sz="5200" spc="-330">
                <a:solidFill>
                  <a:srgbClr val="0E4561"/>
                </a:solidFill>
                <a:latin typeface="Lucida Sans Unicode"/>
                <a:cs typeface="Lucida Sans Unicode"/>
              </a:rPr>
              <a:t>a</a:t>
            </a:r>
            <a:r>
              <a:rPr dirty="0" sz="5350" spc="-330">
                <a:solidFill>
                  <a:srgbClr val="0E4561"/>
                </a:solidFill>
                <a:latin typeface="Lucida Sans Unicode"/>
                <a:cs typeface="Lucida Sans Unicode"/>
              </a:rPr>
              <a:t>du</a:t>
            </a:r>
            <a:r>
              <a:rPr dirty="0" sz="5200" spc="-330">
                <a:solidFill>
                  <a:srgbClr val="0E4561"/>
                </a:solidFill>
                <a:latin typeface="Lucida Sans Unicode"/>
                <a:cs typeface="Lucida Sans Unicode"/>
              </a:rPr>
              <a:t>a</a:t>
            </a:r>
            <a:r>
              <a:rPr dirty="0" sz="5350" spc="-330">
                <a:solidFill>
                  <a:srgbClr val="0E4561"/>
                </a:solidFill>
                <a:latin typeface="Lucida Sans Unicode"/>
                <a:cs typeface="Lucida Sans Unicode"/>
              </a:rPr>
              <a:t>tion</a:t>
            </a:r>
            <a:r>
              <a:rPr dirty="0" sz="5350" spc="-34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5350" spc="-335">
                <a:solidFill>
                  <a:srgbClr val="0E4561"/>
                </a:solidFill>
                <a:latin typeface="Lucida Sans Unicode"/>
                <a:cs typeface="Lucida Sans Unicode"/>
              </a:rPr>
              <a:t>project</a:t>
            </a:r>
            <a:endParaRPr sz="535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653621" y="823456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209875" y="402778"/>
                </a:moveTo>
                <a:lnTo>
                  <a:pt x="170241" y="400366"/>
                </a:lnTo>
                <a:lnTo>
                  <a:pt x="131879" y="390372"/>
                </a:lnTo>
                <a:lnTo>
                  <a:pt x="96223" y="373150"/>
                </a:lnTo>
                <a:lnTo>
                  <a:pt x="64642" y="349361"/>
                </a:lnTo>
                <a:lnTo>
                  <a:pt x="38352" y="319922"/>
                </a:lnTo>
                <a:lnTo>
                  <a:pt x="18363" y="285962"/>
                </a:lnTo>
                <a:lnTo>
                  <a:pt x="5444" y="248790"/>
                </a:lnTo>
                <a:lnTo>
                  <a:pt x="90" y="209832"/>
                </a:lnTo>
                <a:lnTo>
                  <a:pt x="61" y="203267"/>
                </a:lnTo>
                <a:lnTo>
                  <a:pt x="0" y="196659"/>
                </a:lnTo>
                <a:lnTo>
                  <a:pt x="4855" y="157379"/>
                </a:lnTo>
                <a:lnTo>
                  <a:pt x="17363" y="119798"/>
                </a:lnTo>
                <a:lnTo>
                  <a:pt x="37041" y="85365"/>
                </a:lnTo>
                <a:lnTo>
                  <a:pt x="63128" y="55409"/>
                </a:lnTo>
                <a:lnTo>
                  <a:pt x="94620" y="31086"/>
                </a:lnTo>
                <a:lnTo>
                  <a:pt x="130300" y="13333"/>
                </a:lnTo>
                <a:lnTo>
                  <a:pt x="168793" y="2836"/>
                </a:lnTo>
                <a:lnTo>
                  <a:pt x="208613" y="0"/>
                </a:lnTo>
                <a:lnTo>
                  <a:pt x="215265" y="283"/>
                </a:lnTo>
                <a:lnTo>
                  <a:pt x="254692" y="6501"/>
                </a:lnTo>
                <a:lnTo>
                  <a:pt x="292133" y="20237"/>
                </a:lnTo>
                <a:lnTo>
                  <a:pt x="326142" y="40963"/>
                </a:lnTo>
                <a:lnTo>
                  <a:pt x="355409" y="67879"/>
                </a:lnTo>
                <a:lnTo>
                  <a:pt x="378804" y="99946"/>
                </a:lnTo>
                <a:lnTo>
                  <a:pt x="395424" y="135927"/>
                </a:lnTo>
                <a:lnTo>
                  <a:pt x="404628" y="174435"/>
                </a:lnTo>
                <a:lnTo>
                  <a:pt x="406368" y="207390"/>
                </a:lnTo>
                <a:lnTo>
                  <a:pt x="406061" y="213983"/>
                </a:lnTo>
                <a:lnTo>
                  <a:pt x="399668" y="253046"/>
                </a:lnTo>
                <a:lnTo>
                  <a:pt x="385696" y="290117"/>
                </a:lnTo>
                <a:lnTo>
                  <a:pt x="364683" y="323766"/>
                </a:lnTo>
                <a:lnTo>
                  <a:pt x="337440" y="352694"/>
                </a:lnTo>
                <a:lnTo>
                  <a:pt x="305019" y="375785"/>
                </a:lnTo>
                <a:lnTo>
                  <a:pt x="268669" y="392150"/>
                </a:lnTo>
                <a:lnTo>
                  <a:pt x="229794" y="401155"/>
                </a:lnTo>
                <a:lnTo>
                  <a:pt x="216526" y="402454"/>
                </a:lnTo>
                <a:lnTo>
                  <a:pt x="209875" y="402778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6291251" y="827261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0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30" y="245356"/>
                </a:lnTo>
                <a:lnTo>
                  <a:pt x="389035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3" y="371691"/>
                </a:lnTo>
                <a:lnTo>
                  <a:pt x="276125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929483" y="827261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3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3"/>
                </a:lnTo>
                <a:lnTo>
                  <a:pt x="176571" y="1655"/>
                </a:lnTo>
                <a:lnTo>
                  <a:pt x="209779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1" y="20171"/>
                </a:lnTo>
                <a:lnTo>
                  <a:pt x="326497" y="40765"/>
                </a:lnTo>
                <a:lnTo>
                  <a:pt x="355570" y="67496"/>
                </a:lnTo>
                <a:lnTo>
                  <a:pt x="378824" y="99335"/>
                </a:lnTo>
                <a:lnTo>
                  <a:pt x="395364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0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5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567469" y="827293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780"/>
                </a:moveTo>
                <a:lnTo>
                  <a:pt x="158193" y="397856"/>
                </a:lnTo>
                <a:lnTo>
                  <a:pt x="120312" y="385350"/>
                </a:lnTo>
                <a:lnTo>
                  <a:pt x="85629" y="365745"/>
                </a:lnTo>
                <a:lnTo>
                  <a:pt x="55481" y="339798"/>
                </a:lnTo>
                <a:lnTo>
                  <a:pt x="31031" y="308510"/>
                </a:lnTo>
                <a:lnTo>
                  <a:pt x="13223" y="273088"/>
                </a:lnTo>
                <a:lnTo>
                  <a:pt x="2745" y="234898"/>
                </a:lnTo>
                <a:lnTo>
                  <a:pt x="0" y="195415"/>
                </a:lnTo>
                <a:lnTo>
                  <a:pt x="305" y="188821"/>
                </a:lnTo>
                <a:lnTo>
                  <a:pt x="6694" y="149754"/>
                </a:lnTo>
                <a:lnTo>
                  <a:pt x="20664" y="112678"/>
                </a:lnTo>
                <a:lnTo>
                  <a:pt x="41675" y="79025"/>
                </a:lnTo>
                <a:lnTo>
                  <a:pt x="68918" y="50093"/>
                </a:lnTo>
                <a:lnTo>
                  <a:pt x="101341" y="26998"/>
                </a:lnTo>
                <a:lnTo>
                  <a:pt x="137693" y="10630"/>
                </a:lnTo>
                <a:lnTo>
                  <a:pt x="176572" y="1623"/>
                </a:lnTo>
                <a:lnTo>
                  <a:pt x="196491" y="0"/>
                </a:lnTo>
                <a:lnTo>
                  <a:pt x="213090" y="196"/>
                </a:lnTo>
                <a:lnTo>
                  <a:pt x="252316" y="5786"/>
                </a:lnTo>
                <a:lnTo>
                  <a:pt x="289688" y="18851"/>
                </a:lnTo>
                <a:lnTo>
                  <a:pt x="323773" y="38889"/>
                </a:lnTo>
                <a:lnTo>
                  <a:pt x="353263" y="65130"/>
                </a:lnTo>
                <a:lnTo>
                  <a:pt x="377023" y="96568"/>
                </a:lnTo>
                <a:lnTo>
                  <a:pt x="394144" y="131995"/>
                </a:lnTo>
                <a:lnTo>
                  <a:pt x="403967" y="170051"/>
                </a:lnTo>
                <a:lnTo>
                  <a:pt x="406370" y="206039"/>
                </a:lnTo>
                <a:lnTo>
                  <a:pt x="406107" y="212634"/>
                </a:lnTo>
                <a:lnTo>
                  <a:pt x="399971" y="251741"/>
                </a:lnTo>
                <a:lnTo>
                  <a:pt x="386240" y="288904"/>
                </a:lnTo>
                <a:lnTo>
                  <a:pt x="365446" y="322690"/>
                </a:lnTo>
                <a:lnTo>
                  <a:pt x="338391" y="351794"/>
                </a:lnTo>
                <a:lnTo>
                  <a:pt x="306117" y="375094"/>
                </a:lnTo>
                <a:lnTo>
                  <a:pt x="269871" y="391691"/>
                </a:lnTo>
                <a:lnTo>
                  <a:pt x="231052" y="400945"/>
                </a:lnTo>
                <a:lnTo>
                  <a:pt x="197809" y="402780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205375" y="827261"/>
            <a:ext cx="406400" cy="403225"/>
          </a:xfrm>
          <a:custGeom>
            <a:avLst/>
            <a:gdLst/>
            <a:ahLst/>
            <a:cxnLst/>
            <a:rect l="l" t="t" r="r" b="b"/>
            <a:pathLst>
              <a:path w="406400" h="403225">
                <a:moveTo>
                  <a:pt x="197809" y="402812"/>
                </a:moveTo>
                <a:lnTo>
                  <a:pt x="158193" y="397888"/>
                </a:lnTo>
                <a:lnTo>
                  <a:pt x="120312" y="385382"/>
                </a:lnTo>
                <a:lnTo>
                  <a:pt x="85629" y="365778"/>
                </a:lnTo>
                <a:lnTo>
                  <a:pt x="55481" y="339831"/>
                </a:lnTo>
                <a:lnTo>
                  <a:pt x="31031" y="308542"/>
                </a:lnTo>
                <a:lnTo>
                  <a:pt x="13223" y="273120"/>
                </a:lnTo>
                <a:lnTo>
                  <a:pt x="2745" y="234930"/>
                </a:lnTo>
                <a:lnTo>
                  <a:pt x="0" y="195447"/>
                </a:lnTo>
                <a:lnTo>
                  <a:pt x="305" y="188853"/>
                </a:lnTo>
                <a:lnTo>
                  <a:pt x="6694" y="149786"/>
                </a:lnTo>
                <a:lnTo>
                  <a:pt x="20664" y="112711"/>
                </a:lnTo>
                <a:lnTo>
                  <a:pt x="41675" y="79058"/>
                </a:lnTo>
                <a:lnTo>
                  <a:pt x="68918" y="50125"/>
                </a:lnTo>
                <a:lnTo>
                  <a:pt x="101341" y="27030"/>
                </a:lnTo>
                <a:lnTo>
                  <a:pt x="137693" y="10662"/>
                </a:lnTo>
                <a:lnTo>
                  <a:pt x="176571" y="1655"/>
                </a:lnTo>
                <a:lnTo>
                  <a:pt x="209780" y="0"/>
                </a:lnTo>
                <a:lnTo>
                  <a:pt x="216386" y="289"/>
                </a:lnTo>
                <a:lnTo>
                  <a:pt x="255542" y="6504"/>
                </a:lnTo>
                <a:lnTo>
                  <a:pt x="292722" y="20171"/>
                </a:lnTo>
                <a:lnTo>
                  <a:pt x="326497" y="40765"/>
                </a:lnTo>
                <a:lnTo>
                  <a:pt x="355571" y="67496"/>
                </a:lnTo>
                <a:lnTo>
                  <a:pt x="378824" y="99335"/>
                </a:lnTo>
                <a:lnTo>
                  <a:pt x="395365" y="135059"/>
                </a:lnTo>
                <a:lnTo>
                  <a:pt x="404556" y="173296"/>
                </a:lnTo>
                <a:lnTo>
                  <a:pt x="406306" y="199462"/>
                </a:lnTo>
                <a:lnTo>
                  <a:pt x="406371" y="206071"/>
                </a:lnTo>
                <a:lnTo>
                  <a:pt x="401529" y="245356"/>
                </a:lnTo>
                <a:lnTo>
                  <a:pt x="389034" y="282945"/>
                </a:lnTo>
                <a:lnTo>
                  <a:pt x="369368" y="317388"/>
                </a:lnTo>
                <a:lnTo>
                  <a:pt x="343288" y="347355"/>
                </a:lnTo>
                <a:lnTo>
                  <a:pt x="311802" y="371691"/>
                </a:lnTo>
                <a:lnTo>
                  <a:pt x="276124" y="389456"/>
                </a:lnTo>
                <a:lnTo>
                  <a:pt x="237632" y="399965"/>
                </a:lnTo>
                <a:lnTo>
                  <a:pt x="211142" y="402727"/>
                </a:lnTo>
                <a:lnTo>
                  <a:pt x="197809" y="402812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8836" y="3144226"/>
            <a:ext cx="9250045" cy="33013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8600" spc="-2555" b="0" i="0">
                <a:latin typeface="Segoe UI Symbol"/>
                <a:cs typeface="Segoe UI Symbol"/>
              </a:rPr>
              <a:t>T</a:t>
            </a:r>
            <a:r>
              <a:rPr dirty="0" sz="21500" spc="-2555"/>
              <a:t>h</a:t>
            </a:r>
            <a:r>
              <a:rPr dirty="0" sz="18550" spc="-2555">
                <a:latin typeface="Arial"/>
                <a:cs typeface="Arial"/>
              </a:rPr>
              <a:t>a</a:t>
            </a:r>
            <a:r>
              <a:rPr dirty="0" sz="21500" spc="-2555"/>
              <a:t>nk</a:t>
            </a:r>
            <a:r>
              <a:rPr dirty="0" sz="21500" spc="-2130"/>
              <a:t> </a:t>
            </a:r>
            <a:r>
              <a:rPr dirty="0" sz="21500" spc="-3954"/>
              <a:t>you</a:t>
            </a:r>
            <a:endParaRPr sz="215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897879" y="2215083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16" y="1125440"/>
            <a:ext cx="229288" cy="22771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540" y="1127595"/>
            <a:ext cx="229291" cy="22771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7582" y="1127595"/>
            <a:ext cx="229291" cy="22771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484" y="1127598"/>
            <a:ext cx="229291" cy="22771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7341" y="1127595"/>
            <a:ext cx="229291" cy="227718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5897879" y="8159882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 h="0">
                <a:moveTo>
                  <a:pt x="0" y="0"/>
                </a:moveTo>
                <a:lnTo>
                  <a:pt x="6492239" y="0"/>
                </a:lnTo>
              </a:path>
            </a:pathLst>
          </a:custGeom>
          <a:ln w="76199">
            <a:solidFill>
              <a:srgbClr val="0E456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16" y="9017175"/>
            <a:ext cx="229288" cy="22771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540" y="9019330"/>
            <a:ext cx="229291" cy="22771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7582" y="9019330"/>
            <a:ext cx="229291" cy="2277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87484" y="9019333"/>
            <a:ext cx="229291" cy="22771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47341" y="9019330"/>
            <a:ext cx="229291" cy="227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7816" y="9538497"/>
            <a:ext cx="229288" cy="22771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540" y="9540653"/>
            <a:ext cx="229291" cy="22771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27582" y="9540653"/>
            <a:ext cx="229291" cy="2277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87484" y="9540656"/>
            <a:ext cx="229291" cy="22771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47341" y="9540653"/>
            <a:ext cx="229291" cy="22771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7225" y="2072798"/>
            <a:ext cx="6254115" cy="15119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-2190">
                <a:latin typeface="Arial"/>
                <a:cs typeface="Arial"/>
              </a:rPr>
              <a:t>T</a:t>
            </a:r>
            <a:r>
              <a:rPr dirty="0" sz="9750" spc="-1460">
                <a:latin typeface="Arial"/>
                <a:cs typeface="Arial"/>
              </a:rPr>
              <a:t>e</a:t>
            </a:r>
            <a:r>
              <a:rPr dirty="0" sz="9750" spc="-1365">
                <a:latin typeface="Arial"/>
                <a:cs typeface="Arial"/>
              </a:rPr>
              <a:t>a</a:t>
            </a:r>
            <a:r>
              <a:rPr dirty="0" sz="9000" spc="-1365"/>
              <a:t>m</a:t>
            </a:r>
            <a:r>
              <a:rPr dirty="0" sz="9000" spc="-610"/>
              <a:t> </a:t>
            </a:r>
            <a:r>
              <a:rPr dirty="0" sz="9000" spc="-1540">
                <a:latin typeface="Arial"/>
                <a:cs typeface="Arial"/>
              </a:rPr>
              <a:t>M</a:t>
            </a:r>
            <a:r>
              <a:rPr dirty="0" sz="9750" spc="-1540">
                <a:latin typeface="Arial"/>
                <a:cs typeface="Arial"/>
              </a:rPr>
              <a:t>e</a:t>
            </a:r>
            <a:r>
              <a:rPr dirty="0" sz="9000" spc="-1540"/>
              <a:t>m</a:t>
            </a:r>
            <a:r>
              <a:rPr dirty="0" sz="9750" spc="-1540">
                <a:latin typeface="Arial"/>
                <a:cs typeface="Arial"/>
              </a:rPr>
              <a:t>be</a:t>
            </a:r>
            <a:r>
              <a:rPr dirty="0" sz="9000" spc="-1540"/>
              <a:t>rs</a:t>
            </a:r>
            <a:endParaRPr sz="9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587225" y="5612820"/>
            <a:ext cx="3933825" cy="3028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29" b="1">
                <a:solidFill>
                  <a:srgbClr val="0E4561"/>
                </a:solidFill>
                <a:latin typeface="Tahoma"/>
                <a:cs typeface="Tahoma"/>
              </a:rPr>
              <a:t>ENG</a:t>
            </a:r>
            <a:r>
              <a:rPr dirty="0" sz="3150" spc="-229" b="1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dirty="0" sz="3200" spc="-229" b="1">
                <a:solidFill>
                  <a:srgbClr val="0E4561"/>
                </a:solidFill>
                <a:latin typeface="Tahoma"/>
                <a:cs typeface="Tahoma"/>
              </a:rPr>
              <a:t>S</a:t>
            </a:r>
            <a:r>
              <a:rPr dirty="0" sz="3300" spc="-229" b="1">
                <a:solidFill>
                  <a:srgbClr val="0E4561"/>
                </a:solidFill>
                <a:latin typeface="Tahoma"/>
                <a:cs typeface="Tahoma"/>
              </a:rPr>
              <a:t>eif</a:t>
            </a:r>
            <a:r>
              <a:rPr dirty="0" sz="3300" spc="-7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3200" spc="-280" b="1">
                <a:solidFill>
                  <a:srgbClr val="0E4561"/>
                </a:solidFill>
                <a:latin typeface="Tahoma"/>
                <a:cs typeface="Tahoma"/>
              </a:rPr>
              <a:t>M</a:t>
            </a:r>
            <a:r>
              <a:rPr dirty="0" sz="3300" spc="-280" b="1">
                <a:solidFill>
                  <a:srgbClr val="0E4561"/>
                </a:solidFill>
                <a:latin typeface="Tahoma"/>
                <a:cs typeface="Tahoma"/>
              </a:rPr>
              <a:t>oh</a:t>
            </a:r>
            <a:r>
              <a:rPr dirty="0" sz="3200" spc="-28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3300" spc="-280" b="1">
                <a:solidFill>
                  <a:srgbClr val="0E4561"/>
                </a:solidFill>
                <a:latin typeface="Tahoma"/>
                <a:cs typeface="Tahoma"/>
              </a:rPr>
              <a:t>med</a:t>
            </a:r>
            <a:endParaRPr sz="3300">
              <a:latin typeface="Tahoma"/>
              <a:cs typeface="Tahoma"/>
            </a:endParaRPr>
          </a:p>
          <a:p>
            <a:pPr marL="12700" marR="5080">
              <a:lnSpc>
                <a:spcPct val="248400"/>
              </a:lnSpc>
              <a:spcBef>
                <a:spcPts val="5"/>
              </a:spcBef>
            </a:pPr>
            <a:r>
              <a:rPr dirty="0" sz="3200" spc="-229" b="1">
                <a:solidFill>
                  <a:srgbClr val="0E4561"/>
                </a:solidFill>
                <a:latin typeface="Tahoma"/>
                <a:cs typeface="Tahoma"/>
              </a:rPr>
              <a:t>ENG</a:t>
            </a:r>
            <a:r>
              <a:rPr dirty="0" sz="3150" spc="-229" b="1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dirty="0" sz="3200" spc="-229" b="1">
                <a:solidFill>
                  <a:srgbClr val="0E4561"/>
                </a:solidFill>
                <a:latin typeface="Tahoma"/>
                <a:cs typeface="Tahoma"/>
              </a:rPr>
              <a:t>Fa</a:t>
            </a:r>
            <a:r>
              <a:rPr dirty="0" sz="3300" spc="-229" b="1">
                <a:solidFill>
                  <a:srgbClr val="0E4561"/>
                </a:solidFill>
                <a:latin typeface="Tahoma"/>
                <a:cs typeface="Tahoma"/>
              </a:rPr>
              <a:t>res</a:t>
            </a:r>
            <a:r>
              <a:rPr dirty="0" sz="3300" spc="-5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3200" spc="-280" b="1">
                <a:solidFill>
                  <a:srgbClr val="0E4561"/>
                </a:solidFill>
                <a:latin typeface="Tahoma"/>
                <a:cs typeface="Tahoma"/>
              </a:rPr>
              <a:t>M</a:t>
            </a:r>
            <a:r>
              <a:rPr dirty="0" sz="3300" spc="-280" b="1">
                <a:solidFill>
                  <a:srgbClr val="0E4561"/>
                </a:solidFill>
                <a:latin typeface="Tahoma"/>
                <a:cs typeface="Tahoma"/>
              </a:rPr>
              <a:t>oh</a:t>
            </a:r>
            <a:r>
              <a:rPr dirty="0" sz="3200" spc="-28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3300" spc="-280" b="1">
                <a:solidFill>
                  <a:srgbClr val="0E4561"/>
                </a:solidFill>
                <a:latin typeface="Tahoma"/>
                <a:cs typeface="Tahoma"/>
              </a:rPr>
              <a:t>med </a:t>
            </a:r>
            <a:r>
              <a:rPr dirty="0" sz="3200" spc="-229" b="1">
                <a:solidFill>
                  <a:srgbClr val="0E4561"/>
                </a:solidFill>
                <a:latin typeface="Tahoma"/>
                <a:cs typeface="Tahoma"/>
              </a:rPr>
              <a:t>ENG</a:t>
            </a:r>
            <a:r>
              <a:rPr dirty="0" sz="3150" spc="-229" b="1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dirty="0" sz="3200" spc="-229" b="1">
                <a:solidFill>
                  <a:srgbClr val="0E4561"/>
                </a:solidFill>
                <a:latin typeface="Tahoma"/>
                <a:cs typeface="Tahoma"/>
              </a:rPr>
              <a:t>S</a:t>
            </a:r>
            <a:r>
              <a:rPr dirty="0" sz="3300" spc="-229" b="1">
                <a:solidFill>
                  <a:srgbClr val="0E4561"/>
                </a:solidFill>
                <a:latin typeface="Tahoma"/>
                <a:cs typeface="Tahoma"/>
              </a:rPr>
              <a:t>eif</a:t>
            </a:r>
            <a:r>
              <a:rPr dirty="0" sz="3300" spc="-7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3200" spc="-275" b="1">
                <a:solidFill>
                  <a:srgbClr val="0E4561"/>
                </a:solidFill>
                <a:latin typeface="Tahoma"/>
                <a:cs typeface="Tahoma"/>
              </a:rPr>
              <a:t>Wa</a:t>
            </a:r>
            <a:r>
              <a:rPr dirty="0" sz="3300" spc="-275" b="1">
                <a:solidFill>
                  <a:srgbClr val="0E4561"/>
                </a:solidFill>
                <a:latin typeface="Tahoma"/>
                <a:cs typeface="Tahoma"/>
              </a:rPr>
              <a:t>el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614137" y="4857750"/>
            <a:ext cx="9048750" cy="0"/>
          </a:xfrm>
          <a:custGeom>
            <a:avLst/>
            <a:gdLst/>
            <a:ahLst/>
            <a:cxnLst/>
            <a:rect l="l" t="t" r="r" b="b"/>
            <a:pathLst>
              <a:path w="9048750" h="0">
                <a:moveTo>
                  <a:pt x="9048378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8045564" cy="10276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1603" y="2782126"/>
            <a:ext cx="1386840" cy="1386840"/>
          </a:xfrm>
          <a:custGeom>
            <a:avLst/>
            <a:gdLst/>
            <a:ahLst/>
            <a:cxnLst/>
            <a:rect l="l" t="t" r="r" b="b"/>
            <a:pathLst>
              <a:path w="1386839" h="1386839">
                <a:moveTo>
                  <a:pt x="44461" y="1386259"/>
                </a:moveTo>
                <a:lnTo>
                  <a:pt x="6635" y="1386259"/>
                </a:lnTo>
                <a:lnTo>
                  <a:pt x="0" y="1379623"/>
                </a:lnTo>
                <a:lnTo>
                  <a:pt x="0" y="1341797"/>
                </a:lnTo>
                <a:lnTo>
                  <a:pt x="44461" y="1386259"/>
                </a:lnTo>
                <a:close/>
              </a:path>
              <a:path w="1386839" h="1386839">
                <a:moveTo>
                  <a:pt x="120111" y="1386259"/>
                </a:moveTo>
                <a:lnTo>
                  <a:pt x="82286" y="1386259"/>
                </a:lnTo>
                <a:lnTo>
                  <a:pt x="0" y="1303309"/>
                </a:lnTo>
                <a:lnTo>
                  <a:pt x="0" y="1265484"/>
                </a:lnTo>
                <a:lnTo>
                  <a:pt x="120111" y="1386259"/>
                </a:lnTo>
                <a:close/>
              </a:path>
              <a:path w="1386839" h="1386839">
                <a:moveTo>
                  <a:pt x="196425" y="1386259"/>
                </a:moveTo>
                <a:lnTo>
                  <a:pt x="158600" y="1386259"/>
                </a:lnTo>
                <a:lnTo>
                  <a:pt x="0" y="1227658"/>
                </a:lnTo>
                <a:lnTo>
                  <a:pt x="0" y="1189833"/>
                </a:lnTo>
                <a:lnTo>
                  <a:pt x="196425" y="1386259"/>
                </a:lnTo>
                <a:close/>
              </a:path>
              <a:path w="1386839" h="1386839">
                <a:moveTo>
                  <a:pt x="272075" y="1386259"/>
                </a:moveTo>
                <a:lnTo>
                  <a:pt x="234250" y="1386259"/>
                </a:lnTo>
                <a:lnTo>
                  <a:pt x="0" y="1152008"/>
                </a:lnTo>
                <a:lnTo>
                  <a:pt x="0" y="1114183"/>
                </a:lnTo>
                <a:lnTo>
                  <a:pt x="272075" y="1386259"/>
                </a:lnTo>
                <a:close/>
              </a:path>
              <a:path w="1386839" h="1386839">
                <a:moveTo>
                  <a:pt x="347726" y="1386259"/>
                </a:moveTo>
                <a:lnTo>
                  <a:pt x="309900" y="1386259"/>
                </a:lnTo>
                <a:lnTo>
                  <a:pt x="0" y="1076358"/>
                </a:lnTo>
                <a:lnTo>
                  <a:pt x="0" y="1038532"/>
                </a:lnTo>
                <a:lnTo>
                  <a:pt x="347726" y="1386259"/>
                </a:lnTo>
                <a:close/>
              </a:path>
              <a:path w="1386839" h="1386839">
                <a:moveTo>
                  <a:pt x="423376" y="1386259"/>
                </a:moveTo>
                <a:lnTo>
                  <a:pt x="385551" y="1386259"/>
                </a:lnTo>
                <a:lnTo>
                  <a:pt x="0" y="1000707"/>
                </a:lnTo>
                <a:lnTo>
                  <a:pt x="0" y="962882"/>
                </a:lnTo>
                <a:lnTo>
                  <a:pt x="423376" y="1386259"/>
                </a:lnTo>
                <a:close/>
              </a:path>
              <a:path w="1386839" h="1386839">
                <a:moveTo>
                  <a:pt x="499690" y="1386259"/>
                </a:moveTo>
                <a:lnTo>
                  <a:pt x="461201" y="1386259"/>
                </a:lnTo>
                <a:lnTo>
                  <a:pt x="0" y="924394"/>
                </a:lnTo>
                <a:lnTo>
                  <a:pt x="0" y="886568"/>
                </a:lnTo>
                <a:lnTo>
                  <a:pt x="499690" y="1386259"/>
                </a:lnTo>
                <a:close/>
              </a:path>
              <a:path w="1386839" h="1386839">
                <a:moveTo>
                  <a:pt x="575340" y="1386259"/>
                </a:moveTo>
                <a:lnTo>
                  <a:pt x="537515" y="1386259"/>
                </a:lnTo>
                <a:lnTo>
                  <a:pt x="0" y="848743"/>
                </a:lnTo>
                <a:lnTo>
                  <a:pt x="0" y="810918"/>
                </a:lnTo>
                <a:lnTo>
                  <a:pt x="575340" y="1386259"/>
                </a:lnTo>
                <a:close/>
              </a:path>
              <a:path w="1386839" h="1386839">
                <a:moveTo>
                  <a:pt x="650991" y="1386259"/>
                </a:moveTo>
                <a:lnTo>
                  <a:pt x="613165" y="1386259"/>
                </a:lnTo>
                <a:lnTo>
                  <a:pt x="0" y="773093"/>
                </a:lnTo>
                <a:lnTo>
                  <a:pt x="0" y="735268"/>
                </a:lnTo>
                <a:lnTo>
                  <a:pt x="650991" y="1386259"/>
                </a:lnTo>
                <a:close/>
              </a:path>
              <a:path w="1386839" h="1386839">
                <a:moveTo>
                  <a:pt x="726641" y="1386259"/>
                </a:moveTo>
                <a:lnTo>
                  <a:pt x="688816" y="1386259"/>
                </a:lnTo>
                <a:lnTo>
                  <a:pt x="0" y="697443"/>
                </a:lnTo>
                <a:lnTo>
                  <a:pt x="0" y="659617"/>
                </a:lnTo>
                <a:lnTo>
                  <a:pt x="726641" y="1386259"/>
                </a:lnTo>
                <a:close/>
              </a:path>
              <a:path w="1386839" h="1386839">
                <a:moveTo>
                  <a:pt x="802291" y="1386259"/>
                </a:moveTo>
                <a:lnTo>
                  <a:pt x="764466" y="1386259"/>
                </a:lnTo>
                <a:lnTo>
                  <a:pt x="0" y="621792"/>
                </a:lnTo>
                <a:lnTo>
                  <a:pt x="0" y="583967"/>
                </a:lnTo>
                <a:lnTo>
                  <a:pt x="802291" y="1386259"/>
                </a:lnTo>
                <a:close/>
              </a:path>
              <a:path w="1386839" h="1386839">
                <a:moveTo>
                  <a:pt x="877941" y="1386259"/>
                </a:moveTo>
                <a:lnTo>
                  <a:pt x="840116" y="1386259"/>
                </a:lnTo>
                <a:lnTo>
                  <a:pt x="0" y="545478"/>
                </a:lnTo>
                <a:lnTo>
                  <a:pt x="0" y="507653"/>
                </a:lnTo>
                <a:lnTo>
                  <a:pt x="877941" y="1386259"/>
                </a:lnTo>
                <a:close/>
              </a:path>
              <a:path w="1386839" h="1386839">
                <a:moveTo>
                  <a:pt x="954255" y="1386259"/>
                </a:moveTo>
                <a:lnTo>
                  <a:pt x="916430" y="1386259"/>
                </a:lnTo>
                <a:lnTo>
                  <a:pt x="0" y="469828"/>
                </a:lnTo>
                <a:lnTo>
                  <a:pt x="0" y="432003"/>
                </a:lnTo>
                <a:lnTo>
                  <a:pt x="954255" y="1386259"/>
                </a:lnTo>
                <a:close/>
              </a:path>
              <a:path w="1386839" h="1386839">
                <a:moveTo>
                  <a:pt x="1029906" y="1386259"/>
                </a:moveTo>
                <a:lnTo>
                  <a:pt x="992081" y="1386259"/>
                </a:lnTo>
                <a:lnTo>
                  <a:pt x="0" y="394178"/>
                </a:lnTo>
                <a:lnTo>
                  <a:pt x="0" y="356352"/>
                </a:lnTo>
                <a:lnTo>
                  <a:pt x="1029906" y="1386259"/>
                </a:lnTo>
                <a:close/>
              </a:path>
              <a:path w="1386839" h="1386839">
                <a:moveTo>
                  <a:pt x="1105556" y="1386259"/>
                </a:moveTo>
                <a:lnTo>
                  <a:pt x="1067731" y="1386259"/>
                </a:lnTo>
                <a:lnTo>
                  <a:pt x="0" y="318527"/>
                </a:lnTo>
                <a:lnTo>
                  <a:pt x="0" y="280702"/>
                </a:lnTo>
                <a:lnTo>
                  <a:pt x="1105556" y="1386259"/>
                </a:lnTo>
                <a:close/>
              </a:path>
              <a:path w="1386839" h="1386839">
                <a:moveTo>
                  <a:pt x="1181206" y="1386259"/>
                </a:moveTo>
                <a:lnTo>
                  <a:pt x="1143381" y="1386259"/>
                </a:lnTo>
                <a:lnTo>
                  <a:pt x="0" y="242877"/>
                </a:lnTo>
                <a:lnTo>
                  <a:pt x="0" y="205052"/>
                </a:lnTo>
                <a:lnTo>
                  <a:pt x="1181206" y="1386259"/>
                </a:lnTo>
                <a:close/>
              </a:path>
              <a:path w="1386839" h="1386839">
                <a:moveTo>
                  <a:pt x="1256857" y="1386259"/>
                </a:moveTo>
                <a:lnTo>
                  <a:pt x="1219032" y="1386259"/>
                </a:lnTo>
                <a:lnTo>
                  <a:pt x="0" y="167227"/>
                </a:lnTo>
                <a:lnTo>
                  <a:pt x="0" y="129401"/>
                </a:lnTo>
                <a:lnTo>
                  <a:pt x="1256857" y="1386259"/>
                </a:lnTo>
                <a:close/>
              </a:path>
              <a:path w="1386839" h="1386839">
                <a:moveTo>
                  <a:pt x="1333171" y="1386259"/>
                </a:moveTo>
                <a:lnTo>
                  <a:pt x="1295345" y="1386259"/>
                </a:lnTo>
                <a:lnTo>
                  <a:pt x="0" y="90913"/>
                </a:lnTo>
                <a:lnTo>
                  <a:pt x="0" y="53088"/>
                </a:lnTo>
                <a:lnTo>
                  <a:pt x="1333171" y="1386259"/>
                </a:lnTo>
                <a:close/>
              </a:path>
              <a:path w="1386839" h="1386839">
                <a:moveTo>
                  <a:pt x="1386259" y="1363696"/>
                </a:moveTo>
                <a:lnTo>
                  <a:pt x="1386259" y="1386259"/>
                </a:lnTo>
                <a:lnTo>
                  <a:pt x="1370996" y="1386259"/>
                </a:lnTo>
                <a:lnTo>
                  <a:pt x="0" y="15262"/>
                </a:lnTo>
                <a:lnTo>
                  <a:pt x="0" y="0"/>
                </a:lnTo>
                <a:lnTo>
                  <a:pt x="22562" y="0"/>
                </a:lnTo>
                <a:lnTo>
                  <a:pt x="1386259" y="1363696"/>
                </a:lnTo>
                <a:close/>
              </a:path>
              <a:path w="1386839" h="1386839">
                <a:moveTo>
                  <a:pt x="1386259" y="1288046"/>
                </a:moveTo>
                <a:lnTo>
                  <a:pt x="1386259" y="1325871"/>
                </a:lnTo>
                <a:lnTo>
                  <a:pt x="60387" y="0"/>
                </a:lnTo>
                <a:lnTo>
                  <a:pt x="98212" y="0"/>
                </a:lnTo>
                <a:lnTo>
                  <a:pt x="1386259" y="1288046"/>
                </a:lnTo>
                <a:close/>
              </a:path>
              <a:path w="1386839" h="1386839">
                <a:moveTo>
                  <a:pt x="1386259" y="1212396"/>
                </a:moveTo>
                <a:lnTo>
                  <a:pt x="1386259" y="1250221"/>
                </a:lnTo>
                <a:lnTo>
                  <a:pt x="136037" y="0"/>
                </a:lnTo>
                <a:lnTo>
                  <a:pt x="173863" y="0"/>
                </a:lnTo>
                <a:lnTo>
                  <a:pt x="1386259" y="1212396"/>
                </a:lnTo>
                <a:close/>
              </a:path>
              <a:path w="1386839" h="1386839">
                <a:moveTo>
                  <a:pt x="1386259" y="1136745"/>
                </a:moveTo>
                <a:lnTo>
                  <a:pt x="1386259" y="1174570"/>
                </a:lnTo>
                <a:lnTo>
                  <a:pt x="211688" y="0"/>
                </a:lnTo>
                <a:lnTo>
                  <a:pt x="249513" y="0"/>
                </a:lnTo>
                <a:lnTo>
                  <a:pt x="1386259" y="1136745"/>
                </a:lnTo>
                <a:close/>
              </a:path>
              <a:path w="1386839" h="1386839">
                <a:moveTo>
                  <a:pt x="1386259" y="1061095"/>
                </a:moveTo>
                <a:lnTo>
                  <a:pt x="1386259" y="1098920"/>
                </a:lnTo>
                <a:lnTo>
                  <a:pt x="287338" y="0"/>
                </a:lnTo>
                <a:lnTo>
                  <a:pt x="325163" y="0"/>
                </a:lnTo>
                <a:lnTo>
                  <a:pt x="1386259" y="1061095"/>
                </a:lnTo>
                <a:close/>
              </a:path>
              <a:path w="1386839" h="1386839">
                <a:moveTo>
                  <a:pt x="1386259" y="985445"/>
                </a:moveTo>
                <a:lnTo>
                  <a:pt x="1386259" y="1023270"/>
                </a:lnTo>
                <a:lnTo>
                  <a:pt x="362988" y="0"/>
                </a:lnTo>
                <a:lnTo>
                  <a:pt x="400814" y="0"/>
                </a:lnTo>
                <a:lnTo>
                  <a:pt x="1386259" y="985445"/>
                </a:lnTo>
                <a:close/>
              </a:path>
              <a:path w="1386839" h="1386839">
                <a:moveTo>
                  <a:pt x="1386259" y="909131"/>
                </a:moveTo>
                <a:lnTo>
                  <a:pt x="1386259" y="946956"/>
                </a:lnTo>
                <a:lnTo>
                  <a:pt x="439302" y="0"/>
                </a:lnTo>
                <a:lnTo>
                  <a:pt x="477127" y="0"/>
                </a:lnTo>
                <a:lnTo>
                  <a:pt x="1386259" y="909131"/>
                </a:lnTo>
                <a:close/>
              </a:path>
              <a:path w="1386839" h="1386839">
                <a:moveTo>
                  <a:pt x="1386259" y="833480"/>
                </a:moveTo>
                <a:lnTo>
                  <a:pt x="1386259" y="871305"/>
                </a:lnTo>
                <a:lnTo>
                  <a:pt x="514953" y="0"/>
                </a:lnTo>
                <a:lnTo>
                  <a:pt x="552778" y="0"/>
                </a:lnTo>
                <a:lnTo>
                  <a:pt x="1386259" y="833480"/>
                </a:lnTo>
                <a:close/>
              </a:path>
              <a:path w="1386839" h="1386839">
                <a:moveTo>
                  <a:pt x="1386259" y="757830"/>
                </a:moveTo>
                <a:lnTo>
                  <a:pt x="1386259" y="795655"/>
                </a:lnTo>
                <a:lnTo>
                  <a:pt x="590603" y="0"/>
                </a:lnTo>
                <a:lnTo>
                  <a:pt x="628428" y="0"/>
                </a:lnTo>
                <a:lnTo>
                  <a:pt x="1386259" y="757830"/>
                </a:lnTo>
                <a:close/>
              </a:path>
              <a:path w="1386839" h="1386839">
                <a:moveTo>
                  <a:pt x="1386259" y="682180"/>
                </a:moveTo>
                <a:lnTo>
                  <a:pt x="1386259" y="720005"/>
                </a:lnTo>
                <a:lnTo>
                  <a:pt x="666253" y="0"/>
                </a:lnTo>
                <a:lnTo>
                  <a:pt x="704078" y="0"/>
                </a:lnTo>
                <a:lnTo>
                  <a:pt x="1386259" y="682180"/>
                </a:lnTo>
                <a:close/>
              </a:path>
              <a:path w="1386839" h="1386839">
                <a:moveTo>
                  <a:pt x="1386259" y="606529"/>
                </a:moveTo>
                <a:lnTo>
                  <a:pt x="1386259" y="644354"/>
                </a:lnTo>
                <a:lnTo>
                  <a:pt x="741904" y="0"/>
                </a:lnTo>
                <a:lnTo>
                  <a:pt x="779729" y="0"/>
                </a:lnTo>
                <a:lnTo>
                  <a:pt x="1386259" y="606529"/>
                </a:lnTo>
                <a:close/>
              </a:path>
              <a:path w="1386839" h="1386839">
                <a:moveTo>
                  <a:pt x="1386259" y="530215"/>
                </a:moveTo>
                <a:lnTo>
                  <a:pt x="1386259" y="568040"/>
                </a:lnTo>
                <a:lnTo>
                  <a:pt x="818218" y="0"/>
                </a:lnTo>
                <a:lnTo>
                  <a:pt x="856043" y="0"/>
                </a:lnTo>
                <a:lnTo>
                  <a:pt x="1386259" y="530215"/>
                </a:lnTo>
                <a:close/>
              </a:path>
              <a:path w="1386839" h="1386839">
                <a:moveTo>
                  <a:pt x="1386259" y="454565"/>
                </a:moveTo>
                <a:lnTo>
                  <a:pt x="1386259" y="492390"/>
                </a:lnTo>
                <a:lnTo>
                  <a:pt x="893868" y="0"/>
                </a:lnTo>
                <a:lnTo>
                  <a:pt x="931693" y="0"/>
                </a:lnTo>
                <a:lnTo>
                  <a:pt x="1386259" y="454565"/>
                </a:lnTo>
                <a:close/>
              </a:path>
              <a:path w="1386839" h="1386839">
                <a:moveTo>
                  <a:pt x="1386259" y="378915"/>
                </a:moveTo>
                <a:lnTo>
                  <a:pt x="1386259" y="416740"/>
                </a:lnTo>
                <a:lnTo>
                  <a:pt x="969518" y="0"/>
                </a:lnTo>
                <a:lnTo>
                  <a:pt x="1007343" y="0"/>
                </a:lnTo>
                <a:lnTo>
                  <a:pt x="1386259" y="378915"/>
                </a:lnTo>
                <a:close/>
              </a:path>
              <a:path w="1386839" h="1386839">
                <a:moveTo>
                  <a:pt x="1386259" y="303265"/>
                </a:moveTo>
                <a:lnTo>
                  <a:pt x="1386259" y="341090"/>
                </a:lnTo>
                <a:lnTo>
                  <a:pt x="1045168" y="0"/>
                </a:lnTo>
                <a:lnTo>
                  <a:pt x="1082994" y="0"/>
                </a:lnTo>
                <a:lnTo>
                  <a:pt x="1386259" y="303265"/>
                </a:lnTo>
                <a:close/>
              </a:path>
              <a:path w="1386839" h="1386839">
                <a:moveTo>
                  <a:pt x="1386259" y="227614"/>
                </a:moveTo>
                <a:lnTo>
                  <a:pt x="1386259" y="265439"/>
                </a:lnTo>
                <a:lnTo>
                  <a:pt x="1120819" y="0"/>
                </a:lnTo>
                <a:lnTo>
                  <a:pt x="1158644" y="0"/>
                </a:lnTo>
                <a:lnTo>
                  <a:pt x="1386259" y="227614"/>
                </a:lnTo>
                <a:close/>
              </a:path>
              <a:path w="1386839" h="1386839">
                <a:moveTo>
                  <a:pt x="1386259" y="151300"/>
                </a:moveTo>
                <a:lnTo>
                  <a:pt x="1386259" y="189125"/>
                </a:lnTo>
                <a:lnTo>
                  <a:pt x="1197133" y="0"/>
                </a:lnTo>
                <a:lnTo>
                  <a:pt x="1234958" y="0"/>
                </a:lnTo>
                <a:lnTo>
                  <a:pt x="1386259" y="151300"/>
                </a:lnTo>
                <a:close/>
              </a:path>
              <a:path w="1386839" h="1386839">
                <a:moveTo>
                  <a:pt x="1386259" y="75650"/>
                </a:moveTo>
                <a:lnTo>
                  <a:pt x="1386259" y="113475"/>
                </a:lnTo>
                <a:lnTo>
                  <a:pt x="1272783" y="0"/>
                </a:lnTo>
                <a:lnTo>
                  <a:pt x="1310608" y="0"/>
                </a:lnTo>
                <a:lnTo>
                  <a:pt x="1386259" y="75650"/>
                </a:lnTo>
                <a:close/>
              </a:path>
              <a:path w="1386839" h="1386839">
                <a:moveTo>
                  <a:pt x="1386259" y="0"/>
                </a:moveTo>
                <a:lnTo>
                  <a:pt x="1386259" y="37825"/>
                </a:lnTo>
                <a:lnTo>
                  <a:pt x="1348433" y="0"/>
                </a:lnTo>
                <a:lnTo>
                  <a:pt x="138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31565" y="6115025"/>
            <a:ext cx="1382395" cy="1390015"/>
          </a:xfrm>
          <a:custGeom>
            <a:avLst/>
            <a:gdLst/>
            <a:ahLst/>
            <a:cxnLst/>
            <a:rect l="l" t="t" r="r" b="b"/>
            <a:pathLst>
              <a:path w="1382395" h="1390015">
                <a:moveTo>
                  <a:pt x="1382081" y="0"/>
                </a:moveTo>
                <a:lnTo>
                  <a:pt x="1382081" y="1389846"/>
                </a:lnTo>
                <a:lnTo>
                  <a:pt x="0" y="1389846"/>
                </a:lnTo>
                <a:lnTo>
                  <a:pt x="0" y="0"/>
                </a:lnTo>
                <a:lnTo>
                  <a:pt x="1382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8672" y="4451400"/>
            <a:ext cx="1386840" cy="1385570"/>
          </a:xfrm>
          <a:custGeom>
            <a:avLst/>
            <a:gdLst/>
            <a:ahLst/>
            <a:cxnLst/>
            <a:rect l="l" t="t" r="r" b="b"/>
            <a:pathLst>
              <a:path w="1386839" h="1385570">
                <a:moveTo>
                  <a:pt x="1311988" y="1003878"/>
                </a:moveTo>
                <a:lnTo>
                  <a:pt x="1291398" y="1041669"/>
                </a:lnTo>
                <a:lnTo>
                  <a:pt x="1267608" y="1079347"/>
                </a:lnTo>
                <a:lnTo>
                  <a:pt x="1241514" y="1115352"/>
                </a:lnTo>
                <a:lnTo>
                  <a:pt x="1213219" y="1149580"/>
                </a:lnTo>
                <a:lnTo>
                  <a:pt x="1182829" y="1181927"/>
                </a:lnTo>
                <a:lnTo>
                  <a:pt x="1150447" y="1212288"/>
                </a:lnTo>
                <a:lnTo>
                  <a:pt x="1116178" y="1240557"/>
                </a:lnTo>
                <a:lnTo>
                  <a:pt x="1080126" y="1266632"/>
                </a:lnTo>
                <a:lnTo>
                  <a:pt x="1042395" y="1290406"/>
                </a:lnTo>
                <a:lnTo>
                  <a:pt x="1003089" y="1311775"/>
                </a:lnTo>
                <a:lnTo>
                  <a:pt x="962313" y="1330634"/>
                </a:lnTo>
                <a:lnTo>
                  <a:pt x="920170" y="1346879"/>
                </a:lnTo>
                <a:lnTo>
                  <a:pt x="876766" y="1360406"/>
                </a:lnTo>
                <a:lnTo>
                  <a:pt x="832204" y="1371108"/>
                </a:lnTo>
                <a:lnTo>
                  <a:pt x="786588" y="1378883"/>
                </a:lnTo>
                <a:lnTo>
                  <a:pt x="742018" y="1383421"/>
                </a:lnTo>
                <a:lnTo>
                  <a:pt x="741217" y="1383502"/>
                </a:lnTo>
                <a:lnTo>
                  <a:pt x="740024" y="1383624"/>
                </a:lnTo>
                <a:lnTo>
                  <a:pt x="692614" y="1385228"/>
                </a:lnTo>
                <a:lnTo>
                  <a:pt x="646697" y="1383670"/>
                </a:lnTo>
                <a:lnTo>
                  <a:pt x="598876" y="1378883"/>
                </a:lnTo>
                <a:lnTo>
                  <a:pt x="553364" y="1371108"/>
                </a:lnTo>
                <a:lnTo>
                  <a:pt x="508896" y="1360406"/>
                </a:lnTo>
                <a:lnTo>
                  <a:pt x="465576" y="1346879"/>
                </a:lnTo>
                <a:lnTo>
                  <a:pt x="423511" y="1330634"/>
                </a:lnTo>
                <a:lnTo>
                  <a:pt x="382803" y="1311775"/>
                </a:lnTo>
                <a:lnTo>
                  <a:pt x="343558" y="1290406"/>
                </a:lnTo>
                <a:lnTo>
                  <a:pt x="305881" y="1266632"/>
                </a:lnTo>
                <a:lnTo>
                  <a:pt x="269876" y="1240557"/>
                </a:lnTo>
                <a:lnTo>
                  <a:pt x="235647" y="1212288"/>
                </a:lnTo>
                <a:lnTo>
                  <a:pt x="203300" y="1181927"/>
                </a:lnTo>
                <a:lnTo>
                  <a:pt x="172940" y="1149580"/>
                </a:lnTo>
                <a:lnTo>
                  <a:pt x="144670" y="1115352"/>
                </a:lnTo>
                <a:lnTo>
                  <a:pt x="118596" y="1079347"/>
                </a:lnTo>
                <a:lnTo>
                  <a:pt x="94822" y="1041669"/>
                </a:lnTo>
                <a:lnTo>
                  <a:pt x="73453" y="1002424"/>
                </a:lnTo>
                <a:lnTo>
                  <a:pt x="54593" y="961717"/>
                </a:lnTo>
                <a:lnTo>
                  <a:pt x="38348" y="919651"/>
                </a:lnTo>
                <a:lnTo>
                  <a:pt x="24822" y="876332"/>
                </a:lnTo>
                <a:lnTo>
                  <a:pt x="14119" y="831864"/>
                </a:lnTo>
                <a:lnTo>
                  <a:pt x="6345" y="786351"/>
                </a:lnTo>
                <a:lnTo>
                  <a:pt x="1603" y="739900"/>
                </a:lnTo>
                <a:lnTo>
                  <a:pt x="0" y="692614"/>
                </a:lnTo>
                <a:lnTo>
                  <a:pt x="1603" y="645209"/>
                </a:lnTo>
                <a:lnTo>
                  <a:pt x="6345" y="598659"/>
                </a:lnTo>
                <a:lnTo>
                  <a:pt x="14119" y="553068"/>
                </a:lnTo>
                <a:lnTo>
                  <a:pt x="24822" y="508538"/>
                </a:lnTo>
                <a:lnTo>
                  <a:pt x="38348" y="465173"/>
                </a:lnTo>
                <a:lnTo>
                  <a:pt x="54593" y="423105"/>
                </a:lnTo>
                <a:lnTo>
                  <a:pt x="73453" y="382350"/>
                </a:lnTo>
                <a:lnTo>
                  <a:pt x="94822" y="343100"/>
                </a:lnTo>
                <a:lnTo>
                  <a:pt x="118596" y="305428"/>
                </a:lnTo>
                <a:lnTo>
                  <a:pt x="144670" y="269437"/>
                </a:lnTo>
                <a:lnTo>
                  <a:pt x="172940" y="235231"/>
                </a:lnTo>
                <a:lnTo>
                  <a:pt x="203300" y="202914"/>
                </a:lnTo>
                <a:lnTo>
                  <a:pt x="235647" y="172588"/>
                </a:lnTo>
                <a:lnTo>
                  <a:pt x="269876" y="144357"/>
                </a:lnTo>
                <a:lnTo>
                  <a:pt x="305881" y="118324"/>
                </a:lnTo>
                <a:lnTo>
                  <a:pt x="343558" y="94593"/>
                </a:lnTo>
                <a:lnTo>
                  <a:pt x="381350" y="74056"/>
                </a:lnTo>
                <a:lnTo>
                  <a:pt x="381350" y="692614"/>
                </a:lnTo>
                <a:lnTo>
                  <a:pt x="384743" y="738426"/>
                </a:lnTo>
                <a:lnTo>
                  <a:pt x="394594" y="782213"/>
                </a:lnTo>
                <a:lnTo>
                  <a:pt x="410411" y="823482"/>
                </a:lnTo>
                <a:lnTo>
                  <a:pt x="431702" y="861740"/>
                </a:lnTo>
                <a:lnTo>
                  <a:pt x="457973" y="896495"/>
                </a:lnTo>
                <a:lnTo>
                  <a:pt x="488732" y="927255"/>
                </a:lnTo>
                <a:lnTo>
                  <a:pt x="523487" y="953526"/>
                </a:lnTo>
                <a:lnTo>
                  <a:pt x="561745" y="974816"/>
                </a:lnTo>
                <a:lnTo>
                  <a:pt x="602659" y="990497"/>
                </a:lnTo>
                <a:lnTo>
                  <a:pt x="646485" y="1000413"/>
                </a:lnTo>
                <a:lnTo>
                  <a:pt x="646697" y="1000461"/>
                </a:lnTo>
                <a:lnTo>
                  <a:pt x="692614" y="1003878"/>
                </a:lnTo>
                <a:lnTo>
                  <a:pt x="1311988" y="1003878"/>
                </a:lnTo>
                <a:close/>
              </a:path>
              <a:path w="1386839" h="1385570">
                <a:moveTo>
                  <a:pt x="1312337" y="381350"/>
                </a:moveTo>
                <a:lnTo>
                  <a:pt x="692614" y="381350"/>
                </a:lnTo>
                <a:lnTo>
                  <a:pt x="646697" y="384743"/>
                </a:lnTo>
                <a:lnTo>
                  <a:pt x="603014" y="394511"/>
                </a:lnTo>
                <a:lnTo>
                  <a:pt x="561745" y="410244"/>
                </a:lnTo>
                <a:lnTo>
                  <a:pt x="523487" y="431441"/>
                </a:lnTo>
                <a:lnTo>
                  <a:pt x="488732" y="457624"/>
                </a:lnTo>
                <a:lnTo>
                  <a:pt x="457973" y="488314"/>
                </a:lnTo>
                <a:lnTo>
                  <a:pt x="431702" y="523031"/>
                </a:lnTo>
                <a:lnTo>
                  <a:pt x="410411" y="561299"/>
                </a:lnTo>
                <a:lnTo>
                  <a:pt x="394594" y="602637"/>
                </a:lnTo>
                <a:lnTo>
                  <a:pt x="384743" y="646568"/>
                </a:lnTo>
                <a:lnTo>
                  <a:pt x="381350" y="692614"/>
                </a:lnTo>
                <a:lnTo>
                  <a:pt x="381350" y="74056"/>
                </a:lnTo>
                <a:lnTo>
                  <a:pt x="423511" y="54448"/>
                </a:lnTo>
                <a:lnTo>
                  <a:pt x="465576" y="38242"/>
                </a:lnTo>
                <a:lnTo>
                  <a:pt x="508896" y="24750"/>
                </a:lnTo>
                <a:lnTo>
                  <a:pt x="553364" y="14077"/>
                </a:lnTo>
                <a:lnTo>
                  <a:pt x="598876" y="6325"/>
                </a:lnTo>
                <a:lnTo>
                  <a:pt x="645327" y="1598"/>
                </a:lnTo>
                <a:lnTo>
                  <a:pt x="692614" y="0"/>
                </a:lnTo>
                <a:lnTo>
                  <a:pt x="738427" y="1430"/>
                </a:lnTo>
                <a:lnTo>
                  <a:pt x="741217" y="1517"/>
                </a:lnTo>
                <a:lnTo>
                  <a:pt x="742018" y="1678"/>
                </a:lnTo>
                <a:lnTo>
                  <a:pt x="786588" y="6108"/>
                </a:lnTo>
                <a:lnTo>
                  <a:pt x="832204" y="13781"/>
                </a:lnTo>
                <a:lnTo>
                  <a:pt x="876766" y="24392"/>
                </a:lnTo>
                <a:lnTo>
                  <a:pt x="920170" y="37838"/>
                </a:lnTo>
                <a:lnTo>
                  <a:pt x="962313" y="54013"/>
                </a:lnTo>
                <a:lnTo>
                  <a:pt x="1003089" y="72814"/>
                </a:lnTo>
                <a:lnTo>
                  <a:pt x="1042395" y="94134"/>
                </a:lnTo>
                <a:lnTo>
                  <a:pt x="1080126" y="117871"/>
                </a:lnTo>
                <a:lnTo>
                  <a:pt x="1116178" y="143918"/>
                </a:lnTo>
                <a:lnTo>
                  <a:pt x="1150447" y="172172"/>
                </a:lnTo>
                <a:lnTo>
                  <a:pt x="1182829" y="202527"/>
                </a:lnTo>
                <a:lnTo>
                  <a:pt x="1213219" y="234879"/>
                </a:lnTo>
                <a:lnTo>
                  <a:pt x="1241514" y="269124"/>
                </a:lnTo>
                <a:lnTo>
                  <a:pt x="1267608" y="305156"/>
                </a:lnTo>
                <a:lnTo>
                  <a:pt x="1291398" y="342871"/>
                </a:lnTo>
                <a:lnTo>
                  <a:pt x="1312337" y="381350"/>
                </a:lnTo>
                <a:close/>
              </a:path>
              <a:path w="1386839" h="1385570">
                <a:moveTo>
                  <a:pt x="1386259" y="692614"/>
                </a:moveTo>
                <a:lnTo>
                  <a:pt x="1384655" y="739900"/>
                </a:lnTo>
                <a:lnTo>
                  <a:pt x="1379913" y="786351"/>
                </a:lnTo>
                <a:lnTo>
                  <a:pt x="1372137" y="831864"/>
                </a:lnTo>
                <a:lnTo>
                  <a:pt x="1361432" y="876332"/>
                </a:lnTo>
                <a:lnTo>
                  <a:pt x="1347901" y="919651"/>
                </a:lnTo>
                <a:lnTo>
                  <a:pt x="1331649" y="961717"/>
                </a:lnTo>
                <a:lnTo>
                  <a:pt x="1312780" y="1002424"/>
                </a:lnTo>
                <a:lnTo>
                  <a:pt x="1311988" y="1003878"/>
                </a:lnTo>
                <a:lnTo>
                  <a:pt x="692614" y="1003878"/>
                </a:lnTo>
                <a:lnTo>
                  <a:pt x="738427" y="1000484"/>
                </a:lnTo>
                <a:lnTo>
                  <a:pt x="782214" y="990633"/>
                </a:lnTo>
                <a:lnTo>
                  <a:pt x="823483" y="974816"/>
                </a:lnTo>
                <a:lnTo>
                  <a:pt x="861741" y="953526"/>
                </a:lnTo>
                <a:lnTo>
                  <a:pt x="896496" y="927255"/>
                </a:lnTo>
                <a:lnTo>
                  <a:pt x="927255" y="896495"/>
                </a:lnTo>
                <a:lnTo>
                  <a:pt x="953526" y="861740"/>
                </a:lnTo>
                <a:lnTo>
                  <a:pt x="974816" y="823482"/>
                </a:lnTo>
                <a:lnTo>
                  <a:pt x="990633" y="782213"/>
                </a:lnTo>
                <a:lnTo>
                  <a:pt x="1000485" y="738426"/>
                </a:lnTo>
                <a:lnTo>
                  <a:pt x="1003878" y="692614"/>
                </a:lnTo>
                <a:lnTo>
                  <a:pt x="1003878" y="381350"/>
                </a:lnTo>
                <a:lnTo>
                  <a:pt x="1312337" y="381350"/>
                </a:lnTo>
                <a:lnTo>
                  <a:pt x="1331649" y="422955"/>
                </a:lnTo>
                <a:lnTo>
                  <a:pt x="1347901" y="465087"/>
                </a:lnTo>
                <a:lnTo>
                  <a:pt x="1361432" y="508483"/>
                </a:lnTo>
                <a:lnTo>
                  <a:pt x="1372137" y="553038"/>
                </a:lnTo>
                <a:lnTo>
                  <a:pt x="1379913" y="598647"/>
                </a:lnTo>
                <a:lnTo>
                  <a:pt x="1384655" y="645207"/>
                </a:lnTo>
                <a:lnTo>
                  <a:pt x="1386259" y="692614"/>
                </a:lnTo>
                <a:close/>
              </a:path>
              <a:path w="1386839" h="1385570">
                <a:moveTo>
                  <a:pt x="1003878" y="381350"/>
                </a:moveTo>
                <a:lnTo>
                  <a:pt x="1003878" y="692614"/>
                </a:lnTo>
                <a:lnTo>
                  <a:pt x="1000485" y="646801"/>
                </a:lnTo>
                <a:lnTo>
                  <a:pt x="990633" y="603014"/>
                </a:lnTo>
                <a:lnTo>
                  <a:pt x="974816" y="561745"/>
                </a:lnTo>
                <a:lnTo>
                  <a:pt x="953526" y="523487"/>
                </a:lnTo>
                <a:lnTo>
                  <a:pt x="927255" y="488732"/>
                </a:lnTo>
                <a:lnTo>
                  <a:pt x="896496" y="457973"/>
                </a:lnTo>
                <a:lnTo>
                  <a:pt x="861741" y="431702"/>
                </a:lnTo>
                <a:lnTo>
                  <a:pt x="823483" y="410411"/>
                </a:lnTo>
                <a:lnTo>
                  <a:pt x="782214" y="394594"/>
                </a:lnTo>
                <a:lnTo>
                  <a:pt x="738427" y="384743"/>
                </a:lnTo>
                <a:lnTo>
                  <a:pt x="692614" y="381350"/>
                </a:lnTo>
                <a:lnTo>
                  <a:pt x="1003878" y="381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0001" y="2553636"/>
            <a:ext cx="4831080" cy="13957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000" spc="-860">
                <a:latin typeface="Cambria"/>
                <a:cs typeface="Cambria"/>
              </a:rPr>
              <a:t>I</a:t>
            </a:r>
            <a:r>
              <a:rPr dirty="0" sz="7900" spc="-860"/>
              <a:t>ntro</a:t>
            </a:r>
            <a:r>
              <a:rPr dirty="0" sz="8950" spc="-860"/>
              <a:t>d</a:t>
            </a:r>
            <a:r>
              <a:rPr dirty="0" sz="7900" spc="-860"/>
              <a:t>u</a:t>
            </a:r>
            <a:r>
              <a:rPr dirty="0" sz="8950" spc="-860"/>
              <a:t>c</a:t>
            </a:r>
            <a:r>
              <a:rPr dirty="0" sz="7900" spc="-860"/>
              <a:t>tion</a:t>
            </a:r>
            <a:endParaRPr sz="79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95"/>
              </a:spcBef>
            </a:pPr>
            <a:r>
              <a:rPr dirty="0" sz="2850" spc="-220">
                <a:latin typeface="Trebuchet MS"/>
                <a:cs typeface="Trebuchet MS"/>
              </a:rPr>
              <a:t>T</a:t>
            </a:r>
            <a:r>
              <a:rPr dirty="0" spc="-220"/>
              <a:t>his</a:t>
            </a:r>
            <a:r>
              <a:rPr dirty="0" spc="-70"/>
              <a:t> </a:t>
            </a:r>
            <a:r>
              <a:rPr dirty="0" sz="2850">
                <a:latin typeface="Trebuchet MS"/>
                <a:cs typeface="Trebuchet MS"/>
              </a:rPr>
              <a:t>R</a:t>
            </a:r>
            <a:r>
              <a:rPr dirty="0"/>
              <a:t>e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/>
              <a:t>ct</a:t>
            </a:r>
            <a:r>
              <a:rPr dirty="0" sz="2550"/>
              <a:t>-</a:t>
            </a:r>
            <a:r>
              <a:rPr dirty="0" spc="-95"/>
              <a:t>b</a:t>
            </a:r>
            <a:r>
              <a:rPr dirty="0" sz="2850" spc="-95">
                <a:latin typeface="Trebuchet MS"/>
                <a:cs typeface="Trebuchet MS"/>
              </a:rPr>
              <a:t>a</a:t>
            </a:r>
            <a:r>
              <a:rPr dirty="0" spc="-95"/>
              <a:t>sed</a:t>
            </a:r>
            <a:r>
              <a:rPr dirty="0" spc="-114"/>
              <a:t> </a:t>
            </a:r>
            <a:r>
              <a:rPr dirty="0" sz="2850" spc="-35">
                <a:latin typeface="Trebuchet MS"/>
                <a:cs typeface="Trebuchet MS"/>
              </a:rPr>
              <a:t>R</a:t>
            </a:r>
            <a:r>
              <a:rPr dirty="0" spc="-35"/>
              <a:t>eddit</a:t>
            </a:r>
            <a:r>
              <a:rPr dirty="0" spc="-80"/>
              <a:t> </a:t>
            </a:r>
            <a:r>
              <a:rPr dirty="0" sz="2850" spc="-100">
                <a:latin typeface="Trebuchet MS"/>
                <a:cs typeface="Trebuchet MS"/>
              </a:rPr>
              <a:t>U</a:t>
            </a:r>
            <a:r>
              <a:rPr dirty="0" spc="-100"/>
              <a:t>ser</a:t>
            </a:r>
            <a:r>
              <a:rPr dirty="0" spc="-85"/>
              <a:t> </a:t>
            </a:r>
            <a:r>
              <a:rPr dirty="0" sz="2850" spc="-60">
                <a:latin typeface="Trebuchet MS"/>
                <a:cs typeface="Trebuchet MS"/>
              </a:rPr>
              <a:t>Da</a:t>
            </a:r>
            <a:r>
              <a:rPr dirty="0" spc="-60"/>
              <a:t>shbo</a:t>
            </a:r>
            <a:r>
              <a:rPr dirty="0" sz="2850" spc="-60">
                <a:latin typeface="Trebuchet MS"/>
                <a:cs typeface="Trebuchet MS"/>
              </a:rPr>
              <a:t>a</a:t>
            </a:r>
            <a:r>
              <a:rPr dirty="0" spc="-60"/>
              <a:t>rd</a:t>
            </a:r>
            <a:r>
              <a:rPr dirty="0" spc="-80"/>
              <a:t> </a:t>
            </a:r>
            <a:r>
              <a:rPr dirty="0" spc="-75"/>
              <a:t>lets</a:t>
            </a:r>
            <a:r>
              <a:rPr dirty="0" spc="-80"/>
              <a:t> </a:t>
            </a:r>
            <a:r>
              <a:rPr dirty="0" spc="-204"/>
              <a:t>users</a:t>
            </a:r>
            <a:r>
              <a:rPr dirty="0" spc="-70"/>
              <a:t> </a:t>
            </a:r>
            <a:r>
              <a:rPr dirty="0" spc="-130"/>
              <a:t>se</a:t>
            </a:r>
            <a:r>
              <a:rPr dirty="0" sz="2850" spc="-130">
                <a:latin typeface="Trebuchet MS"/>
                <a:cs typeface="Trebuchet MS"/>
              </a:rPr>
              <a:t>a</a:t>
            </a:r>
            <a:r>
              <a:rPr dirty="0" spc="-130"/>
              <a:t>rch</a:t>
            </a:r>
            <a:r>
              <a:rPr dirty="0" spc="-80"/>
              <a:t> 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/>
              <a:t>ny</a:t>
            </a:r>
            <a:r>
              <a:rPr dirty="0" spc="-80"/>
              <a:t> </a:t>
            </a:r>
            <a:r>
              <a:rPr dirty="0" sz="2850" spc="-35">
                <a:latin typeface="Trebuchet MS"/>
                <a:cs typeface="Trebuchet MS"/>
              </a:rPr>
              <a:t>R</a:t>
            </a:r>
            <a:r>
              <a:rPr dirty="0" spc="-35"/>
              <a:t>eddit</a:t>
            </a:r>
            <a:r>
              <a:rPr dirty="0" spc="-80"/>
              <a:t> </a:t>
            </a:r>
            <a:r>
              <a:rPr dirty="0" spc="-30"/>
              <a:t>usern</a:t>
            </a:r>
            <a:r>
              <a:rPr dirty="0" sz="2850" spc="-30">
                <a:latin typeface="Trebuchet MS"/>
                <a:cs typeface="Trebuchet MS"/>
              </a:rPr>
              <a:t>a</a:t>
            </a:r>
            <a:r>
              <a:rPr dirty="0" spc="-30"/>
              <a:t>me </a:t>
            </a:r>
            <a:r>
              <a:rPr dirty="0" sz="2850" spc="-20">
                <a:latin typeface="Trebuchet MS"/>
                <a:cs typeface="Trebuchet MS"/>
              </a:rPr>
              <a:t>a</a:t>
            </a:r>
            <a:r>
              <a:rPr dirty="0" spc="-20"/>
              <a:t>nd</a:t>
            </a:r>
            <a:r>
              <a:rPr dirty="0" spc="-85"/>
              <a:t> </a:t>
            </a:r>
            <a:r>
              <a:rPr dirty="0" spc="-155"/>
              <a:t>view</a:t>
            </a:r>
            <a:r>
              <a:rPr dirty="0" spc="-65"/>
              <a:t> </a:t>
            </a:r>
            <a:r>
              <a:rPr dirty="0" spc="-180"/>
              <a:t>public</a:t>
            </a:r>
            <a:r>
              <a:rPr dirty="0" spc="-75"/>
              <a:t> </a:t>
            </a:r>
            <a:r>
              <a:rPr dirty="0" spc="-70"/>
              <a:t>profile </a:t>
            </a:r>
            <a:r>
              <a:rPr dirty="0" spc="50"/>
              <a:t>d</a:t>
            </a:r>
            <a:r>
              <a:rPr dirty="0" sz="2850" spc="50">
                <a:latin typeface="Trebuchet MS"/>
                <a:cs typeface="Trebuchet MS"/>
              </a:rPr>
              <a:t>a</a:t>
            </a:r>
            <a:r>
              <a:rPr dirty="0" spc="50"/>
              <a:t>t</a:t>
            </a:r>
            <a:r>
              <a:rPr dirty="0" sz="2850" spc="50">
                <a:latin typeface="Trebuchet MS"/>
                <a:cs typeface="Trebuchet MS"/>
              </a:rPr>
              <a:t>a</a:t>
            </a:r>
            <a:r>
              <a:rPr dirty="0" sz="2550" spc="50"/>
              <a:t>.</a:t>
            </a:r>
            <a:r>
              <a:rPr dirty="0" sz="2550" spc="45"/>
              <a:t> </a:t>
            </a:r>
            <a:r>
              <a:rPr dirty="0" sz="2850">
                <a:latin typeface="Trebuchet MS"/>
                <a:cs typeface="Trebuchet MS"/>
              </a:rPr>
              <a:t>I</a:t>
            </a:r>
            <a:r>
              <a:rPr dirty="0"/>
              <a:t>t</a:t>
            </a:r>
            <a:r>
              <a:rPr dirty="0" spc="-70"/>
              <a:t> </a:t>
            </a:r>
            <a:r>
              <a:rPr dirty="0" spc="-155"/>
              <a:t>displ</a:t>
            </a:r>
            <a:r>
              <a:rPr dirty="0" sz="2850" spc="-155">
                <a:latin typeface="Trebuchet MS"/>
                <a:cs typeface="Trebuchet MS"/>
              </a:rPr>
              <a:t>a</a:t>
            </a:r>
            <a:r>
              <a:rPr dirty="0" spc="-155"/>
              <a:t>ys</a:t>
            </a:r>
            <a:r>
              <a:rPr dirty="0" spc="-70"/>
              <a:t> </a:t>
            </a:r>
            <a:r>
              <a:rPr dirty="0"/>
              <a:t>tot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/>
              <a:t>l</a:t>
            </a:r>
            <a:r>
              <a:rPr dirty="0" spc="-70"/>
              <a:t> </a:t>
            </a:r>
            <a:r>
              <a:rPr dirty="0"/>
              <a:t>k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/>
              <a:t>rm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 sz="2550"/>
              <a:t>,</a:t>
            </a:r>
            <a:r>
              <a:rPr dirty="0" sz="2550" spc="45"/>
              <a:t> </a:t>
            </a:r>
            <a:r>
              <a:rPr dirty="0" sz="2850" spc="-114">
                <a:latin typeface="Trebuchet MS"/>
                <a:cs typeface="Trebuchet MS"/>
              </a:rPr>
              <a:t>a</a:t>
            </a:r>
            <a:r>
              <a:rPr dirty="0" spc="-114"/>
              <a:t>ccount</a:t>
            </a:r>
            <a:r>
              <a:rPr dirty="0" spc="-75"/>
              <a:t> 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/>
              <a:t>ge</a:t>
            </a:r>
            <a:r>
              <a:rPr dirty="0" sz="2550"/>
              <a:t>,</a:t>
            </a:r>
            <a:r>
              <a:rPr dirty="0" sz="2550" spc="50"/>
              <a:t> </a:t>
            </a:r>
            <a:r>
              <a:rPr dirty="0" spc="-10"/>
              <a:t>top</a:t>
            </a:r>
            <a:r>
              <a:rPr dirty="0" spc="-75"/>
              <a:t> </a:t>
            </a:r>
            <a:r>
              <a:rPr dirty="0" spc="-65"/>
              <a:t>post</a:t>
            </a:r>
            <a:r>
              <a:rPr dirty="0" sz="2550" spc="-65"/>
              <a:t>,</a:t>
            </a:r>
            <a:r>
              <a:rPr dirty="0" sz="2550" spc="50"/>
              <a:t> </a:t>
            </a:r>
            <a:r>
              <a:rPr dirty="0" spc="-25"/>
              <a:t>top </a:t>
            </a:r>
            <a:r>
              <a:rPr dirty="0" spc="-90"/>
              <a:t>comment</a:t>
            </a:r>
            <a:r>
              <a:rPr dirty="0" sz="2550" spc="-90"/>
              <a:t>, </a:t>
            </a:r>
            <a:r>
              <a:rPr dirty="0" sz="2850" spc="-20">
                <a:latin typeface="Trebuchet MS"/>
                <a:cs typeface="Trebuchet MS"/>
              </a:rPr>
              <a:t>a</a:t>
            </a:r>
            <a:r>
              <a:rPr dirty="0" spc="-20"/>
              <a:t>nd</a:t>
            </a:r>
            <a:r>
              <a:rPr dirty="0" spc="-125"/>
              <a:t> </a:t>
            </a:r>
            <a:r>
              <a:rPr dirty="0" sz="2850" spc="165">
                <a:latin typeface="Trebuchet MS"/>
                <a:cs typeface="Trebuchet MS"/>
              </a:rPr>
              <a:t>a</a:t>
            </a:r>
            <a:r>
              <a:rPr dirty="0" sz="2850" spc="-135">
                <a:latin typeface="Trebuchet MS"/>
                <a:cs typeface="Trebuchet MS"/>
              </a:rPr>
              <a:t> </a:t>
            </a:r>
            <a:r>
              <a:rPr dirty="0"/>
              <a:t>k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/>
              <a:t>rm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pc="-120"/>
              <a:t>pie</a:t>
            </a:r>
            <a:r>
              <a:rPr dirty="0" spc="-85"/>
              <a:t> </a:t>
            </a:r>
            <a:r>
              <a:rPr dirty="0" spc="-20"/>
              <a:t>ch</a:t>
            </a:r>
            <a:r>
              <a:rPr dirty="0" sz="2850" spc="-20">
                <a:latin typeface="Trebuchet MS"/>
                <a:cs typeface="Trebuchet MS"/>
              </a:rPr>
              <a:t>a</a:t>
            </a:r>
            <a:r>
              <a:rPr dirty="0" spc="-20"/>
              <a:t>rt</a:t>
            </a:r>
            <a:r>
              <a:rPr dirty="0" spc="-105"/>
              <a:t> </a:t>
            </a:r>
            <a:r>
              <a:rPr dirty="0" spc="-225"/>
              <a:t>using</a:t>
            </a:r>
            <a:r>
              <a:rPr dirty="0" spc="-70"/>
              <a:t> </a:t>
            </a:r>
            <a:r>
              <a:rPr dirty="0" sz="2850" spc="-45">
                <a:latin typeface="Trebuchet MS"/>
                <a:cs typeface="Trebuchet MS"/>
              </a:rPr>
              <a:t>C</a:t>
            </a:r>
            <a:r>
              <a:rPr dirty="0" spc="-45"/>
              <a:t>h</a:t>
            </a:r>
            <a:r>
              <a:rPr dirty="0" sz="2850" spc="-45">
                <a:latin typeface="Trebuchet MS"/>
                <a:cs typeface="Trebuchet MS"/>
              </a:rPr>
              <a:t>a</a:t>
            </a:r>
            <a:r>
              <a:rPr dirty="0" spc="-45"/>
              <a:t>rt</a:t>
            </a:r>
            <a:r>
              <a:rPr dirty="0" sz="2550" spc="-45"/>
              <a:t>.</a:t>
            </a:r>
            <a:r>
              <a:rPr dirty="0" spc="-45"/>
              <a:t>js</a:t>
            </a:r>
            <a:r>
              <a:rPr dirty="0" sz="2550" spc="-45"/>
              <a:t>.</a:t>
            </a:r>
            <a:r>
              <a:rPr dirty="0" sz="2550" spc="15"/>
              <a:t> </a:t>
            </a:r>
            <a:r>
              <a:rPr dirty="0" sz="2850" spc="-160">
                <a:latin typeface="Trebuchet MS"/>
                <a:cs typeface="Trebuchet MS"/>
              </a:rPr>
              <a:t>U</a:t>
            </a:r>
            <a:r>
              <a:rPr dirty="0" spc="-160"/>
              <a:t>sers</a:t>
            </a:r>
            <a:r>
              <a:rPr dirty="0" spc="-70"/>
              <a:t> </a:t>
            </a:r>
            <a:r>
              <a:rPr dirty="0" spc="-85"/>
              <a:t>c</a:t>
            </a:r>
            <a:r>
              <a:rPr dirty="0" sz="2850" spc="-85">
                <a:latin typeface="Trebuchet MS"/>
                <a:cs typeface="Trebuchet MS"/>
              </a:rPr>
              <a:t>a</a:t>
            </a:r>
            <a:r>
              <a:rPr dirty="0" spc="-85"/>
              <a:t>n</a:t>
            </a:r>
            <a:r>
              <a:rPr dirty="0" spc="-105"/>
              <a:t> </a:t>
            </a:r>
            <a:r>
              <a:rPr dirty="0" spc="-110"/>
              <a:t>log</a:t>
            </a:r>
            <a:r>
              <a:rPr dirty="0" spc="-95"/>
              <a:t> </a:t>
            </a:r>
            <a:r>
              <a:rPr dirty="0" spc="-200"/>
              <a:t>in</a:t>
            </a:r>
            <a:r>
              <a:rPr dirty="0" spc="-70"/>
              <a:t> </a:t>
            </a:r>
            <a:r>
              <a:rPr dirty="0" spc="-35"/>
              <a:t>vi</a:t>
            </a:r>
            <a:r>
              <a:rPr dirty="0" sz="2850" spc="-35">
                <a:latin typeface="Trebuchet MS"/>
                <a:cs typeface="Trebuchet MS"/>
              </a:rPr>
              <a:t>a</a:t>
            </a:r>
            <a:r>
              <a:rPr dirty="0" sz="2850" spc="-140">
                <a:latin typeface="Trebuchet MS"/>
                <a:cs typeface="Trebuchet MS"/>
              </a:rPr>
              <a:t> </a:t>
            </a:r>
            <a:r>
              <a:rPr dirty="0" sz="2850" spc="165">
                <a:latin typeface="Trebuchet MS"/>
                <a:cs typeface="Trebuchet MS"/>
              </a:rPr>
              <a:t>a</a:t>
            </a:r>
            <a:r>
              <a:rPr dirty="0" sz="2850" spc="-135">
                <a:latin typeface="Trebuchet MS"/>
                <a:cs typeface="Trebuchet MS"/>
              </a:rPr>
              <a:t> </a:t>
            </a:r>
            <a:r>
              <a:rPr dirty="0" sz="2850" spc="-10">
                <a:latin typeface="Trebuchet MS"/>
                <a:cs typeface="Trebuchet MS"/>
              </a:rPr>
              <a:t>F</a:t>
            </a:r>
            <a:r>
              <a:rPr dirty="0" spc="-10"/>
              <a:t>ireb</a:t>
            </a:r>
            <a:r>
              <a:rPr dirty="0" sz="2850" spc="-10">
                <a:latin typeface="Trebuchet MS"/>
                <a:cs typeface="Trebuchet MS"/>
              </a:rPr>
              <a:t>a</a:t>
            </a:r>
            <a:r>
              <a:rPr dirty="0" spc="-10"/>
              <a:t>se</a:t>
            </a:r>
            <a:r>
              <a:rPr dirty="0" sz="2550" spc="-10"/>
              <a:t>- </a:t>
            </a:r>
            <a:r>
              <a:rPr dirty="0" sz="2850" spc="-55">
                <a:latin typeface="Trebuchet MS"/>
                <a:cs typeface="Trebuchet MS"/>
              </a:rPr>
              <a:t>a</a:t>
            </a:r>
            <a:r>
              <a:rPr dirty="0" spc="-55"/>
              <a:t>uthentic</a:t>
            </a:r>
            <a:r>
              <a:rPr dirty="0" sz="2850" spc="-55">
                <a:latin typeface="Trebuchet MS"/>
                <a:cs typeface="Trebuchet MS"/>
              </a:rPr>
              <a:t>a</a:t>
            </a:r>
            <a:r>
              <a:rPr dirty="0" spc="-55"/>
              <a:t>ted</a:t>
            </a:r>
            <a:r>
              <a:rPr dirty="0" spc="-155"/>
              <a:t> login</a:t>
            </a:r>
            <a:r>
              <a:rPr dirty="0" spc="-70"/>
              <a:t> </a:t>
            </a:r>
            <a:r>
              <a:rPr dirty="0" spc="-10"/>
              <a:t>form</a:t>
            </a:r>
            <a:r>
              <a:rPr dirty="0" sz="2550" spc="-10"/>
              <a:t>.</a:t>
            </a:r>
            <a:r>
              <a:rPr dirty="0" sz="2550" spc="-60"/>
              <a:t> </a:t>
            </a:r>
            <a:r>
              <a:rPr dirty="0" sz="2850" spc="-120">
                <a:latin typeface="Trebuchet MS"/>
                <a:cs typeface="Trebuchet MS"/>
              </a:rPr>
              <a:t>T</a:t>
            </a:r>
            <a:r>
              <a:rPr dirty="0" spc="-120"/>
              <a:t>he</a:t>
            </a:r>
            <a:r>
              <a:rPr dirty="0" spc="-90"/>
              <a:t> </a:t>
            </a:r>
            <a:r>
              <a:rPr dirty="0" sz="2850">
                <a:latin typeface="Trebuchet MS"/>
                <a:cs typeface="Trebuchet MS"/>
              </a:rPr>
              <a:t>a</a:t>
            </a:r>
            <a:r>
              <a:rPr dirty="0"/>
              <a:t>pp</a:t>
            </a:r>
            <a:r>
              <a:rPr dirty="0" spc="-114"/>
              <a:t> </a:t>
            </a:r>
            <a:r>
              <a:rPr dirty="0" sz="2850" spc="-95">
                <a:latin typeface="Trebuchet MS"/>
                <a:cs typeface="Trebuchet MS"/>
              </a:rPr>
              <a:t>a</a:t>
            </a:r>
            <a:r>
              <a:rPr dirty="0" spc="-95"/>
              <a:t>lso</a:t>
            </a:r>
            <a:r>
              <a:rPr dirty="0" spc="-110"/>
              <a:t> </a:t>
            </a:r>
            <a:r>
              <a:rPr dirty="0" spc="-35"/>
              <a:t>fe</a:t>
            </a:r>
            <a:r>
              <a:rPr dirty="0" sz="2850" spc="-35">
                <a:latin typeface="Trebuchet MS"/>
                <a:cs typeface="Trebuchet MS"/>
              </a:rPr>
              <a:t>a</a:t>
            </a:r>
            <a:r>
              <a:rPr dirty="0" spc="-35"/>
              <a:t>tures</a:t>
            </a:r>
            <a:r>
              <a:rPr dirty="0" spc="-114"/>
              <a:t> </a:t>
            </a:r>
            <a:r>
              <a:rPr dirty="0" sz="2850" spc="165">
                <a:latin typeface="Trebuchet MS"/>
                <a:cs typeface="Trebuchet MS"/>
              </a:rPr>
              <a:t>a</a:t>
            </a:r>
            <a:r>
              <a:rPr dirty="0" sz="2850" spc="-150">
                <a:latin typeface="Trebuchet MS"/>
                <a:cs typeface="Trebuchet MS"/>
              </a:rPr>
              <a:t> </a:t>
            </a:r>
            <a:r>
              <a:rPr dirty="0" spc="-60"/>
              <a:t>cont</a:t>
            </a:r>
            <a:r>
              <a:rPr dirty="0" sz="2850" spc="-60">
                <a:latin typeface="Trebuchet MS"/>
                <a:cs typeface="Trebuchet MS"/>
              </a:rPr>
              <a:t>a</a:t>
            </a:r>
            <a:r>
              <a:rPr dirty="0" spc="-60"/>
              <a:t>ct</a:t>
            </a:r>
            <a:r>
              <a:rPr dirty="0" spc="-114"/>
              <a:t> </a:t>
            </a:r>
            <a:r>
              <a:rPr dirty="0" spc="-20"/>
              <a:t>form</a:t>
            </a:r>
            <a:r>
              <a:rPr dirty="0" spc="-114"/>
              <a:t> </a:t>
            </a:r>
            <a:r>
              <a:rPr dirty="0" spc="-110"/>
              <a:t>powered</a:t>
            </a:r>
            <a:r>
              <a:rPr dirty="0" spc="-95"/>
              <a:t> </a:t>
            </a:r>
            <a:r>
              <a:rPr dirty="0" spc="-25"/>
              <a:t>by </a:t>
            </a:r>
            <a:r>
              <a:rPr dirty="0" sz="2850" spc="-10">
                <a:latin typeface="Trebuchet MS"/>
                <a:cs typeface="Trebuchet MS"/>
              </a:rPr>
              <a:t>E</a:t>
            </a:r>
            <a:r>
              <a:rPr dirty="0" spc="-10"/>
              <a:t>m</a:t>
            </a:r>
            <a:r>
              <a:rPr dirty="0" sz="2850" spc="-10">
                <a:latin typeface="Trebuchet MS"/>
                <a:cs typeface="Trebuchet MS"/>
              </a:rPr>
              <a:t>a</a:t>
            </a:r>
            <a:r>
              <a:rPr dirty="0" spc="-10"/>
              <a:t>il</a:t>
            </a:r>
            <a:r>
              <a:rPr dirty="0" sz="2850" spc="-10">
                <a:latin typeface="Trebuchet MS"/>
                <a:cs typeface="Trebuchet MS"/>
              </a:rPr>
              <a:t>JS</a:t>
            </a:r>
            <a:r>
              <a:rPr dirty="0" sz="2550" spc="-10"/>
              <a:t>,</a:t>
            </a:r>
            <a:r>
              <a:rPr dirty="0" sz="2550" spc="-105"/>
              <a:t> </a:t>
            </a:r>
            <a:r>
              <a:rPr dirty="0" sz="2850" spc="-120">
                <a:latin typeface="Trebuchet MS"/>
                <a:cs typeface="Trebuchet MS"/>
              </a:rPr>
              <a:t>a</a:t>
            </a:r>
            <a:r>
              <a:rPr dirty="0" spc="-120"/>
              <a:t>llowing</a:t>
            </a:r>
            <a:r>
              <a:rPr dirty="0" spc="-85"/>
              <a:t> </a:t>
            </a:r>
            <a:r>
              <a:rPr dirty="0" spc="-204"/>
              <a:t>users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100"/>
              <a:t> </a:t>
            </a:r>
            <a:r>
              <a:rPr dirty="0" spc="-190"/>
              <a:t>send</a:t>
            </a:r>
            <a:r>
              <a:rPr dirty="0" spc="-70"/>
              <a:t> </a:t>
            </a:r>
            <a:r>
              <a:rPr dirty="0" spc="-165"/>
              <a:t>mess</a:t>
            </a:r>
            <a:r>
              <a:rPr dirty="0" sz="2850" spc="-165">
                <a:latin typeface="Trebuchet MS"/>
                <a:cs typeface="Trebuchet MS"/>
              </a:rPr>
              <a:t>a</a:t>
            </a:r>
            <a:r>
              <a:rPr dirty="0" spc="-165"/>
              <a:t>ges</a:t>
            </a:r>
            <a:r>
              <a:rPr dirty="0" spc="-70"/>
              <a:t> </a:t>
            </a:r>
            <a:r>
              <a:rPr dirty="0" spc="-95"/>
              <a:t>directly</a:t>
            </a:r>
            <a:r>
              <a:rPr dirty="0" spc="-105"/>
              <a:t> </a:t>
            </a:r>
            <a:r>
              <a:rPr dirty="0" spc="-10"/>
              <a:t>from</a:t>
            </a:r>
            <a:r>
              <a:rPr dirty="0" spc="-100"/>
              <a:t> </a:t>
            </a:r>
            <a:r>
              <a:rPr dirty="0" spc="-20"/>
              <a:t>the</a:t>
            </a:r>
            <a:r>
              <a:rPr dirty="0" spc="-105"/>
              <a:t> </a:t>
            </a:r>
            <a:r>
              <a:rPr dirty="0" spc="-10"/>
              <a:t>frontend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512701" y="4375533"/>
            <a:ext cx="990600" cy="171450"/>
          </a:xfrm>
          <a:custGeom>
            <a:avLst/>
            <a:gdLst/>
            <a:ahLst/>
            <a:cxnLst/>
            <a:rect l="l" t="t" r="r" b="b"/>
            <a:pathLst>
              <a:path w="990600" h="171450">
                <a:moveTo>
                  <a:pt x="990599" y="171449"/>
                </a:moveTo>
                <a:lnTo>
                  <a:pt x="0" y="171449"/>
                </a:lnTo>
                <a:lnTo>
                  <a:pt x="0" y="0"/>
                </a:lnTo>
                <a:lnTo>
                  <a:pt x="990599" y="0"/>
                </a:lnTo>
                <a:lnTo>
                  <a:pt x="990599" y="17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1603" y="2782126"/>
            <a:ext cx="1386840" cy="1386840"/>
          </a:xfrm>
          <a:custGeom>
            <a:avLst/>
            <a:gdLst/>
            <a:ahLst/>
            <a:cxnLst/>
            <a:rect l="l" t="t" r="r" b="b"/>
            <a:pathLst>
              <a:path w="1386839" h="1386839">
                <a:moveTo>
                  <a:pt x="44461" y="1386259"/>
                </a:moveTo>
                <a:lnTo>
                  <a:pt x="6635" y="1386259"/>
                </a:lnTo>
                <a:lnTo>
                  <a:pt x="0" y="1379623"/>
                </a:lnTo>
                <a:lnTo>
                  <a:pt x="0" y="1341797"/>
                </a:lnTo>
                <a:lnTo>
                  <a:pt x="44461" y="1386259"/>
                </a:lnTo>
                <a:close/>
              </a:path>
              <a:path w="1386839" h="1386839">
                <a:moveTo>
                  <a:pt x="120111" y="1386259"/>
                </a:moveTo>
                <a:lnTo>
                  <a:pt x="82286" y="1386259"/>
                </a:lnTo>
                <a:lnTo>
                  <a:pt x="0" y="1303309"/>
                </a:lnTo>
                <a:lnTo>
                  <a:pt x="0" y="1265484"/>
                </a:lnTo>
                <a:lnTo>
                  <a:pt x="120111" y="1386259"/>
                </a:lnTo>
                <a:close/>
              </a:path>
              <a:path w="1386839" h="1386839">
                <a:moveTo>
                  <a:pt x="196425" y="1386259"/>
                </a:moveTo>
                <a:lnTo>
                  <a:pt x="158600" y="1386259"/>
                </a:lnTo>
                <a:lnTo>
                  <a:pt x="0" y="1227658"/>
                </a:lnTo>
                <a:lnTo>
                  <a:pt x="0" y="1189833"/>
                </a:lnTo>
                <a:lnTo>
                  <a:pt x="196425" y="1386259"/>
                </a:lnTo>
                <a:close/>
              </a:path>
              <a:path w="1386839" h="1386839">
                <a:moveTo>
                  <a:pt x="272075" y="1386259"/>
                </a:moveTo>
                <a:lnTo>
                  <a:pt x="234250" y="1386259"/>
                </a:lnTo>
                <a:lnTo>
                  <a:pt x="0" y="1152008"/>
                </a:lnTo>
                <a:lnTo>
                  <a:pt x="0" y="1114183"/>
                </a:lnTo>
                <a:lnTo>
                  <a:pt x="272075" y="1386259"/>
                </a:lnTo>
                <a:close/>
              </a:path>
              <a:path w="1386839" h="1386839">
                <a:moveTo>
                  <a:pt x="347726" y="1386259"/>
                </a:moveTo>
                <a:lnTo>
                  <a:pt x="309900" y="1386259"/>
                </a:lnTo>
                <a:lnTo>
                  <a:pt x="0" y="1076358"/>
                </a:lnTo>
                <a:lnTo>
                  <a:pt x="0" y="1038532"/>
                </a:lnTo>
                <a:lnTo>
                  <a:pt x="347726" y="1386259"/>
                </a:lnTo>
                <a:close/>
              </a:path>
              <a:path w="1386839" h="1386839">
                <a:moveTo>
                  <a:pt x="423376" y="1386259"/>
                </a:moveTo>
                <a:lnTo>
                  <a:pt x="385551" y="1386259"/>
                </a:lnTo>
                <a:lnTo>
                  <a:pt x="0" y="1000707"/>
                </a:lnTo>
                <a:lnTo>
                  <a:pt x="0" y="962882"/>
                </a:lnTo>
                <a:lnTo>
                  <a:pt x="423376" y="1386259"/>
                </a:lnTo>
                <a:close/>
              </a:path>
              <a:path w="1386839" h="1386839">
                <a:moveTo>
                  <a:pt x="499690" y="1386259"/>
                </a:moveTo>
                <a:lnTo>
                  <a:pt x="461201" y="1386259"/>
                </a:lnTo>
                <a:lnTo>
                  <a:pt x="0" y="924394"/>
                </a:lnTo>
                <a:lnTo>
                  <a:pt x="0" y="886568"/>
                </a:lnTo>
                <a:lnTo>
                  <a:pt x="499690" y="1386259"/>
                </a:lnTo>
                <a:close/>
              </a:path>
              <a:path w="1386839" h="1386839">
                <a:moveTo>
                  <a:pt x="575340" y="1386259"/>
                </a:moveTo>
                <a:lnTo>
                  <a:pt x="537515" y="1386259"/>
                </a:lnTo>
                <a:lnTo>
                  <a:pt x="0" y="848743"/>
                </a:lnTo>
                <a:lnTo>
                  <a:pt x="0" y="810918"/>
                </a:lnTo>
                <a:lnTo>
                  <a:pt x="575340" y="1386259"/>
                </a:lnTo>
                <a:close/>
              </a:path>
              <a:path w="1386839" h="1386839">
                <a:moveTo>
                  <a:pt x="650991" y="1386259"/>
                </a:moveTo>
                <a:lnTo>
                  <a:pt x="613165" y="1386259"/>
                </a:lnTo>
                <a:lnTo>
                  <a:pt x="0" y="773093"/>
                </a:lnTo>
                <a:lnTo>
                  <a:pt x="0" y="735268"/>
                </a:lnTo>
                <a:lnTo>
                  <a:pt x="650991" y="1386259"/>
                </a:lnTo>
                <a:close/>
              </a:path>
              <a:path w="1386839" h="1386839">
                <a:moveTo>
                  <a:pt x="726641" y="1386259"/>
                </a:moveTo>
                <a:lnTo>
                  <a:pt x="688816" y="1386259"/>
                </a:lnTo>
                <a:lnTo>
                  <a:pt x="0" y="697443"/>
                </a:lnTo>
                <a:lnTo>
                  <a:pt x="0" y="659617"/>
                </a:lnTo>
                <a:lnTo>
                  <a:pt x="726641" y="1386259"/>
                </a:lnTo>
                <a:close/>
              </a:path>
              <a:path w="1386839" h="1386839">
                <a:moveTo>
                  <a:pt x="802291" y="1386259"/>
                </a:moveTo>
                <a:lnTo>
                  <a:pt x="764466" y="1386259"/>
                </a:lnTo>
                <a:lnTo>
                  <a:pt x="0" y="621792"/>
                </a:lnTo>
                <a:lnTo>
                  <a:pt x="0" y="583967"/>
                </a:lnTo>
                <a:lnTo>
                  <a:pt x="802291" y="1386259"/>
                </a:lnTo>
                <a:close/>
              </a:path>
              <a:path w="1386839" h="1386839">
                <a:moveTo>
                  <a:pt x="877941" y="1386259"/>
                </a:moveTo>
                <a:lnTo>
                  <a:pt x="840116" y="1386259"/>
                </a:lnTo>
                <a:lnTo>
                  <a:pt x="0" y="545478"/>
                </a:lnTo>
                <a:lnTo>
                  <a:pt x="0" y="507653"/>
                </a:lnTo>
                <a:lnTo>
                  <a:pt x="877941" y="1386259"/>
                </a:lnTo>
                <a:close/>
              </a:path>
              <a:path w="1386839" h="1386839">
                <a:moveTo>
                  <a:pt x="954255" y="1386259"/>
                </a:moveTo>
                <a:lnTo>
                  <a:pt x="916430" y="1386259"/>
                </a:lnTo>
                <a:lnTo>
                  <a:pt x="0" y="469828"/>
                </a:lnTo>
                <a:lnTo>
                  <a:pt x="0" y="432003"/>
                </a:lnTo>
                <a:lnTo>
                  <a:pt x="954255" y="1386259"/>
                </a:lnTo>
                <a:close/>
              </a:path>
              <a:path w="1386839" h="1386839">
                <a:moveTo>
                  <a:pt x="1029906" y="1386259"/>
                </a:moveTo>
                <a:lnTo>
                  <a:pt x="992081" y="1386259"/>
                </a:lnTo>
                <a:lnTo>
                  <a:pt x="0" y="394178"/>
                </a:lnTo>
                <a:lnTo>
                  <a:pt x="0" y="356352"/>
                </a:lnTo>
                <a:lnTo>
                  <a:pt x="1029906" y="1386259"/>
                </a:lnTo>
                <a:close/>
              </a:path>
              <a:path w="1386839" h="1386839">
                <a:moveTo>
                  <a:pt x="1105556" y="1386259"/>
                </a:moveTo>
                <a:lnTo>
                  <a:pt x="1067731" y="1386259"/>
                </a:lnTo>
                <a:lnTo>
                  <a:pt x="0" y="318527"/>
                </a:lnTo>
                <a:lnTo>
                  <a:pt x="0" y="280702"/>
                </a:lnTo>
                <a:lnTo>
                  <a:pt x="1105556" y="1386259"/>
                </a:lnTo>
                <a:close/>
              </a:path>
              <a:path w="1386839" h="1386839">
                <a:moveTo>
                  <a:pt x="1181206" y="1386259"/>
                </a:moveTo>
                <a:lnTo>
                  <a:pt x="1143381" y="1386259"/>
                </a:lnTo>
                <a:lnTo>
                  <a:pt x="0" y="242877"/>
                </a:lnTo>
                <a:lnTo>
                  <a:pt x="0" y="205052"/>
                </a:lnTo>
                <a:lnTo>
                  <a:pt x="1181206" y="1386259"/>
                </a:lnTo>
                <a:close/>
              </a:path>
              <a:path w="1386839" h="1386839">
                <a:moveTo>
                  <a:pt x="1256857" y="1386259"/>
                </a:moveTo>
                <a:lnTo>
                  <a:pt x="1219032" y="1386259"/>
                </a:lnTo>
                <a:lnTo>
                  <a:pt x="0" y="167227"/>
                </a:lnTo>
                <a:lnTo>
                  <a:pt x="0" y="129401"/>
                </a:lnTo>
                <a:lnTo>
                  <a:pt x="1256857" y="1386259"/>
                </a:lnTo>
                <a:close/>
              </a:path>
              <a:path w="1386839" h="1386839">
                <a:moveTo>
                  <a:pt x="1333171" y="1386259"/>
                </a:moveTo>
                <a:lnTo>
                  <a:pt x="1295345" y="1386259"/>
                </a:lnTo>
                <a:lnTo>
                  <a:pt x="0" y="90913"/>
                </a:lnTo>
                <a:lnTo>
                  <a:pt x="0" y="53088"/>
                </a:lnTo>
                <a:lnTo>
                  <a:pt x="1333171" y="1386259"/>
                </a:lnTo>
                <a:close/>
              </a:path>
              <a:path w="1386839" h="1386839">
                <a:moveTo>
                  <a:pt x="1386259" y="1363696"/>
                </a:moveTo>
                <a:lnTo>
                  <a:pt x="1386259" y="1386259"/>
                </a:lnTo>
                <a:lnTo>
                  <a:pt x="1370996" y="1386259"/>
                </a:lnTo>
                <a:lnTo>
                  <a:pt x="0" y="15262"/>
                </a:lnTo>
                <a:lnTo>
                  <a:pt x="0" y="0"/>
                </a:lnTo>
                <a:lnTo>
                  <a:pt x="22562" y="0"/>
                </a:lnTo>
                <a:lnTo>
                  <a:pt x="1386259" y="1363696"/>
                </a:lnTo>
                <a:close/>
              </a:path>
              <a:path w="1386839" h="1386839">
                <a:moveTo>
                  <a:pt x="1386259" y="1288046"/>
                </a:moveTo>
                <a:lnTo>
                  <a:pt x="1386259" y="1325871"/>
                </a:lnTo>
                <a:lnTo>
                  <a:pt x="60387" y="0"/>
                </a:lnTo>
                <a:lnTo>
                  <a:pt x="98212" y="0"/>
                </a:lnTo>
                <a:lnTo>
                  <a:pt x="1386259" y="1288046"/>
                </a:lnTo>
                <a:close/>
              </a:path>
              <a:path w="1386839" h="1386839">
                <a:moveTo>
                  <a:pt x="1386259" y="1212396"/>
                </a:moveTo>
                <a:lnTo>
                  <a:pt x="1386259" y="1250221"/>
                </a:lnTo>
                <a:lnTo>
                  <a:pt x="136037" y="0"/>
                </a:lnTo>
                <a:lnTo>
                  <a:pt x="173863" y="0"/>
                </a:lnTo>
                <a:lnTo>
                  <a:pt x="1386259" y="1212396"/>
                </a:lnTo>
                <a:close/>
              </a:path>
              <a:path w="1386839" h="1386839">
                <a:moveTo>
                  <a:pt x="1386259" y="1136745"/>
                </a:moveTo>
                <a:lnTo>
                  <a:pt x="1386259" y="1174570"/>
                </a:lnTo>
                <a:lnTo>
                  <a:pt x="211688" y="0"/>
                </a:lnTo>
                <a:lnTo>
                  <a:pt x="249513" y="0"/>
                </a:lnTo>
                <a:lnTo>
                  <a:pt x="1386259" y="1136745"/>
                </a:lnTo>
                <a:close/>
              </a:path>
              <a:path w="1386839" h="1386839">
                <a:moveTo>
                  <a:pt x="1386259" y="1061095"/>
                </a:moveTo>
                <a:lnTo>
                  <a:pt x="1386259" y="1098920"/>
                </a:lnTo>
                <a:lnTo>
                  <a:pt x="287338" y="0"/>
                </a:lnTo>
                <a:lnTo>
                  <a:pt x="325163" y="0"/>
                </a:lnTo>
                <a:lnTo>
                  <a:pt x="1386259" y="1061095"/>
                </a:lnTo>
                <a:close/>
              </a:path>
              <a:path w="1386839" h="1386839">
                <a:moveTo>
                  <a:pt x="1386259" y="985445"/>
                </a:moveTo>
                <a:lnTo>
                  <a:pt x="1386259" y="1023270"/>
                </a:lnTo>
                <a:lnTo>
                  <a:pt x="362988" y="0"/>
                </a:lnTo>
                <a:lnTo>
                  <a:pt x="400814" y="0"/>
                </a:lnTo>
                <a:lnTo>
                  <a:pt x="1386259" y="985445"/>
                </a:lnTo>
                <a:close/>
              </a:path>
              <a:path w="1386839" h="1386839">
                <a:moveTo>
                  <a:pt x="1386259" y="909131"/>
                </a:moveTo>
                <a:lnTo>
                  <a:pt x="1386259" y="946956"/>
                </a:lnTo>
                <a:lnTo>
                  <a:pt x="439302" y="0"/>
                </a:lnTo>
                <a:lnTo>
                  <a:pt x="477127" y="0"/>
                </a:lnTo>
                <a:lnTo>
                  <a:pt x="1386259" y="909131"/>
                </a:lnTo>
                <a:close/>
              </a:path>
              <a:path w="1386839" h="1386839">
                <a:moveTo>
                  <a:pt x="1386259" y="833480"/>
                </a:moveTo>
                <a:lnTo>
                  <a:pt x="1386259" y="871305"/>
                </a:lnTo>
                <a:lnTo>
                  <a:pt x="514953" y="0"/>
                </a:lnTo>
                <a:lnTo>
                  <a:pt x="552778" y="0"/>
                </a:lnTo>
                <a:lnTo>
                  <a:pt x="1386259" y="833480"/>
                </a:lnTo>
                <a:close/>
              </a:path>
              <a:path w="1386839" h="1386839">
                <a:moveTo>
                  <a:pt x="1386259" y="757830"/>
                </a:moveTo>
                <a:lnTo>
                  <a:pt x="1386259" y="795655"/>
                </a:lnTo>
                <a:lnTo>
                  <a:pt x="590603" y="0"/>
                </a:lnTo>
                <a:lnTo>
                  <a:pt x="628428" y="0"/>
                </a:lnTo>
                <a:lnTo>
                  <a:pt x="1386259" y="757830"/>
                </a:lnTo>
                <a:close/>
              </a:path>
              <a:path w="1386839" h="1386839">
                <a:moveTo>
                  <a:pt x="1386259" y="682180"/>
                </a:moveTo>
                <a:lnTo>
                  <a:pt x="1386259" y="720005"/>
                </a:lnTo>
                <a:lnTo>
                  <a:pt x="666253" y="0"/>
                </a:lnTo>
                <a:lnTo>
                  <a:pt x="704078" y="0"/>
                </a:lnTo>
                <a:lnTo>
                  <a:pt x="1386259" y="682180"/>
                </a:lnTo>
                <a:close/>
              </a:path>
              <a:path w="1386839" h="1386839">
                <a:moveTo>
                  <a:pt x="1386259" y="606529"/>
                </a:moveTo>
                <a:lnTo>
                  <a:pt x="1386259" y="644354"/>
                </a:lnTo>
                <a:lnTo>
                  <a:pt x="741904" y="0"/>
                </a:lnTo>
                <a:lnTo>
                  <a:pt x="779729" y="0"/>
                </a:lnTo>
                <a:lnTo>
                  <a:pt x="1386259" y="606529"/>
                </a:lnTo>
                <a:close/>
              </a:path>
              <a:path w="1386839" h="1386839">
                <a:moveTo>
                  <a:pt x="1386259" y="530215"/>
                </a:moveTo>
                <a:lnTo>
                  <a:pt x="1386259" y="568040"/>
                </a:lnTo>
                <a:lnTo>
                  <a:pt x="818218" y="0"/>
                </a:lnTo>
                <a:lnTo>
                  <a:pt x="856043" y="0"/>
                </a:lnTo>
                <a:lnTo>
                  <a:pt x="1386259" y="530215"/>
                </a:lnTo>
                <a:close/>
              </a:path>
              <a:path w="1386839" h="1386839">
                <a:moveTo>
                  <a:pt x="1386259" y="454565"/>
                </a:moveTo>
                <a:lnTo>
                  <a:pt x="1386259" y="492390"/>
                </a:lnTo>
                <a:lnTo>
                  <a:pt x="893868" y="0"/>
                </a:lnTo>
                <a:lnTo>
                  <a:pt x="931693" y="0"/>
                </a:lnTo>
                <a:lnTo>
                  <a:pt x="1386259" y="454565"/>
                </a:lnTo>
                <a:close/>
              </a:path>
              <a:path w="1386839" h="1386839">
                <a:moveTo>
                  <a:pt x="1386259" y="378915"/>
                </a:moveTo>
                <a:lnTo>
                  <a:pt x="1386259" y="416740"/>
                </a:lnTo>
                <a:lnTo>
                  <a:pt x="969518" y="0"/>
                </a:lnTo>
                <a:lnTo>
                  <a:pt x="1007343" y="0"/>
                </a:lnTo>
                <a:lnTo>
                  <a:pt x="1386259" y="378915"/>
                </a:lnTo>
                <a:close/>
              </a:path>
              <a:path w="1386839" h="1386839">
                <a:moveTo>
                  <a:pt x="1386259" y="303265"/>
                </a:moveTo>
                <a:lnTo>
                  <a:pt x="1386259" y="341090"/>
                </a:lnTo>
                <a:lnTo>
                  <a:pt x="1045168" y="0"/>
                </a:lnTo>
                <a:lnTo>
                  <a:pt x="1082994" y="0"/>
                </a:lnTo>
                <a:lnTo>
                  <a:pt x="1386259" y="303265"/>
                </a:lnTo>
                <a:close/>
              </a:path>
              <a:path w="1386839" h="1386839">
                <a:moveTo>
                  <a:pt x="1386259" y="227614"/>
                </a:moveTo>
                <a:lnTo>
                  <a:pt x="1386259" y="265439"/>
                </a:lnTo>
                <a:lnTo>
                  <a:pt x="1120819" y="0"/>
                </a:lnTo>
                <a:lnTo>
                  <a:pt x="1158644" y="0"/>
                </a:lnTo>
                <a:lnTo>
                  <a:pt x="1386259" y="227614"/>
                </a:lnTo>
                <a:close/>
              </a:path>
              <a:path w="1386839" h="1386839">
                <a:moveTo>
                  <a:pt x="1386259" y="151300"/>
                </a:moveTo>
                <a:lnTo>
                  <a:pt x="1386259" y="189125"/>
                </a:lnTo>
                <a:lnTo>
                  <a:pt x="1197133" y="0"/>
                </a:lnTo>
                <a:lnTo>
                  <a:pt x="1234958" y="0"/>
                </a:lnTo>
                <a:lnTo>
                  <a:pt x="1386259" y="151300"/>
                </a:lnTo>
                <a:close/>
              </a:path>
              <a:path w="1386839" h="1386839">
                <a:moveTo>
                  <a:pt x="1386259" y="75650"/>
                </a:moveTo>
                <a:lnTo>
                  <a:pt x="1386259" y="113475"/>
                </a:lnTo>
                <a:lnTo>
                  <a:pt x="1272783" y="0"/>
                </a:lnTo>
                <a:lnTo>
                  <a:pt x="1310608" y="0"/>
                </a:lnTo>
                <a:lnTo>
                  <a:pt x="1386259" y="75650"/>
                </a:lnTo>
                <a:close/>
              </a:path>
              <a:path w="1386839" h="1386839">
                <a:moveTo>
                  <a:pt x="1386259" y="0"/>
                </a:moveTo>
                <a:lnTo>
                  <a:pt x="1386259" y="37825"/>
                </a:lnTo>
                <a:lnTo>
                  <a:pt x="1348433" y="0"/>
                </a:lnTo>
                <a:lnTo>
                  <a:pt x="138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31565" y="6115025"/>
            <a:ext cx="1382395" cy="1390015"/>
          </a:xfrm>
          <a:custGeom>
            <a:avLst/>
            <a:gdLst/>
            <a:ahLst/>
            <a:cxnLst/>
            <a:rect l="l" t="t" r="r" b="b"/>
            <a:pathLst>
              <a:path w="1382395" h="1390015">
                <a:moveTo>
                  <a:pt x="1382081" y="0"/>
                </a:moveTo>
                <a:lnTo>
                  <a:pt x="1382081" y="1389846"/>
                </a:lnTo>
                <a:lnTo>
                  <a:pt x="0" y="1389846"/>
                </a:lnTo>
                <a:lnTo>
                  <a:pt x="0" y="0"/>
                </a:lnTo>
                <a:lnTo>
                  <a:pt x="1382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8672" y="4451400"/>
            <a:ext cx="1386840" cy="1385570"/>
          </a:xfrm>
          <a:custGeom>
            <a:avLst/>
            <a:gdLst/>
            <a:ahLst/>
            <a:cxnLst/>
            <a:rect l="l" t="t" r="r" b="b"/>
            <a:pathLst>
              <a:path w="1386839" h="1385570">
                <a:moveTo>
                  <a:pt x="1311988" y="1003878"/>
                </a:moveTo>
                <a:lnTo>
                  <a:pt x="1291398" y="1041669"/>
                </a:lnTo>
                <a:lnTo>
                  <a:pt x="1267608" y="1079347"/>
                </a:lnTo>
                <a:lnTo>
                  <a:pt x="1241514" y="1115352"/>
                </a:lnTo>
                <a:lnTo>
                  <a:pt x="1213219" y="1149580"/>
                </a:lnTo>
                <a:lnTo>
                  <a:pt x="1182829" y="1181927"/>
                </a:lnTo>
                <a:lnTo>
                  <a:pt x="1150447" y="1212288"/>
                </a:lnTo>
                <a:lnTo>
                  <a:pt x="1116178" y="1240557"/>
                </a:lnTo>
                <a:lnTo>
                  <a:pt x="1080126" y="1266632"/>
                </a:lnTo>
                <a:lnTo>
                  <a:pt x="1042395" y="1290406"/>
                </a:lnTo>
                <a:lnTo>
                  <a:pt x="1003089" y="1311775"/>
                </a:lnTo>
                <a:lnTo>
                  <a:pt x="962313" y="1330634"/>
                </a:lnTo>
                <a:lnTo>
                  <a:pt x="920170" y="1346879"/>
                </a:lnTo>
                <a:lnTo>
                  <a:pt x="876766" y="1360406"/>
                </a:lnTo>
                <a:lnTo>
                  <a:pt x="832204" y="1371108"/>
                </a:lnTo>
                <a:lnTo>
                  <a:pt x="786588" y="1378883"/>
                </a:lnTo>
                <a:lnTo>
                  <a:pt x="742018" y="1383421"/>
                </a:lnTo>
                <a:lnTo>
                  <a:pt x="741217" y="1383502"/>
                </a:lnTo>
                <a:lnTo>
                  <a:pt x="740024" y="1383624"/>
                </a:lnTo>
                <a:lnTo>
                  <a:pt x="692614" y="1385228"/>
                </a:lnTo>
                <a:lnTo>
                  <a:pt x="646697" y="1383670"/>
                </a:lnTo>
                <a:lnTo>
                  <a:pt x="598876" y="1378883"/>
                </a:lnTo>
                <a:lnTo>
                  <a:pt x="553364" y="1371108"/>
                </a:lnTo>
                <a:lnTo>
                  <a:pt x="508896" y="1360406"/>
                </a:lnTo>
                <a:lnTo>
                  <a:pt x="465576" y="1346879"/>
                </a:lnTo>
                <a:lnTo>
                  <a:pt x="423511" y="1330634"/>
                </a:lnTo>
                <a:lnTo>
                  <a:pt x="382803" y="1311775"/>
                </a:lnTo>
                <a:lnTo>
                  <a:pt x="343558" y="1290406"/>
                </a:lnTo>
                <a:lnTo>
                  <a:pt x="305881" y="1266632"/>
                </a:lnTo>
                <a:lnTo>
                  <a:pt x="269876" y="1240557"/>
                </a:lnTo>
                <a:lnTo>
                  <a:pt x="235647" y="1212288"/>
                </a:lnTo>
                <a:lnTo>
                  <a:pt x="203300" y="1181927"/>
                </a:lnTo>
                <a:lnTo>
                  <a:pt x="172940" y="1149580"/>
                </a:lnTo>
                <a:lnTo>
                  <a:pt x="144670" y="1115352"/>
                </a:lnTo>
                <a:lnTo>
                  <a:pt x="118596" y="1079347"/>
                </a:lnTo>
                <a:lnTo>
                  <a:pt x="94822" y="1041669"/>
                </a:lnTo>
                <a:lnTo>
                  <a:pt x="73453" y="1002424"/>
                </a:lnTo>
                <a:lnTo>
                  <a:pt x="54593" y="961717"/>
                </a:lnTo>
                <a:lnTo>
                  <a:pt x="38348" y="919651"/>
                </a:lnTo>
                <a:lnTo>
                  <a:pt x="24822" y="876332"/>
                </a:lnTo>
                <a:lnTo>
                  <a:pt x="14119" y="831864"/>
                </a:lnTo>
                <a:lnTo>
                  <a:pt x="6345" y="786351"/>
                </a:lnTo>
                <a:lnTo>
                  <a:pt x="1603" y="739900"/>
                </a:lnTo>
                <a:lnTo>
                  <a:pt x="0" y="692614"/>
                </a:lnTo>
                <a:lnTo>
                  <a:pt x="1603" y="645209"/>
                </a:lnTo>
                <a:lnTo>
                  <a:pt x="6345" y="598659"/>
                </a:lnTo>
                <a:lnTo>
                  <a:pt x="14119" y="553068"/>
                </a:lnTo>
                <a:lnTo>
                  <a:pt x="24822" y="508538"/>
                </a:lnTo>
                <a:lnTo>
                  <a:pt x="38348" y="465173"/>
                </a:lnTo>
                <a:lnTo>
                  <a:pt x="54593" y="423105"/>
                </a:lnTo>
                <a:lnTo>
                  <a:pt x="73453" y="382350"/>
                </a:lnTo>
                <a:lnTo>
                  <a:pt x="94822" y="343100"/>
                </a:lnTo>
                <a:lnTo>
                  <a:pt x="118596" y="305428"/>
                </a:lnTo>
                <a:lnTo>
                  <a:pt x="144670" y="269437"/>
                </a:lnTo>
                <a:lnTo>
                  <a:pt x="172940" y="235231"/>
                </a:lnTo>
                <a:lnTo>
                  <a:pt x="203300" y="202914"/>
                </a:lnTo>
                <a:lnTo>
                  <a:pt x="235647" y="172588"/>
                </a:lnTo>
                <a:lnTo>
                  <a:pt x="269876" y="144357"/>
                </a:lnTo>
                <a:lnTo>
                  <a:pt x="305881" y="118324"/>
                </a:lnTo>
                <a:lnTo>
                  <a:pt x="343558" y="94593"/>
                </a:lnTo>
                <a:lnTo>
                  <a:pt x="381350" y="74056"/>
                </a:lnTo>
                <a:lnTo>
                  <a:pt x="381350" y="692614"/>
                </a:lnTo>
                <a:lnTo>
                  <a:pt x="384743" y="738426"/>
                </a:lnTo>
                <a:lnTo>
                  <a:pt x="394594" y="782213"/>
                </a:lnTo>
                <a:lnTo>
                  <a:pt x="410411" y="823482"/>
                </a:lnTo>
                <a:lnTo>
                  <a:pt x="431702" y="861740"/>
                </a:lnTo>
                <a:lnTo>
                  <a:pt x="457973" y="896495"/>
                </a:lnTo>
                <a:lnTo>
                  <a:pt x="488732" y="927255"/>
                </a:lnTo>
                <a:lnTo>
                  <a:pt x="523487" y="953526"/>
                </a:lnTo>
                <a:lnTo>
                  <a:pt x="561745" y="974816"/>
                </a:lnTo>
                <a:lnTo>
                  <a:pt x="602659" y="990497"/>
                </a:lnTo>
                <a:lnTo>
                  <a:pt x="646485" y="1000413"/>
                </a:lnTo>
                <a:lnTo>
                  <a:pt x="646697" y="1000461"/>
                </a:lnTo>
                <a:lnTo>
                  <a:pt x="692614" y="1003878"/>
                </a:lnTo>
                <a:lnTo>
                  <a:pt x="1311988" y="1003878"/>
                </a:lnTo>
                <a:close/>
              </a:path>
              <a:path w="1386839" h="1385570">
                <a:moveTo>
                  <a:pt x="1312337" y="381350"/>
                </a:moveTo>
                <a:lnTo>
                  <a:pt x="692614" y="381350"/>
                </a:lnTo>
                <a:lnTo>
                  <a:pt x="646697" y="384743"/>
                </a:lnTo>
                <a:lnTo>
                  <a:pt x="603014" y="394511"/>
                </a:lnTo>
                <a:lnTo>
                  <a:pt x="561745" y="410244"/>
                </a:lnTo>
                <a:lnTo>
                  <a:pt x="523487" y="431441"/>
                </a:lnTo>
                <a:lnTo>
                  <a:pt x="488732" y="457624"/>
                </a:lnTo>
                <a:lnTo>
                  <a:pt x="457973" y="488314"/>
                </a:lnTo>
                <a:lnTo>
                  <a:pt x="431702" y="523031"/>
                </a:lnTo>
                <a:lnTo>
                  <a:pt x="410411" y="561299"/>
                </a:lnTo>
                <a:lnTo>
                  <a:pt x="394594" y="602637"/>
                </a:lnTo>
                <a:lnTo>
                  <a:pt x="384743" y="646568"/>
                </a:lnTo>
                <a:lnTo>
                  <a:pt x="381350" y="692614"/>
                </a:lnTo>
                <a:lnTo>
                  <a:pt x="381350" y="74056"/>
                </a:lnTo>
                <a:lnTo>
                  <a:pt x="423511" y="54448"/>
                </a:lnTo>
                <a:lnTo>
                  <a:pt x="465576" y="38242"/>
                </a:lnTo>
                <a:lnTo>
                  <a:pt x="508896" y="24750"/>
                </a:lnTo>
                <a:lnTo>
                  <a:pt x="553364" y="14077"/>
                </a:lnTo>
                <a:lnTo>
                  <a:pt x="598876" y="6325"/>
                </a:lnTo>
                <a:lnTo>
                  <a:pt x="645327" y="1598"/>
                </a:lnTo>
                <a:lnTo>
                  <a:pt x="692614" y="0"/>
                </a:lnTo>
                <a:lnTo>
                  <a:pt x="738427" y="1430"/>
                </a:lnTo>
                <a:lnTo>
                  <a:pt x="741217" y="1517"/>
                </a:lnTo>
                <a:lnTo>
                  <a:pt x="742018" y="1678"/>
                </a:lnTo>
                <a:lnTo>
                  <a:pt x="786588" y="6108"/>
                </a:lnTo>
                <a:lnTo>
                  <a:pt x="832204" y="13781"/>
                </a:lnTo>
                <a:lnTo>
                  <a:pt x="876766" y="24392"/>
                </a:lnTo>
                <a:lnTo>
                  <a:pt x="920170" y="37838"/>
                </a:lnTo>
                <a:lnTo>
                  <a:pt x="962313" y="54013"/>
                </a:lnTo>
                <a:lnTo>
                  <a:pt x="1003089" y="72814"/>
                </a:lnTo>
                <a:lnTo>
                  <a:pt x="1042395" y="94134"/>
                </a:lnTo>
                <a:lnTo>
                  <a:pt x="1080126" y="117871"/>
                </a:lnTo>
                <a:lnTo>
                  <a:pt x="1116178" y="143918"/>
                </a:lnTo>
                <a:lnTo>
                  <a:pt x="1150447" y="172172"/>
                </a:lnTo>
                <a:lnTo>
                  <a:pt x="1182829" y="202527"/>
                </a:lnTo>
                <a:lnTo>
                  <a:pt x="1213219" y="234879"/>
                </a:lnTo>
                <a:lnTo>
                  <a:pt x="1241514" y="269124"/>
                </a:lnTo>
                <a:lnTo>
                  <a:pt x="1267608" y="305156"/>
                </a:lnTo>
                <a:lnTo>
                  <a:pt x="1291398" y="342871"/>
                </a:lnTo>
                <a:lnTo>
                  <a:pt x="1312337" y="381350"/>
                </a:lnTo>
                <a:close/>
              </a:path>
              <a:path w="1386839" h="1385570">
                <a:moveTo>
                  <a:pt x="1386259" y="692614"/>
                </a:moveTo>
                <a:lnTo>
                  <a:pt x="1384655" y="739900"/>
                </a:lnTo>
                <a:lnTo>
                  <a:pt x="1379913" y="786351"/>
                </a:lnTo>
                <a:lnTo>
                  <a:pt x="1372137" y="831864"/>
                </a:lnTo>
                <a:lnTo>
                  <a:pt x="1361432" y="876332"/>
                </a:lnTo>
                <a:lnTo>
                  <a:pt x="1347901" y="919651"/>
                </a:lnTo>
                <a:lnTo>
                  <a:pt x="1331649" y="961717"/>
                </a:lnTo>
                <a:lnTo>
                  <a:pt x="1312780" y="1002424"/>
                </a:lnTo>
                <a:lnTo>
                  <a:pt x="1311988" y="1003878"/>
                </a:lnTo>
                <a:lnTo>
                  <a:pt x="692614" y="1003878"/>
                </a:lnTo>
                <a:lnTo>
                  <a:pt x="738427" y="1000484"/>
                </a:lnTo>
                <a:lnTo>
                  <a:pt x="782214" y="990633"/>
                </a:lnTo>
                <a:lnTo>
                  <a:pt x="823483" y="974816"/>
                </a:lnTo>
                <a:lnTo>
                  <a:pt x="861741" y="953526"/>
                </a:lnTo>
                <a:lnTo>
                  <a:pt x="896496" y="927255"/>
                </a:lnTo>
                <a:lnTo>
                  <a:pt x="927255" y="896495"/>
                </a:lnTo>
                <a:lnTo>
                  <a:pt x="953526" y="861740"/>
                </a:lnTo>
                <a:lnTo>
                  <a:pt x="974816" y="823482"/>
                </a:lnTo>
                <a:lnTo>
                  <a:pt x="990633" y="782213"/>
                </a:lnTo>
                <a:lnTo>
                  <a:pt x="1000485" y="738426"/>
                </a:lnTo>
                <a:lnTo>
                  <a:pt x="1003878" y="692614"/>
                </a:lnTo>
                <a:lnTo>
                  <a:pt x="1003878" y="381350"/>
                </a:lnTo>
                <a:lnTo>
                  <a:pt x="1312337" y="381350"/>
                </a:lnTo>
                <a:lnTo>
                  <a:pt x="1331649" y="422955"/>
                </a:lnTo>
                <a:lnTo>
                  <a:pt x="1347901" y="465087"/>
                </a:lnTo>
                <a:lnTo>
                  <a:pt x="1361432" y="508483"/>
                </a:lnTo>
                <a:lnTo>
                  <a:pt x="1372137" y="553038"/>
                </a:lnTo>
                <a:lnTo>
                  <a:pt x="1379913" y="598647"/>
                </a:lnTo>
                <a:lnTo>
                  <a:pt x="1384655" y="645207"/>
                </a:lnTo>
                <a:lnTo>
                  <a:pt x="1386259" y="692614"/>
                </a:lnTo>
                <a:close/>
              </a:path>
              <a:path w="1386839" h="1385570">
                <a:moveTo>
                  <a:pt x="1003878" y="381350"/>
                </a:moveTo>
                <a:lnTo>
                  <a:pt x="1003878" y="692614"/>
                </a:lnTo>
                <a:lnTo>
                  <a:pt x="1000485" y="646801"/>
                </a:lnTo>
                <a:lnTo>
                  <a:pt x="990633" y="603014"/>
                </a:lnTo>
                <a:lnTo>
                  <a:pt x="974816" y="561745"/>
                </a:lnTo>
                <a:lnTo>
                  <a:pt x="953526" y="523487"/>
                </a:lnTo>
                <a:lnTo>
                  <a:pt x="927255" y="488732"/>
                </a:lnTo>
                <a:lnTo>
                  <a:pt x="896496" y="457973"/>
                </a:lnTo>
                <a:lnTo>
                  <a:pt x="861741" y="431702"/>
                </a:lnTo>
                <a:lnTo>
                  <a:pt x="823483" y="410411"/>
                </a:lnTo>
                <a:lnTo>
                  <a:pt x="782214" y="394594"/>
                </a:lnTo>
                <a:lnTo>
                  <a:pt x="738427" y="384743"/>
                </a:lnTo>
                <a:lnTo>
                  <a:pt x="692614" y="381350"/>
                </a:lnTo>
                <a:lnTo>
                  <a:pt x="1003878" y="381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0001" y="2641531"/>
            <a:ext cx="5476875" cy="12896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0" spc="-445">
                <a:latin typeface="Roboto Cn"/>
                <a:cs typeface="Roboto Cn"/>
              </a:rPr>
              <a:t>M</a:t>
            </a:r>
            <a:r>
              <a:rPr dirty="0" sz="8300" spc="-445">
                <a:latin typeface="Arial"/>
                <a:cs typeface="Arial"/>
              </a:rPr>
              <a:t>a</a:t>
            </a:r>
            <a:r>
              <a:rPr dirty="0" sz="7900" spc="-445"/>
              <a:t>in</a:t>
            </a:r>
            <a:r>
              <a:rPr dirty="0" sz="7900" spc="-425"/>
              <a:t> </a:t>
            </a:r>
            <a:r>
              <a:rPr dirty="0" sz="8000" spc="-980">
                <a:latin typeface="Roboto Cn"/>
                <a:cs typeface="Roboto Cn"/>
              </a:rPr>
              <a:t>F</a:t>
            </a:r>
            <a:r>
              <a:rPr dirty="0" sz="8300" spc="-980">
                <a:latin typeface="Arial"/>
                <a:cs typeface="Arial"/>
              </a:rPr>
              <a:t>ea</a:t>
            </a:r>
            <a:r>
              <a:rPr dirty="0" sz="7900" spc="-980"/>
              <a:t>tur</a:t>
            </a:r>
            <a:r>
              <a:rPr dirty="0" sz="8300" spc="-980">
                <a:latin typeface="Arial"/>
                <a:cs typeface="Arial"/>
              </a:rPr>
              <a:t>e</a:t>
            </a:r>
            <a:r>
              <a:rPr dirty="0" sz="7900" spc="-980"/>
              <a:t>s</a:t>
            </a:r>
            <a:endParaRPr sz="79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  <a:spcBef>
                <a:spcPts val="100"/>
              </a:spcBef>
            </a:pPr>
            <a:r>
              <a:rPr dirty="0" sz="2800" spc="-120">
                <a:latin typeface="Tahoma"/>
                <a:cs typeface="Tahoma"/>
              </a:rPr>
              <a:t>T</a:t>
            </a:r>
            <a:r>
              <a:rPr dirty="0" spc="-120"/>
              <a:t>he</a:t>
            </a:r>
            <a:r>
              <a:rPr dirty="0" spc="-35"/>
              <a:t> </a:t>
            </a:r>
            <a:r>
              <a:rPr dirty="0" spc="-140"/>
              <a:t>d</a:t>
            </a:r>
            <a:r>
              <a:rPr dirty="0" sz="2800" spc="-140">
                <a:latin typeface="Tahoma"/>
                <a:cs typeface="Tahoma"/>
              </a:rPr>
              <a:t>a</a:t>
            </a:r>
            <a:r>
              <a:rPr dirty="0" spc="-140"/>
              <a:t>shbo</a:t>
            </a:r>
            <a:r>
              <a:rPr dirty="0" sz="2800" spc="-140">
                <a:latin typeface="Tahoma"/>
                <a:cs typeface="Tahoma"/>
              </a:rPr>
              <a:t>a</a:t>
            </a:r>
            <a:r>
              <a:rPr dirty="0" spc="-140"/>
              <a:t>rd</a:t>
            </a:r>
            <a:r>
              <a:rPr dirty="0" spc="-35"/>
              <a:t> </a:t>
            </a:r>
            <a:r>
              <a:rPr dirty="0" spc="-165"/>
              <a:t>provides</a:t>
            </a:r>
            <a:r>
              <a:rPr dirty="0" spc="-40"/>
              <a:t> </a:t>
            </a:r>
            <a:r>
              <a:rPr dirty="0" spc="-175"/>
              <a:t>comprehensive</a:t>
            </a:r>
            <a:r>
              <a:rPr dirty="0" spc="-35"/>
              <a:t> </a:t>
            </a:r>
            <a:r>
              <a:rPr dirty="0" sz="2800" spc="-140">
                <a:latin typeface="Tahoma"/>
                <a:cs typeface="Tahoma"/>
              </a:rPr>
              <a:t>a</a:t>
            </a:r>
            <a:r>
              <a:rPr dirty="0" spc="-140"/>
              <a:t>n</a:t>
            </a:r>
            <a:r>
              <a:rPr dirty="0" sz="2800" spc="-140">
                <a:latin typeface="Tahoma"/>
                <a:cs typeface="Tahoma"/>
              </a:rPr>
              <a:t>a</a:t>
            </a:r>
            <a:r>
              <a:rPr dirty="0" spc="-140"/>
              <a:t>lytics</a:t>
            </a:r>
            <a:r>
              <a:rPr dirty="0" spc="-35"/>
              <a:t> </a:t>
            </a:r>
            <a:r>
              <a:rPr dirty="0" spc="-135"/>
              <a:t>through</a:t>
            </a:r>
            <a:r>
              <a:rPr dirty="0" spc="-35"/>
              <a:t> </a:t>
            </a:r>
            <a:r>
              <a:rPr dirty="0" sz="2800" spc="-90">
                <a:latin typeface="Tahoma"/>
                <a:cs typeface="Tahoma"/>
              </a:rPr>
              <a:t>a</a:t>
            </a:r>
            <a:r>
              <a:rPr dirty="0" spc="-90"/>
              <a:t>n</a:t>
            </a:r>
            <a:r>
              <a:rPr dirty="0" spc="-40"/>
              <a:t> </a:t>
            </a:r>
            <a:r>
              <a:rPr dirty="0" spc="-10"/>
              <a:t>inter</a:t>
            </a:r>
            <a:r>
              <a:rPr dirty="0" sz="2800" spc="-10">
                <a:latin typeface="Tahoma"/>
                <a:cs typeface="Tahoma"/>
              </a:rPr>
              <a:t>a</a:t>
            </a:r>
            <a:r>
              <a:rPr dirty="0" spc="-10"/>
              <a:t>ctive </a:t>
            </a:r>
            <a:r>
              <a:rPr dirty="0" spc="-50"/>
              <a:t>interf</a:t>
            </a:r>
            <a:r>
              <a:rPr dirty="0" sz="2800" spc="-50">
                <a:latin typeface="Tahoma"/>
                <a:cs typeface="Tahoma"/>
              </a:rPr>
              <a:t>a</a:t>
            </a:r>
            <a:r>
              <a:rPr dirty="0" spc="-50"/>
              <a:t>ce</a:t>
            </a:r>
            <a:r>
              <a:rPr dirty="0" sz="2550" spc="-50"/>
              <a:t>.</a:t>
            </a:r>
            <a:r>
              <a:rPr dirty="0" sz="2550" spc="-30"/>
              <a:t> </a:t>
            </a:r>
            <a:r>
              <a:rPr dirty="0" sz="2800" spc="-204">
                <a:latin typeface="Tahoma"/>
                <a:cs typeface="Tahoma"/>
              </a:rPr>
              <a:t>U</a:t>
            </a:r>
            <a:r>
              <a:rPr dirty="0" spc="-204"/>
              <a:t>sers</a:t>
            </a:r>
            <a:r>
              <a:rPr dirty="0" spc="-75"/>
              <a:t> </a:t>
            </a:r>
            <a:r>
              <a:rPr dirty="0" spc="-165"/>
              <a:t>c</a:t>
            </a:r>
            <a:r>
              <a:rPr dirty="0" sz="2800" spc="-165">
                <a:latin typeface="Tahoma"/>
                <a:cs typeface="Tahoma"/>
              </a:rPr>
              <a:t>a</a:t>
            </a:r>
            <a:r>
              <a:rPr dirty="0" spc="-165"/>
              <a:t>n</a:t>
            </a:r>
            <a:r>
              <a:rPr dirty="0" spc="-80"/>
              <a:t> </a:t>
            </a:r>
            <a:r>
              <a:rPr dirty="0" spc="-45"/>
              <a:t>enter</a:t>
            </a:r>
            <a:r>
              <a:rPr dirty="0" spc="-90"/>
              <a:t> </a:t>
            </a:r>
            <a:r>
              <a:rPr dirty="0" sz="2800" spc="-100">
                <a:latin typeface="Tahoma"/>
                <a:cs typeface="Tahoma"/>
              </a:rPr>
              <a:t>a</a:t>
            </a:r>
            <a:r>
              <a:rPr dirty="0" spc="-100"/>
              <a:t>ny</a:t>
            </a:r>
            <a:r>
              <a:rPr dirty="0" spc="-85"/>
              <a:t> </a:t>
            </a:r>
            <a:r>
              <a:rPr dirty="0" sz="2800" spc="-110">
                <a:latin typeface="Tahoma"/>
                <a:cs typeface="Tahoma"/>
              </a:rPr>
              <a:t>R</a:t>
            </a:r>
            <a:r>
              <a:rPr dirty="0" spc="-110"/>
              <a:t>eddit</a:t>
            </a:r>
            <a:r>
              <a:rPr dirty="0" spc="-90"/>
              <a:t> </a:t>
            </a:r>
            <a:r>
              <a:rPr dirty="0" spc="-150"/>
              <a:t>usern</a:t>
            </a:r>
            <a:r>
              <a:rPr dirty="0" sz="2800" spc="-150">
                <a:latin typeface="Tahoma"/>
                <a:cs typeface="Tahoma"/>
              </a:rPr>
              <a:t>a</a:t>
            </a:r>
            <a:r>
              <a:rPr dirty="0" spc="-150"/>
              <a:t>me</a:t>
            </a:r>
            <a:r>
              <a:rPr dirty="0" spc="-80"/>
              <a:t> </a:t>
            </a:r>
            <a:r>
              <a:rPr dirty="0"/>
              <a:t>to</a:t>
            </a:r>
            <a:r>
              <a:rPr dirty="0" spc="-85"/>
              <a:t> </a:t>
            </a:r>
            <a:r>
              <a:rPr dirty="0" spc="-175"/>
              <a:t>view</a:t>
            </a:r>
            <a:r>
              <a:rPr dirty="0" spc="-75"/>
              <a:t> </a:t>
            </a:r>
            <a:r>
              <a:rPr dirty="0" spc="-80"/>
              <a:t>det</a:t>
            </a:r>
            <a:r>
              <a:rPr dirty="0" sz="2800" spc="-80">
                <a:latin typeface="Tahoma"/>
                <a:cs typeface="Tahoma"/>
              </a:rPr>
              <a:t>a</a:t>
            </a:r>
            <a:r>
              <a:rPr dirty="0" spc="-80"/>
              <a:t>iled</a:t>
            </a:r>
            <a:r>
              <a:rPr dirty="0" spc="-90"/>
              <a:t> </a:t>
            </a:r>
            <a:r>
              <a:rPr dirty="0" spc="-10"/>
              <a:t>st</a:t>
            </a:r>
            <a:r>
              <a:rPr dirty="0" sz="2800" spc="-10">
                <a:latin typeface="Tahoma"/>
                <a:cs typeface="Tahoma"/>
              </a:rPr>
              <a:t>a</a:t>
            </a:r>
            <a:r>
              <a:rPr dirty="0" spc="-10"/>
              <a:t>tistics</a:t>
            </a:r>
            <a:r>
              <a:rPr dirty="0" sz="2550" spc="-10"/>
              <a:t>, </a:t>
            </a:r>
            <a:r>
              <a:rPr dirty="0" spc="-195"/>
              <a:t>including</a:t>
            </a:r>
            <a:r>
              <a:rPr dirty="0" spc="-55"/>
              <a:t> </a:t>
            </a:r>
            <a:r>
              <a:rPr dirty="0" sz="2800" spc="-155">
                <a:latin typeface="Tahoma"/>
                <a:cs typeface="Tahoma"/>
              </a:rPr>
              <a:t>a</a:t>
            </a:r>
            <a:r>
              <a:rPr dirty="0" spc="-155"/>
              <a:t>ccount</a:t>
            </a:r>
            <a:r>
              <a:rPr dirty="0" spc="-55"/>
              <a:t> </a:t>
            </a:r>
            <a:r>
              <a:rPr dirty="0" spc="-90"/>
              <a:t>inform</a:t>
            </a:r>
            <a:r>
              <a:rPr dirty="0" sz="2800" spc="-90">
                <a:latin typeface="Tahoma"/>
                <a:cs typeface="Tahoma"/>
              </a:rPr>
              <a:t>a</a:t>
            </a:r>
            <a:r>
              <a:rPr dirty="0" spc="-90"/>
              <a:t>tion</a:t>
            </a:r>
            <a:r>
              <a:rPr dirty="0" sz="2550" spc="-90"/>
              <a:t>,</a:t>
            </a:r>
            <a:r>
              <a:rPr dirty="0" sz="2550" spc="60"/>
              <a:t> </a:t>
            </a:r>
            <a:r>
              <a:rPr dirty="0" spc="-60"/>
              <a:t>k</a:t>
            </a:r>
            <a:r>
              <a:rPr dirty="0" sz="2800" spc="-60">
                <a:latin typeface="Tahoma"/>
                <a:cs typeface="Tahoma"/>
              </a:rPr>
              <a:t>a</a:t>
            </a:r>
            <a:r>
              <a:rPr dirty="0" spc="-60"/>
              <a:t>rm</a:t>
            </a:r>
            <a:r>
              <a:rPr dirty="0" sz="2800" spc="-60">
                <a:latin typeface="Tahoma"/>
                <a:cs typeface="Tahoma"/>
              </a:rPr>
              <a:t>a </a:t>
            </a:r>
            <a:r>
              <a:rPr dirty="0" spc="-125"/>
              <a:t>distribution</a:t>
            </a:r>
            <a:r>
              <a:rPr dirty="0" sz="2550" spc="-125"/>
              <a:t>,</a:t>
            </a:r>
            <a:r>
              <a:rPr dirty="0" sz="2550" spc="60"/>
              <a:t> </a:t>
            </a:r>
            <a:r>
              <a:rPr dirty="0" sz="2800" spc="-114">
                <a:latin typeface="Tahoma"/>
                <a:cs typeface="Tahoma"/>
              </a:rPr>
              <a:t>a</a:t>
            </a:r>
            <a:r>
              <a:rPr dirty="0" spc="-114"/>
              <a:t>nd</a:t>
            </a:r>
            <a:r>
              <a:rPr dirty="0" spc="-55"/>
              <a:t> </a:t>
            </a:r>
            <a:r>
              <a:rPr dirty="0"/>
              <a:t>top</a:t>
            </a:r>
            <a:r>
              <a:rPr dirty="0" sz="2550"/>
              <a:t>-</a:t>
            </a:r>
            <a:r>
              <a:rPr dirty="0" spc="-100"/>
              <a:t>performing</a:t>
            </a:r>
            <a:r>
              <a:rPr dirty="0" spc="-55"/>
              <a:t> </a:t>
            </a:r>
            <a:r>
              <a:rPr dirty="0" spc="-175"/>
              <a:t>posts</a:t>
            </a:r>
            <a:r>
              <a:rPr dirty="0" spc="-60"/>
              <a:t> </a:t>
            </a:r>
            <a:r>
              <a:rPr dirty="0" sz="2800" spc="-25">
                <a:latin typeface="Tahoma"/>
                <a:cs typeface="Tahoma"/>
              </a:rPr>
              <a:t>a</a:t>
            </a:r>
            <a:r>
              <a:rPr dirty="0" spc="-25"/>
              <a:t>nd </a:t>
            </a:r>
            <a:r>
              <a:rPr dirty="0" spc="-145"/>
              <a:t>comments</a:t>
            </a:r>
            <a:r>
              <a:rPr dirty="0" sz="2550" spc="-145"/>
              <a:t>.</a:t>
            </a:r>
            <a:r>
              <a:rPr dirty="0" sz="2550" spc="15"/>
              <a:t> </a:t>
            </a:r>
            <a:r>
              <a:rPr dirty="0" sz="2800" spc="-120">
                <a:latin typeface="Tahoma"/>
                <a:cs typeface="Tahoma"/>
              </a:rPr>
              <a:t>T</a:t>
            </a:r>
            <a:r>
              <a:rPr dirty="0" spc="-120"/>
              <a:t>he</a:t>
            </a:r>
            <a:r>
              <a:rPr dirty="0" spc="-85"/>
              <a:t> </a:t>
            </a:r>
            <a:r>
              <a:rPr dirty="0" spc="-45"/>
              <a:t>pl</a:t>
            </a:r>
            <a:r>
              <a:rPr dirty="0" sz="2800" spc="-45">
                <a:latin typeface="Tahoma"/>
                <a:cs typeface="Tahoma"/>
              </a:rPr>
              <a:t>a</a:t>
            </a:r>
            <a:r>
              <a:rPr dirty="0" spc="-45"/>
              <a:t>tform</a:t>
            </a:r>
            <a:r>
              <a:rPr dirty="0" spc="-85"/>
              <a:t> </a:t>
            </a:r>
            <a:r>
              <a:rPr dirty="0" spc="-75"/>
              <a:t>fe</a:t>
            </a:r>
            <a:r>
              <a:rPr dirty="0" sz="2800" spc="-75">
                <a:latin typeface="Tahoma"/>
                <a:cs typeface="Tahoma"/>
              </a:rPr>
              <a:t>a</a:t>
            </a:r>
            <a:r>
              <a:rPr dirty="0" spc="-75"/>
              <a:t>tures</a:t>
            </a:r>
            <a:r>
              <a:rPr dirty="0" spc="-85"/>
              <a:t> </a:t>
            </a:r>
            <a:r>
              <a:rPr dirty="0" spc="-10"/>
              <a:t>re</a:t>
            </a:r>
            <a:r>
              <a:rPr dirty="0" sz="2800" spc="-10">
                <a:latin typeface="Tahoma"/>
                <a:cs typeface="Tahoma"/>
              </a:rPr>
              <a:t>a</a:t>
            </a:r>
            <a:r>
              <a:rPr dirty="0" spc="-10"/>
              <a:t>l</a:t>
            </a:r>
            <a:r>
              <a:rPr dirty="0" sz="2550" spc="-10"/>
              <a:t>-</a:t>
            </a:r>
            <a:r>
              <a:rPr dirty="0" spc="-80"/>
              <a:t>time </a:t>
            </a:r>
            <a:r>
              <a:rPr dirty="0"/>
              <a:t>d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/>
              <a:t>t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85">
                <a:latin typeface="Tahoma"/>
                <a:cs typeface="Tahoma"/>
              </a:rPr>
              <a:t> </a:t>
            </a:r>
            <a:r>
              <a:rPr dirty="0" spc="-155"/>
              <a:t>visu</a:t>
            </a:r>
            <a:r>
              <a:rPr dirty="0" sz="2800" spc="-155">
                <a:latin typeface="Tahoma"/>
                <a:cs typeface="Tahoma"/>
              </a:rPr>
              <a:t>a</a:t>
            </a:r>
            <a:r>
              <a:rPr dirty="0" spc="-155"/>
              <a:t>liz</a:t>
            </a:r>
            <a:r>
              <a:rPr dirty="0" sz="2800" spc="-155">
                <a:latin typeface="Tahoma"/>
                <a:cs typeface="Tahoma"/>
              </a:rPr>
              <a:t>a</a:t>
            </a:r>
            <a:r>
              <a:rPr dirty="0" spc="-155"/>
              <a:t>tion</a:t>
            </a:r>
            <a:r>
              <a:rPr dirty="0" spc="-75"/>
              <a:t> </a:t>
            </a:r>
            <a:r>
              <a:rPr dirty="0" spc="-155"/>
              <a:t>with</a:t>
            </a:r>
            <a:r>
              <a:rPr dirty="0" spc="-75"/>
              <a:t> </a:t>
            </a:r>
            <a:r>
              <a:rPr dirty="0" spc="-10"/>
              <a:t>inter</a:t>
            </a:r>
            <a:r>
              <a:rPr dirty="0" sz="2800" spc="-10">
                <a:latin typeface="Tahoma"/>
                <a:cs typeface="Tahoma"/>
              </a:rPr>
              <a:t>a</a:t>
            </a:r>
            <a:r>
              <a:rPr dirty="0" spc="-10"/>
              <a:t>ctive </a:t>
            </a:r>
            <a:r>
              <a:rPr dirty="0" spc="-90"/>
              <a:t>ch</a:t>
            </a:r>
            <a:r>
              <a:rPr dirty="0" sz="2800" spc="-90">
                <a:latin typeface="Tahoma"/>
                <a:cs typeface="Tahoma"/>
              </a:rPr>
              <a:t>a</a:t>
            </a:r>
            <a:r>
              <a:rPr dirty="0" spc="-90"/>
              <a:t>rts</a:t>
            </a:r>
            <a:r>
              <a:rPr dirty="0" sz="2550" spc="-90"/>
              <a:t>,</a:t>
            </a:r>
            <a:r>
              <a:rPr dirty="0" sz="2550" spc="15"/>
              <a:t> </a:t>
            </a:r>
            <a:r>
              <a:rPr dirty="0" spc="-145"/>
              <a:t>m</a:t>
            </a:r>
            <a:r>
              <a:rPr dirty="0" sz="2800" spc="-145">
                <a:latin typeface="Tahoma"/>
                <a:cs typeface="Tahoma"/>
              </a:rPr>
              <a:t>a</a:t>
            </a:r>
            <a:r>
              <a:rPr dirty="0" spc="-145"/>
              <a:t>king</a:t>
            </a:r>
            <a:r>
              <a:rPr dirty="0" spc="-75"/>
              <a:t> </a:t>
            </a:r>
            <a:r>
              <a:rPr dirty="0"/>
              <a:t>it</a:t>
            </a:r>
            <a:r>
              <a:rPr dirty="0" spc="-80"/>
              <a:t> </a:t>
            </a:r>
            <a:r>
              <a:rPr dirty="0" spc="-135"/>
              <a:t>e</a:t>
            </a:r>
            <a:r>
              <a:rPr dirty="0" sz="2800" spc="-135">
                <a:latin typeface="Tahoma"/>
                <a:cs typeface="Tahoma"/>
              </a:rPr>
              <a:t>a</a:t>
            </a:r>
            <a:r>
              <a:rPr dirty="0" spc="-135"/>
              <a:t>sy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80"/>
              <a:t> </a:t>
            </a:r>
            <a:r>
              <a:rPr dirty="0" spc="-135"/>
              <a:t>underst</a:t>
            </a:r>
            <a:r>
              <a:rPr dirty="0" sz="2800" spc="-135">
                <a:latin typeface="Tahoma"/>
                <a:cs typeface="Tahoma"/>
              </a:rPr>
              <a:t>a</a:t>
            </a:r>
            <a:r>
              <a:rPr dirty="0" spc="-135"/>
              <a:t>nd</a:t>
            </a:r>
            <a:r>
              <a:rPr dirty="0" spc="-75"/>
              <a:t> </a:t>
            </a:r>
            <a:r>
              <a:rPr dirty="0" spc="-175"/>
              <a:t>user</a:t>
            </a:r>
            <a:r>
              <a:rPr dirty="0" spc="-75"/>
              <a:t> </a:t>
            </a:r>
            <a:r>
              <a:rPr dirty="0" spc="-95"/>
              <a:t>perform</a:t>
            </a:r>
            <a:r>
              <a:rPr dirty="0" sz="2800" spc="-95">
                <a:latin typeface="Tahoma"/>
                <a:cs typeface="Tahoma"/>
              </a:rPr>
              <a:t>a</a:t>
            </a:r>
            <a:r>
              <a:rPr dirty="0" spc="-95"/>
              <a:t>nce</a:t>
            </a:r>
            <a:r>
              <a:rPr dirty="0" spc="-80"/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/>
              <a:t>t</a:t>
            </a:r>
            <a:r>
              <a:rPr dirty="0" spc="-80"/>
              <a:t> </a:t>
            </a:r>
            <a:r>
              <a:rPr dirty="0" sz="2800">
                <a:latin typeface="Tahoma"/>
                <a:cs typeface="Tahoma"/>
              </a:rPr>
              <a:t>a</a:t>
            </a:r>
            <a:r>
              <a:rPr dirty="0" sz="2800" spc="-80">
                <a:latin typeface="Tahoma"/>
                <a:cs typeface="Tahoma"/>
              </a:rPr>
              <a:t> </a:t>
            </a:r>
            <a:r>
              <a:rPr dirty="0" spc="-90"/>
              <a:t>gl</a:t>
            </a:r>
            <a:r>
              <a:rPr dirty="0" sz="2800" spc="-90">
                <a:latin typeface="Tahoma"/>
                <a:cs typeface="Tahoma"/>
              </a:rPr>
              <a:t>a</a:t>
            </a:r>
            <a:r>
              <a:rPr dirty="0" spc="-90"/>
              <a:t>nce</a:t>
            </a:r>
            <a:r>
              <a:rPr dirty="0" sz="2550" spc="-90"/>
              <a:t>,</a:t>
            </a:r>
            <a:r>
              <a:rPr dirty="0" sz="2550" spc="35"/>
              <a:t> </a:t>
            </a:r>
            <a:r>
              <a:rPr dirty="0" sz="2800" spc="-25">
                <a:latin typeface="Tahoma"/>
                <a:cs typeface="Tahoma"/>
              </a:rPr>
              <a:t>T</a:t>
            </a:r>
            <a:r>
              <a:rPr dirty="0" spc="-25"/>
              <a:t>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512701" y="4375200"/>
            <a:ext cx="990600" cy="171450"/>
          </a:xfrm>
          <a:custGeom>
            <a:avLst/>
            <a:gdLst/>
            <a:ahLst/>
            <a:cxnLst/>
            <a:rect l="l" t="t" r="r" b="b"/>
            <a:pathLst>
              <a:path w="990600" h="171450">
                <a:moveTo>
                  <a:pt x="990599" y="171449"/>
                </a:moveTo>
                <a:lnTo>
                  <a:pt x="0" y="171449"/>
                </a:lnTo>
                <a:lnTo>
                  <a:pt x="0" y="0"/>
                </a:lnTo>
                <a:lnTo>
                  <a:pt x="990599" y="0"/>
                </a:lnTo>
                <a:lnTo>
                  <a:pt x="990599" y="17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3443123"/>
            <a:ext cx="85725" cy="8572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3805073"/>
            <a:ext cx="85725" cy="857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4167023"/>
            <a:ext cx="85725" cy="85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4528973"/>
            <a:ext cx="85725" cy="85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5976773"/>
            <a:ext cx="85725" cy="85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6338723"/>
            <a:ext cx="85725" cy="85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6700673"/>
            <a:ext cx="85725" cy="857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8148473"/>
            <a:ext cx="85725" cy="85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8510423"/>
            <a:ext cx="85725" cy="857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899" y="8872373"/>
            <a:ext cx="85725" cy="8572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63649" y="3265854"/>
            <a:ext cx="8862695" cy="58007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457834">
              <a:lnSpc>
                <a:spcPct val="100000"/>
              </a:lnSpc>
              <a:spcBef>
                <a:spcPts val="120"/>
              </a:spcBef>
            </a:pPr>
            <a:r>
              <a:rPr dirty="0" sz="2200" spc="-45" b="1">
                <a:solidFill>
                  <a:srgbClr val="0E4561"/>
                </a:solidFill>
                <a:latin typeface="Trebuchet MS"/>
                <a:cs typeface="Trebuchet MS"/>
              </a:rPr>
              <a:t>B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uilt</a:t>
            </a:r>
            <a:r>
              <a:rPr dirty="0" sz="2250" spc="-10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0" b="1">
                <a:solidFill>
                  <a:srgbClr val="0E4561"/>
                </a:solidFill>
                <a:latin typeface="Arial"/>
                <a:cs typeface="Arial"/>
              </a:rPr>
              <a:t>with</a:t>
            </a:r>
            <a:r>
              <a:rPr dirty="0" sz="2250" spc="-6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R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ct</a:t>
            </a:r>
            <a:r>
              <a:rPr dirty="0" sz="2200" spc="-10" b="1">
                <a:solidFill>
                  <a:srgbClr val="0E4561"/>
                </a:solidFill>
                <a:latin typeface="Tahoma"/>
                <a:cs typeface="Tahoma"/>
              </a:rPr>
              <a:t>.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js</a:t>
            </a:r>
            <a:endParaRPr sz="225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150"/>
              </a:spcBef>
            </a:pPr>
            <a:r>
              <a:rPr dirty="0" sz="2200" spc="-20" b="1">
                <a:solidFill>
                  <a:srgbClr val="0E4561"/>
                </a:solidFill>
                <a:latin typeface="Trebuchet MS"/>
                <a:cs typeface="Trebuchet MS"/>
              </a:rPr>
              <a:t>B</a:t>
            </a:r>
            <a:r>
              <a:rPr dirty="0" sz="2250" spc="-20" b="1">
                <a:solidFill>
                  <a:srgbClr val="0E4561"/>
                </a:solidFill>
                <a:latin typeface="Arial"/>
                <a:cs typeface="Arial"/>
              </a:rPr>
              <a:t>ootstr</a:t>
            </a:r>
            <a:r>
              <a:rPr dirty="0" sz="2200" spc="-2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20" b="1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dirty="0" sz="2250" spc="-10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2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30" b="1">
                <a:solidFill>
                  <a:srgbClr val="0E4561"/>
                </a:solidFill>
                <a:latin typeface="Arial"/>
                <a:cs typeface="Arial"/>
              </a:rPr>
              <a:t>responsive</a:t>
            </a:r>
            <a:r>
              <a:rPr dirty="0" sz="225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20" b="1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dirty="0" sz="2200" spc="-2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20" b="1">
                <a:solidFill>
                  <a:srgbClr val="0E4561"/>
                </a:solidFill>
                <a:latin typeface="Arial"/>
                <a:cs typeface="Arial"/>
              </a:rPr>
              <a:t>yout</a:t>
            </a:r>
            <a:r>
              <a:rPr dirty="0" sz="2250" spc="-8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styling</a:t>
            </a:r>
            <a:endParaRPr sz="2250">
              <a:latin typeface="Arial"/>
              <a:cs typeface="Arial"/>
            </a:endParaRPr>
          </a:p>
          <a:p>
            <a:pPr marL="457834" marR="1409065">
              <a:lnSpc>
                <a:spcPts val="2850"/>
              </a:lnSpc>
              <a:spcBef>
                <a:spcPts val="120"/>
              </a:spcBef>
            </a:pP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use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te</a:t>
            </a:r>
            <a:r>
              <a:rPr dirty="0" sz="2250" spc="-1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9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use</a:t>
            </a:r>
            <a:r>
              <a:rPr dirty="0" sz="2200" spc="-45" b="1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ffect</a:t>
            </a:r>
            <a:r>
              <a:rPr dirty="0" sz="2250" spc="-9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2250" spc="-9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st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te</a:t>
            </a:r>
            <a:r>
              <a:rPr dirty="0" sz="2250" spc="-9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90" b="1">
                <a:solidFill>
                  <a:srgbClr val="0E4561"/>
                </a:solidFill>
                <a:latin typeface="Arial"/>
                <a:cs typeface="Arial"/>
              </a:rPr>
              <a:t> lifecycle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dirty="0" sz="2200" spc="-6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ndling </a:t>
            </a:r>
            <a:r>
              <a:rPr dirty="0" sz="2200" spc="-65" b="1">
                <a:solidFill>
                  <a:srgbClr val="0E4561"/>
                </a:solidFill>
                <a:latin typeface="Trebuchet MS"/>
                <a:cs typeface="Trebuchet MS"/>
              </a:rPr>
              <a:t>C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dirty="0" sz="2200" spc="-6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rt</a:t>
            </a:r>
            <a:r>
              <a:rPr dirty="0" sz="2200" spc="-65" b="1">
                <a:solidFill>
                  <a:srgbClr val="0E4561"/>
                </a:solidFill>
                <a:latin typeface="Tahoma"/>
                <a:cs typeface="Tahoma"/>
              </a:rPr>
              <a:t>.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js</a:t>
            </a:r>
            <a:r>
              <a:rPr dirty="0" sz="225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225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0E4561"/>
                </a:solidFill>
                <a:latin typeface="Arial"/>
                <a:cs typeface="Arial"/>
              </a:rPr>
              <a:t>visu</a:t>
            </a:r>
            <a:r>
              <a:rPr dirty="0" sz="2200" spc="-12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120" b="1">
                <a:solidFill>
                  <a:srgbClr val="0E4561"/>
                </a:solidFill>
                <a:latin typeface="Arial"/>
                <a:cs typeface="Arial"/>
              </a:rPr>
              <a:t>lizing</a:t>
            </a:r>
            <a:r>
              <a:rPr dirty="0" sz="22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85" b="1">
                <a:solidFill>
                  <a:srgbClr val="0E4561"/>
                </a:solidFill>
                <a:latin typeface="Arial"/>
                <a:cs typeface="Arial"/>
              </a:rPr>
              <a:t>post</a:t>
            </a:r>
            <a:r>
              <a:rPr dirty="0" sz="225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90" b="1">
                <a:solidFill>
                  <a:srgbClr val="0E4561"/>
                </a:solidFill>
                <a:latin typeface="Arial"/>
                <a:cs typeface="Arial"/>
              </a:rPr>
              <a:t>vs</a:t>
            </a:r>
            <a:r>
              <a:rPr dirty="0" sz="2200" spc="-190" b="1">
                <a:solidFill>
                  <a:srgbClr val="0E4561"/>
                </a:solidFill>
                <a:latin typeface="Tahoma"/>
                <a:cs typeface="Tahoma"/>
              </a:rPr>
              <a:t>.</a:t>
            </a:r>
            <a:r>
              <a:rPr dirty="0" sz="2200" spc="-6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2250" spc="-90" b="1">
                <a:solidFill>
                  <a:srgbClr val="0E4561"/>
                </a:solidFill>
                <a:latin typeface="Arial"/>
                <a:cs typeface="Arial"/>
              </a:rPr>
              <a:t>comment</a:t>
            </a:r>
            <a:r>
              <a:rPr dirty="0" sz="22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k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rm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sng" sz="2200" spc="-114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API</a:t>
            </a:r>
            <a:r>
              <a:rPr dirty="0" u="sng" sz="2250" spc="-114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s</a:t>
            </a:r>
            <a:r>
              <a:rPr dirty="0" u="sng" sz="2250" spc="-45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200" spc="-26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&amp;</a:t>
            </a:r>
            <a:r>
              <a:rPr dirty="0" u="sng" sz="2200" spc="-7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200" spc="-1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sng" sz="2250" spc="-1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ervices</a:t>
            </a:r>
            <a:r>
              <a:rPr dirty="0" u="sng" sz="2200" spc="-1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050">
              <a:latin typeface="Tahoma"/>
              <a:cs typeface="Tahoma"/>
            </a:endParaRPr>
          </a:p>
          <a:p>
            <a:pPr marL="457834" marR="5080">
              <a:lnSpc>
                <a:spcPct val="105600"/>
              </a:lnSpc>
              <a:spcBef>
                <a:spcPts val="5"/>
              </a:spcBef>
            </a:pPr>
            <a:r>
              <a:rPr dirty="0" sz="2200" spc="-25" b="1">
                <a:solidFill>
                  <a:srgbClr val="0E4561"/>
                </a:solidFill>
                <a:latin typeface="Trebuchet MS"/>
                <a:cs typeface="Trebuchet MS"/>
              </a:rPr>
              <a:t>R</a:t>
            </a:r>
            <a:r>
              <a:rPr dirty="0" sz="2250" spc="-25" b="1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dirty="0" sz="2250" spc="-1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spc="-125" b="1">
                <a:solidFill>
                  <a:srgbClr val="0E4561"/>
                </a:solidFill>
                <a:latin typeface="Trebuchet MS"/>
                <a:cs typeface="Trebuchet MS"/>
              </a:rPr>
              <a:t>P</a:t>
            </a:r>
            <a:r>
              <a:rPr dirty="0" sz="2250" spc="-125" b="1">
                <a:solidFill>
                  <a:srgbClr val="0E4561"/>
                </a:solidFill>
                <a:latin typeface="Arial"/>
                <a:cs typeface="Arial"/>
              </a:rPr>
              <a:t>ublic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spc="-65" b="1">
                <a:solidFill>
                  <a:srgbClr val="0E4561"/>
                </a:solidFill>
                <a:latin typeface="Trebuchet MS"/>
                <a:cs typeface="Trebuchet MS"/>
              </a:rPr>
              <a:t>API</a:t>
            </a:r>
            <a:r>
              <a:rPr dirty="0" sz="2200" spc="-105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2250" spc="-8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0E4561"/>
                </a:solidFill>
                <a:latin typeface="Arial"/>
                <a:cs typeface="Arial"/>
              </a:rPr>
              <a:t>fetch</a:t>
            </a:r>
            <a:r>
              <a:rPr dirty="0" sz="2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225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00" b="1">
                <a:solidFill>
                  <a:srgbClr val="0E4561"/>
                </a:solidFill>
                <a:latin typeface="Tahoma"/>
                <a:cs typeface="Tahoma"/>
              </a:rPr>
              <a:t>,</a:t>
            </a:r>
            <a:r>
              <a:rPr dirty="0" sz="2200" spc="-9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top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0" b="1">
                <a:solidFill>
                  <a:srgbClr val="0E4561"/>
                </a:solidFill>
                <a:latin typeface="Arial"/>
                <a:cs typeface="Arial"/>
              </a:rPr>
              <a:t>post</a:t>
            </a:r>
            <a:r>
              <a:rPr dirty="0" sz="2200" spc="-100" b="1">
                <a:solidFill>
                  <a:srgbClr val="0E4561"/>
                </a:solidFill>
                <a:latin typeface="Tahoma"/>
                <a:cs typeface="Tahoma"/>
              </a:rPr>
              <a:t>,</a:t>
            </a:r>
            <a:r>
              <a:rPr dirty="0" sz="2200" spc="-7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top</a:t>
            </a:r>
            <a:r>
              <a:rPr dirty="0" sz="2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comment </a:t>
            </a:r>
            <a:r>
              <a:rPr dirty="0" sz="2200" spc="-30" b="1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dirty="0" sz="2250" spc="-30" b="1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dirty="0" sz="2200" spc="-3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30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2200" spc="-30" b="1">
                <a:solidFill>
                  <a:srgbClr val="0E4561"/>
                </a:solidFill>
                <a:latin typeface="Trebuchet MS"/>
                <a:cs typeface="Trebuchet MS"/>
              </a:rPr>
              <a:t>JS</a:t>
            </a:r>
            <a:r>
              <a:rPr dirty="0" sz="2200" spc="-110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225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dirty="0" sz="2200" spc="-7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ndle</a:t>
            </a:r>
            <a:r>
              <a:rPr dirty="0" sz="2250" spc="-6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40" b="1">
                <a:solidFill>
                  <a:srgbClr val="0E4561"/>
                </a:solidFill>
                <a:latin typeface="Arial"/>
                <a:cs typeface="Arial"/>
              </a:rPr>
              <a:t>cont</a:t>
            </a:r>
            <a:r>
              <a:rPr dirty="0" sz="2200" spc="-4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40" b="1">
                <a:solidFill>
                  <a:srgbClr val="0E4561"/>
                </a:solidFill>
                <a:latin typeface="Arial"/>
                <a:cs typeface="Arial"/>
              </a:rPr>
              <a:t>ct</a:t>
            </a:r>
            <a:r>
              <a:rPr dirty="0" sz="225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form</a:t>
            </a:r>
            <a:r>
              <a:rPr dirty="0" sz="2250" spc="-6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85" b="1">
                <a:solidFill>
                  <a:srgbClr val="0E4561"/>
                </a:solidFill>
                <a:latin typeface="Arial"/>
                <a:cs typeface="Arial"/>
              </a:rPr>
              <a:t>submissions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85" b="1">
                <a:solidFill>
                  <a:srgbClr val="0E4561"/>
                </a:solidFill>
                <a:latin typeface="Arial"/>
                <a:cs typeface="Arial"/>
              </a:rPr>
              <a:t>without</a:t>
            </a:r>
            <a:r>
              <a:rPr dirty="0" sz="2250" spc="-6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spc="12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00" spc="-100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ckend </a:t>
            </a:r>
            <a:r>
              <a:rPr dirty="0" sz="2200" spc="-80" b="1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dirty="0" sz="2250" spc="-8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2200" spc="-8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8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225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spc="-7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dirty="0" sz="2200" spc="-7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225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30" b="1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dirty="0" sz="225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0E4561"/>
                </a:solidFill>
                <a:latin typeface="Arial"/>
                <a:cs typeface="Arial"/>
              </a:rPr>
              <a:t>login</a:t>
            </a:r>
            <a:r>
              <a:rPr dirty="0" sz="225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225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80" b="1">
                <a:solidFill>
                  <a:srgbClr val="0E4561"/>
                </a:solidFill>
                <a:latin typeface="Arial"/>
                <a:cs typeface="Arial"/>
              </a:rPr>
              <a:t>session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60" b="1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dirty="0" sz="2200" spc="-6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60" b="1">
                <a:solidFill>
                  <a:srgbClr val="0E4561"/>
                </a:solidFill>
                <a:latin typeface="Arial"/>
                <a:cs typeface="Arial"/>
              </a:rPr>
              <a:t>ndling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sng" sz="2200" spc="95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Da</a:t>
            </a:r>
            <a:r>
              <a:rPr dirty="0" u="sng" sz="2250" spc="95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t</a:t>
            </a:r>
            <a:r>
              <a:rPr dirty="0" u="sng" sz="2200" spc="95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a</a:t>
            </a:r>
            <a:r>
              <a:rPr dirty="0" u="sng" sz="2200" spc="-75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200" spc="-1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Ha</a:t>
            </a:r>
            <a:r>
              <a:rPr dirty="0" u="sng" sz="2250" spc="-1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ndling</a:t>
            </a:r>
            <a:r>
              <a:rPr dirty="0" u="sng" sz="2200" spc="-10" b="1">
                <a:solidFill>
                  <a:srgbClr val="0E4561"/>
                </a:solidFill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050">
              <a:latin typeface="Tahoma"/>
              <a:cs typeface="Tahoma"/>
            </a:endParaRPr>
          </a:p>
          <a:p>
            <a:pPr marL="457834">
              <a:lnSpc>
                <a:spcPct val="100000"/>
              </a:lnSpc>
            </a:pPr>
            <a:r>
              <a:rPr dirty="0" sz="2200" spc="-100" b="1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dirty="0" sz="2250" spc="-100" b="1">
                <a:solidFill>
                  <a:srgbClr val="0E4561"/>
                </a:solidFill>
                <a:latin typeface="Arial"/>
                <a:cs typeface="Arial"/>
              </a:rPr>
              <a:t>etch</a:t>
            </a:r>
            <a:r>
              <a:rPr dirty="0" sz="2250" spc="-6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8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dirty="0" sz="2200" spc="-3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35" b="1">
                <a:solidFill>
                  <a:srgbClr val="0E4561"/>
                </a:solidFill>
                <a:latin typeface="Arial"/>
                <a:cs typeface="Arial"/>
              </a:rPr>
              <a:t>rse</a:t>
            </a:r>
            <a:r>
              <a:rPr dirty="0" sz="2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JSON</a:t>
            </a:r>
            <a:r>
              <a:rPr dirty="0" sz="2200" spc="-110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2250" spc="60" b="1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dirty="0" sz="2200" spc="6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6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2200" spc="6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00" spc="-110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from</a:t>
            </a:r>
            <a:r>
              <a:rPr dirty="0" sz="2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0E4561"/>
                </a:solidFill>
                <a:latin typeface="Trebuchet MS"/>
                <a:cs typeface="Trebuchet MS"/>
              </a:rPr>
              <a:t>R</a:t>
            </a:r>
            <a:r>
              <a:rPr dirty="0" sz="2250" spc="-25" b="1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spc="-25" b="1">
                <a:solidFill>
                  <a:srgbClr val="0E4561"/>
                </a:solidFill>
                <a:latin typeface="Trebuchet MS"/>
                <a:cs typeface="Trebuchet MS"/>
              </a:rPr>
              <a:t>API</a:t>
            </a:r>
            <a:endParaRPr sz="2200">
              <a:latin typeface="Trebuchet MS"/>
              <a:cs typeface="Trebuchet MS"/>
            </a:endParaRPr>
          </a:p>
          <a:p>
            <a:pPr marL="457834" marR="1056640">
              <a:lnSpc>
                <a:spcPts val="2850"/>
              </a:lnSpc>
              <a:spcBef>
                <a:spcPts val="105"/>
              </a:spcBef>
            </a:pPr>
            <a:r>
              <a:rPr dirty="0" sz="2200" spc="-30" b="1">
                <a:solidFill>
                  <a:srgbClr val="0E4561"/>
                </a:solidFill>
                <a:latin typeface="Trebuchet MS"/>
                <a:cs typeface="Trebuchet MS"/>
              </a:rPr>
              <a:t>I</a:t>
            </a:r>
            <a:r>
              <a:rPr dirty="0" sz="2250" spc="-30" b="1">
                <a:solidFill>
                  <a:srgbClr val="0E4561"/>
                </a:solidFill>
                <a:latin typeface="Arial"/>
                <a:cs typeface="Arial"/>
              </a:rPr>
              <a:t>dentify</a:t>
            </a:r>
            <a:r>
              <a:rPr dirty="0" sz="2250" spc="-9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85" b="1">
                <a:solidFill>
                  <a:srgbClr val="0E4561"/>
                </a:solidFill>
                <a:latin typeface="Arial"/>
                <a:cs typeface="Arial"/>
              </a:rPr>
              <a:t>displ</a:t>
            </a:r>
            <a:r>
              <a:rPr dirty="0" sz="2200" spc="-8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85" b="1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top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0" b="1">
                <a:solidFill>
                  <a:srgbClr val="0E4561"/>
                </a:solidFill>
                <a:latin typeface="Arial"/>
                <a:cs typeface="Arial"/>
              </a:rPr>
              <a:t>comment</a:t>
            </a:r>
            <a:r>
              <a:rPr dirty="0" sz="2200" spc="-100" b="1">
                <a:solidFill>
                  <a:srgbClr val="0E4561"/>
                </a:solidFill>
                <a:latin typeface="Tahoma"/>
                <a:cs typeface="Tahoma"/>
              </a:rPr>
              <a:t>/</a:t>
            </a:r>
            <a:r>
              <a:rPr dirty="0" sz="2250" spc="-100" b="1">
                <a:solidFill>
                  <a:srgbClr val="0E4561"/>
                </a:solidFill>
                <a:latin typeface="Arial"/>
                <a:cs typeface="Arial"/>
              </a:rPr>
              <a:t>post</a:t>
            </a:r>
            <a:r>
              <a:rPr dirty="0" sz="225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dirty="0" sz="2200" spc="-6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sed </a:t>
            </a:r>
            <a:r>
              <a:rPr dirty="0" sz="2250" spc="-130" b="1">
                <a:solidFill>
                  <a:srgbClr val="0E4561"/>
                </a:solidFill>
                <a:latin typeface="Arial"/>
                <a:cs typeface="Arial"/>
              </a:rPr>
              <a:t>on</a:t>
            </a:r>
            <a:r>
              <a:rPr dirty="0" sz="225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65" b="1">
                <a:solidFill>
                  <a:srgbClr val="0E4561"/>
                </a:solidFill>
                <a:latin typeface="Arial"/>
                <a:cs typeface="Arial"/>
              </a:rPr>
              <a:t>upvotes </a:t>
            </a:r>
            <a:r>
              <a:rPr dirty="0" sz="2200" spc="-55" b="1">
                <a:solidFill>
                  <a:srgbClr val="0E4561"/>
                </a:solidFill>
                <a:latin typeface="Trebuchet MS"/>
                <a:cs typeface="Trebuchet MS"/>
              </a:rPr>
              <a:t>D</a:t>
            </a:r>
            <a:r>
              <a:rPr dirty="0" sz="2250" spc="-55" b="1">
                <a:solidFill>
                  <a:srgbClr val="0E4561"/>
                </a:solidFill>
                <a:latin typeface="Arial"/>
                <a:cs typeface="Arial"/>
              </a:rPr>
              <a:t>ispl</a:t>
            </a:r>
            <a:r>
              <a:rPr dirty="0" sz="2200" spc="-5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55" b="1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dirty="0" sz="2250" spc="-10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225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info</a:t>
            </a:r>
            <a:r>
              <a:rPr dirty="0" sz="2250" spc="-8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k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b="1">
                <a:solidFill>
                  <a:srgbClr val="0E4561"/>
                </a:solidFill>
                <a:latin typeface="Arial"/>
                <a:cs typeface="Arial"/>
              </a:rPr>
              <a:t>rm</a:t>
            </a:r>
            <a:r>
              <a:rPr dirty="0" sz="220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00" spc="-114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bre</a:t>
            </a:r>
            <a:r>
              <a:rPr dirty="0" sz="2200" spc="-7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70" b="1">
                <a:solidFill>
                  <a:srgbClr val="0E4561"/>
                </a:solidFill>
                <a:latin typeface="Arial"/>
                <a:cs typeface="Arial"/>
              </a:rPr>
              <a:t>kdown</a:t>
            </a:r>
            <a:r>
              <a:rPr dirty="0" sz="2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dyn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mic</a:t>
            </a:r>
            <a:r>
              <a:rPr dirty="0" sz="220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2250" spc="-10" b="1">
                <a:solidFill>
                  <a:srgbClr val="0E4561"/>
                </a:solidFill>
                <a:latin typeface="Arial"/>
                <a:cs typeface="Arial"/>
              </a:rPr>
              <a:t>lly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749114"/>
            <a:ext cx="10471150" cy="216471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8800" spc="-2105">
                <a:latin typeface="Arial"/>
                <a:cs typeface="Arial"/>
              </a:rPr>
              <a:t>T</a:t>
            </a:r>
            <a:r>
              <a:rPr dirty="0" sz="8800" spc="-1295"/>
              <a:t>ec</a:t>
            </a:r>
            <a:r>
              <a:rPr dirty="0" sz="10100" spc="-1305"/>
              <a:t>hn</a:t>
            </a:r>
            <a:r>
              <a:rPr dirty="0" sz="10100" spc="-1295"/>
              <a:t>i</a:t>
            </a:r>
            <a:r>
              <a:rPr dirty="0" sz="8800" spc="-1375"/>
              <a:t>c</a:t>
            </a:r>
            <a:r>
              <a:rPr dirty="0" sz="8800" spc="-1305"/>
              <a:t>a</a:t>
            </a:r>
            <a:r>
              <a:rPr dirty="0" sz="10100" spc="-1295"/>
              <a:t>l</a:t>
            </a:r>
            <a:r>
              <a:rPr dirty="0" sz="10100" spc="-905"/>
              <a:t> </a:t>
            </a:r>
            <a:r>
              <a:rPr dirty="0" sz="8800" spc="-1639">
                <a:latin typeface="Arial"/>
                <a:cs typeface="Arial"/>
              </a:rPr>
              <a:t>I</a:t>
            </a:r>
            <a:r>
              <a:rPr dirty="0" sz="10100" spc="-1639"/>
              <a:t>mpl</a:t>
            </a:r>
            <a:r>
              <a:rPr dirty="0" sz="8800" spc="-1639"/>
              <a:t>e</a:t>
            </a:r>
            <a:r>
              <a:rPr dirty="0" sz="10100" spc="-1639"/>
              <a:t>m</a:t>
            </a:r>
            <a:r>
              <a:rPr dirty="0" sz="8800" spc="-1639"/>
              <a:t>e</a:t>
            </a:r>
            <a:r>
              <a:rPr dirty="0" sz="10100" spc="-1639"/>
              <a:t>nt</a:t>
            </a:r>
            <a:r>
              <a:rPr dirty="0" sz="8800" spc="-1639"/>
              <a:t>a</a:t>
            </a:r>
            <a:r>
              <a:rPr dirty="0" sz="10100" spc="-1639"/>
              <a:t>tion</a:t>
            </a:r>
            <a:endParaRPr sz="10100">
              <a:latin typeface="Arial"/>
              <a:cs typeface="Arial"/>
            </a:endParaRPr>
          </a:p>
          <a:p>
            <a:pPr marL="259715">
              <a:lnSpc>
                <a:spcPct val="100000"/>
              </a:lnSpc>
              <a:spcBef>
                <a:spcPts val="1989"/>
              </a:spcBef>
            </a:pPr>
            <a:r>
              <a:rPr dirty="0" u="sng" sz="2200" spc="-10" i="0">
                <a:uFill>
                  <a:solidFill>
                    <a:srgbClr val="0E4561"/>
                  </a:solidFill>
                </a:uFill>
                <a:latin typeface="Trebuchet MS"/>
                <a:cs typeface="Trebuchet MS"/>
              </a:rPr>
              <a:t>F</a:t>
            </a:r>
            <a:r>
              <a:rPr dirty="0" u="sng" sz="2250" spc="-10" i="0">
                <a:uFill>
                  <a:solidFill>
                    <a:srgbClr val="0E4561"/>
                  </a:solidFill>
                </a:uFill>
                <a:latin typeface="Arial"/>
                <a:cs typeface="Arial"/>
              </a:rPr>
              <a:t>rontend</a:t>
            </a:r>
            <a:r>
              <a:rPr dirty="0" u="sng" sz="2200" spc="-10" i="0">
                <a:uFill>
                  <a:solidFill>
                    <a:srgbClr val="0E4561"/>
                  </a:solidFill>
                </a:uFill>
                <a:latin typeface="Tahoma"/>
                <a:cs typeface="Tahoma"/>
              </a:rPr>
              <a:t>: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994690" y="4757703"/>
            <a:ext cx="7293609" cy="5529580"/>
          </a:xfrm>
          <a:custGeom>
            <a:avLst/>
            <a:gdLst/>
            <a:ahLst/>
            <a:cxnLst/>
            <a:rect l="l" t="t" r="r" b="b"/>
            <a:pathLst>
              <a:path w="7293609" h="5529580">
                <a:moveTo>
                  <a:pt x="7293308" y="5529296"/>
                </a:moveTo>
                <a:lnTo>
                  <a:pt x="0" y="5529295"/>
                </a:lnTo>
                <a:lnTo>
                  <a:pt x="7293308" y="0"/>
                </a:lnTo>
                <a:lnTo>
                  <a:pt x="7293308" y="55292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13483" y="3565111"/>
            <a:ext cx="6804640" cy="53599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800" spc="-1505"/>
              <a:t>login</a:t>
            </a:r>
            <a:r>
              <a:rPr dirty="0" sz="8500" spc="-1505">
                <a:latin typeface="Cambria"/>
                <a:cs typeface="Cambria"/>
              </a:rPr>
              <a:t>,</a:t>
            </a:r>
            <a:r>
              <a:rPr dirty="0" sz="9800" spc="-1505"/>
              <a:t>signup</a:t>
            </a:r>
            <a:r>
              <a:rPr dirty="0" sz="9800" spc="-950"/>
              <a:t> </a:t>
            </a:r>
            <a:r>
              <a:rPr dirty="0" sz="8200" spc="-1590">
                <a:latin typeface="Candara"/>
                <a:cs typeface="Candara"/>
              </a:rPr>
              <a:t>F</a:t>
            </a:r>
            <a:r>
              <a:rPr dirty="0" sz="9800" spc="-1590"/>
              <a:t>orms</a:t>
            </a:r>
            <a:endParaRPr sz="9800">
              <a:latin typeface="Candara"/>
              <a:cs typeface="Candar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7306856"/>
            <a:ext cx="66675" cy="666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7602131"/>
            <a:ext cx="66675" cy="6667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7897406"/>
            <a:ext cx="66675" cy="666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4" y="8192681"/>
            <a:ext cx="66675" cy="666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16000" y="3525589"/>
            <a:ext cx="9124950" cy="481901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250"/>
              </a:spcBef>
            </a:pP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95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oci</a:t>
            </a:r>
            <a:r>
              <a:rPr dirty="0" sz="1650" spc="-9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edi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0E4561"/>
                </a:solidFill>
                <a:latin typeface="Arial"/>
                <a:cs typeface="Arial"/>
              </a:rPr>
              <a:t>Da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dirty="0" sz="1650" spc="-7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implements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dirty="0" sz="1650" spc="-7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provide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4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reli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ble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450" spc="-5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dirty="0" sz="1450" spc="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login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form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integr</a:t>
            </a:r>
            <a:r>
              <a:rPr dirty="0" sz="1650" spc="-4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tes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with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dirty="0" sz="1650" spc="-7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ndle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sign</a:t>
            </a:r>
            <a:r>
              <a:rPr dirty="0" sz="1450" spc="-80" b="1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in</a:t>
            </a:r>
            <a:r>
              <a:rPr dirty="0" sz="1450" spc="-45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450" spc="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ensuring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0E4561"/>
                </a:solidFill>
                <a:latin typeface="Arial"/>
                <a:cs typeface="Arial"/>
              </a:rPr>
              <a:t>a 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robust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4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5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dirty="0" sz="1650" spc="-5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process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 marL="12700" marR="95885">
              <a:lnSpc>
                <a:spcPts val="1950"/>
              </a:lnSpc>
            </a:pP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implement</a:t>
            </a:r>
            <a:r>
              <a:rPr dirty="0" sz="1650" spc="-6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55" b="1">
                <a:solidFill>
                  <a:srgbClr val="0E4561"/>
                </a:solidFill>
                <a:latin typeface="Arial"/>
                <a:cs typeface="Arial"/>
              </a:rPr>
              <a:t>uses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90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1650" spc="-9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450" spc="-90" b="1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4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dirty="0" sz="1650" spc="-10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5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dirty="0" sz="1650" spc="-5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method</a:t>
            </a:r>
            <a:r>
              <a:rPr dirty="0" sz="1450" spc="-45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dirty="0" sz="1450" spc="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10" b="1">
                <a:solidFill>
                  <a:srgbClr val="0E4561"/>
                </a:solidFill>
                <a:latin typeface="Arial"/>
                <a:cs typeface="Arial"/>
              </a:rPr>
              <a:t>W</a:t>
            </a:r>
            <a:r>
              <a:rPr dirty="0" sz="1700" spc="-110" b="1">
                <a:solidFill>
                  <a:srgbClr val="0E4561"/>
                </a:solidFill>
                <a:latin typeface="Arial"/>
                <a:cs typeface="Arial"/>
              </a:rPr>
              <a:t>hen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user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enters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their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credenti</a:t>
            </a:r>
            <a:r>
              <a:rPr dirty="0" sz="1650" spc="-5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ls</a:t>
            </a:r>
            <a:r>
              <a:rPr dirty="0" sz="1450" spc="-55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450" spc="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form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10" b="1">
                <a:solidFill>
                  <a:srgbClr val="0E4561"/>
                </a:solidFill>
                <a:latin typeface="Arial"/>
                <a:cs typeface="Arial"/>
              </a:rPr>
              <a:t>submits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4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dirty="0" sz="1650" spc="-10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90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1650" spc="-9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450" spc="-90" b="1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2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dirty="0" sz="1650" spc="-2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tion 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service</a:t>
            </a:r>
            <a:r>
              <a:rPr dirty="0" sz="1450" spc="-7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dirty="0" sz="1450" spc="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then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verifies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credenti</a:t>
            </a:r>
            <a:r>
              <a:rPr dirty="0" sz="1650" spc="-6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ls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4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g</a:t>
            </a:r>
            <a:r>
              <a:rPr dirty="0" sz="1650" spc="-4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inst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its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secure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450" spc="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ensuring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th</a:t>
            </a:r>
            <a:r>
              <a:rPr dirty="0" sz="16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only </a:t>
            </a:r>
            <a:r>
              <a:rPr dirty="0" sz="1650" spc="-6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uthorized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25" b="1">
                <a:solidFill>
                  <a:srgbClr val="0E4561"/>
                </a:solidFill>
                <a:latin typeface="Arial"/>
                <a:cs typeface="Arial"/>
              </a:rPr>
              <a:t>users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2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25" b="1">
                <a:solidFill>
                  <a:srgbClr val="0E4561"/>
                </a:solidFill>
                <a:latin typeface="Arial"/>
                <a:cs typeface="Arial"/>
              </a:rPr>
              <a:t>ccess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 marL="12700" marR="93980">
              <a:lnSpc>
                <a:spcPts val="1950"/>
              </a:lnSpc>
            </a:pP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login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20" b="1">
                <a:solidFill>
                  <a:srgbClr val="0E4561"/>
                </a:solidFill>
                <a:latin typeface="Arial"/>
                <a:cs typeface="Arial"/>
              </a:rPr>
              <a:t>process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20" b="1">
                <a:solidFill>
                  <a:srgbClr val="0E4561"/>
                </a:solidFill>
                <a:latin typeface="Arial"/>
                <a:cs typeface="Arial"/>
              </a:rPr>
              <a:t>includes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proper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error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dirty="0" sz="1650" spc="-6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ndling</a:t>
            </a:r>
            <a:r>
              <a:rPr dirty="0" sz="1450" spc="-65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450" spc="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displ</a:t>
            </a:r>
            <a:r>
              <a:rPr dirty="0" sz="1650" spc="-9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ying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cle</a:t>
            </a:r>
            <a:r>
              <a:rPr dirty="0" sz="1650" spc="-3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r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10" b="1">
                <a:solidFill>
                  <a:srgbClr val="0E4561"/>
                </a:solidFill>
                <a:latin typeface="Arial"/>
                <a:cs typeface="Arial"/>
              </a:rPr>
              <a:t>mess</a:t>
            </a:r>
            <a:r>
              <a:rPr dirty="0" sz="1650" spc="-1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10" b="1">
                <a:solidFill>
                  <a:srgbClr val="0E4561"/>
                </a:solidFill>
                <a:latin typeface="Arial"/>
                <a:cs typeface="Arial"/>
              </a:rPr>
              <a:t>ges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inv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lid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credenti</a:t>
            </a:r>
            <a:r>
              <a:rPr dirty="0" sz="1650" spc="-6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ls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or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network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20" b="1">
                <a:solidFill>
                  <a:srgbClr val="0E4561"/>
                </a:solidFill>
                <a:latin typeface="Arial"/>
                <a:cs typeface="Arial"/>
              </a:rPr>
              <a:t>issues</a:t>
            </a:r>
            <a:r>
              <a:rPr dirty="0" sz="1450" spc="-120" b="1">
                <a:solidFill>
                  <a:srgbClr val="0E4561"/>
                </a:solidFill>
                <a:latin typeface="Arial"/>
                <a:cs typeface="Arial"/>
              </a:rPr>
              <a:t>..</a:t>
            </a:r>
            <a:r>
              <a:rPr dirty="0" sz="1450" spc="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6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ddition</a:t>
            </a:r>
            <a:r>
              <a:rPr dirty="0" sz="1650" spc="-6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lly</a:t>
            </a:r>
            <a:r>
              <a:rPr dirty="0" sz="1450" spc="-65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450" spc="2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there</a:t>
            </a:r>
            <a:r>
              <a:rPr dirty="0" sz="1450" spc="-55" b="1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6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450" spc="-55" b="1">
                <a:solidFill>
                  <a:srgbClr val="0E4561"/>
                </a:solidFill>
                <a:latin typeface="Arial"/>
                <a:cs typeface="Arial"/>
              </a:rPr>
              <a:t>"</a:t>
            </a:r>
            <a:r>
              <a:rPr dirty="0" sz="1650" spc="-55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orgot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05" b="1">
                <a:solidFill>
                  <a:srgbClr val="0E4561"/>
                </a:solidFill>
                <a:latin typeface="Arial"/>
                <a:cs typeface="Arial"/>
              </a:rPr>
              <a:t>Pa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dirty="0" sz="1450" spc="-105" b="1">
                <a:solidFill>
                  <a:srgbClr val="0E4561"/>
                </a:solidFill>
                <a:latin typeface="Arial"/>
                <a:cs typeface="Arial"/>
              </a:rPr>
              <a:t>"</a:t>
            </a:r>
            <a:r>
              <a:rPr dirty="0" sz="1450" spc="1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link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th</a:t>
            </a:r>
            <a:r>
              <a:rPr dirty="0" sz="16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triggers </a:t>
            </a:r>
            <a:r>
              <a:rPr dirty="0" sz="1650" spc="-90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1650" spc="-9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450" spc="-90" b="1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dirty="0" sz="1650" spc="-10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reset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function</a:t>
            </a:r>
            <a:r>
              <a:rPr dirty="0" sz="1650" spc="-4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lity</a:t>
            </a:r>
            <a:r>
              <a:rPr dirty="0" sz="1450" spc="-45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450" spc="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0E4561"/>
                </a:solidFill>
                <a:latin typeface="Arial"/>
                <a:cs typeface="Arial"/>
              </a:rPr>
              <a:t>sending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6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reset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1450" spc="-105" b="1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registered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2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ddress</a:t>
            </a:r>
            <a:r>
              <a:rPr dirty="0" sz="1450" spc="-2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dirty="0" sz="170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integr</a:t>
            </a:r>
            <a:r>
              <a:rPr dirty="0" sz="1650" spc="-4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70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with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F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ireb</a:t>
            </a:r>
            <a:r>
              <a:rPr dirty="0" sz="1650" spc="-8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70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provides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sever</a:t>
            </a:r>
            <a:r>
              <a:rPr dirty="0" sz="1650" spc="-6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dirty="0" sz="170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benefits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1550">
              <a:latin typeface="Arial"/>
              <a:cs typeface="Arial"/>
            </a:endParaRPr>
          </a:p>
          <a:p>
            <a:pPr marL="347345" marR="6677025">
              <a:lnSpc>
                <a:spcPct val="113999"/>
              </a:lnSpc>
            </a:pPr>
            <a:r>
              <a:rPr dirty="0" sz="1650" spc="-105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ecure</a:t>
            </a:r>
            <a:r>
              <a:rPr dirty="0" sz="1700" spc="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uthentic</a:t>
            </a:r>
            <a:r>
              <a:rPr dirty="0" sz="1650" spc="-5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tion 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R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time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lid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endParaRPr sz="1700">
              <a:latin typeface="Arial"/>
              <a:cs typeface="Arial"/>
            </a:endParaRPr>
          </a:p>
          <a:p>
            <a:pPr marL="347345" marR="6049645">
              <a:lnSpc>
                <a:spcPct val="113999"/>
              </a:lnSpc>
            </a:pPr>
            <a:r>
              <a:rPr dirty="0" sz="1650" spc="-114" b="1">
                <a:solidFill>
                  <a:srgbClr val="0E4561"/>
                </a:solidFill>
                <a:latin typeface="Arial"/>
                <a:cs typeface="Arial"/>
              </a:rPr>
              <a:t>Pa</a:t>
            </a:r>
            <a:r>
              <a:rPr dirty="0" sz="1700" spc="-114" b="1">
                <a:solidFill>
                  <a:srgbClr val="0E4561"/>
                </a:solidFill>
                <a:latin typeface="Arial"/>
                <a:cs typeface="Arial"/>
              </a:rPr>
              <a:t>ssword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reset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function</a:t>
            </a:r>
            <a:r>
              <a:rPr dirty="0" sz="1650" spc="-45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lity </a:t>
            </a:r>
            <a:r>
              <a:rPr dirty="0" sz="1650" spc="-145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145" b="1">
                <a:solidFill>
                  <a:srgbClr val="0E4561"/>
                </a:solidFill>
                <a:latin typeface="Arial"/>
                <a:cs typeface="Arial"/>
              </a:rPr>
              <a:t>ession</a:t>
            </a:r>
            <a:r>
              <a:rPr dirty="0" sz="1700" spc="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dirty="0" sz="1650" spc="-10" b="1">
                <a:solidFill>
                  <a:srgbClr val="0E4561"/>
                </a:solidFill>
                <a:latin typeface="Arial"/>
                <a:cs typeface="Arial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gement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42985" y="9244010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 h="0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42985" y="3409301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 h="0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12845" y="2444492"/>
            <a:ext cx="8372475" cy="5924550"/>
            <a:chOff x="412845" y="2444492"/>
            <a:chExt cx="8372475" cy="59245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9827" y="3280646"/>
              <a:ext cx="2284471" cy="323735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845" y="2444492"/>
              <a:ext cx="8372474" cy="5924549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9341029" y="2397840"/>
            <a:ext cx="7769859" cy="13106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00" spc="-110" b="1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dirty="0" sz="3250" spc="-110" b="1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dirty="0" sz="3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3100" spc="-165" b="1">
                <a:solidFill>
                  <a:srgbClr val="0E4561"/>
                </a:solidFill>
                <a:latin typeface="Tahoma"/>
                <a:cs typeface="Tahoma"/>
              </a:rPr>
              <a:t>U</a:t>
            </a:r>
            <a:r>
              <a:rPr dirty="0" sz="3250" spc="-165" b="1">
                <a:solidFill>
                  <a:srgbClr val="0E4561"/>
                </a:solidFill>
                <a:latin typeface="Arial"/>
                <a:cs typeface="Arial"/>
              </a:rPr>
              <a:t>ser</a:t>
            </a:r>
            <a:r>
              <a:rPr dirty="0" sz="3250" spc="-7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0E4561"/>
                </a:solidFill>
                <a:latin typeface="Tahoma"/>
                <a:cs typeface="Tahoma"/>
              </a:rPr>
              <a:t>L</a:t>
            </a:r>
            <a:r>
              <a:rPr dirty="0" sz="3250" spc="-10" b="1">
                <a:solidFill>
                  <a:srgbClr val="0E4561"/>
                </a:solidFill>
                <a:latin typeface="Arial"/>
                <a:cs typeface="Arial"/>
              </a:rPr>
              <a:t>ookup</a:t>
            </a:r>
            <a:endParaRPr sz="3250">
              <a:latin typeface="Arial"/>
              <a:cs typeface="Arial"/>
            </a:endParaRPr>
          </a:p>
          <a:p>
            <a:pPr marL="253365" marR="5080">
              <a:lnSpc>
                <a:spcPts val="1500"/>
              </a:lnSpc>
              <a:spcBef>
                <a:spcPts val="1689"/>
              </a:spcBef>
            </a:pPr>
            <a:r>
              <a:rPr dirty="0" sz="1500" spc="-120" b="1">
                <a:solidFill>
                  <a:srgbClr val="0E4561"/>
                </a:solidFill>
                <a:latin typeface="Tahoma"/>
                <a:cs typeface="Tahoma"/>
              </a:rPr>
              <a:t>T</a:t>
            </a:r>
            <a:r>
              <a:rPr dirty="0" sz="1550" spc="-120" b="1">
                <a:solidFill>
                  <a:srgbClr val="0E4561"/>
                </a:solidFill>
                <a:latin typeface="Arial"/>
                <a:cs typeface="Arial"/>
              </a:rPr>
              <a:t>his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70" b="1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dirty="0" sz="1500" spc="-7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70" b="1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dirty="0" sz="1500" spc="-7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70" b="1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85" b="1">
                <a:solidFill>
                  <a:srgbClr val="0E4561"/>
                </a:solidFill>
                <a:latin typeface="Arial"/>
                <a:cs typeface="Arial"/>
              </a:rPr>
              <a:t>provides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00" spc="-4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1550" spc="-105" b="1">
                <a:solidFill>
                  <a:srgbClr val="0E4561"/>
                </a:solidFill>
                <a:latin typeface="Arial"/>
                <a:cs typeface="Arial"/>
              </a:rPr>
              <a:t>quick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5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55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65" b="1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dirty="0" sz="1500" spc="-6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65" b="1">
                <a:solidFill>
                  <a:srgbClr val="0E4561"/>
                </a:solidFill>
                <a:latin typeface="Arial"/>
                <a:cs typeface="Arial"/>
              </a:rPr>
              <a:t>sy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50" b="1">
                <a:solidFill>
                  <a:srgbClr val="0E4561"/>
                </a:solidFill>
                <a:latin typeface="Arial"/>
                <a:cs typeface="Arial"/>
              </a:rPr>
              <a:t>w</a:t>
            </a:r>
            <a:r>
              <a:rPr dirty="0" sz="1500" spc="-5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50" b="1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65" b="1">
                <a:solidFill>
                  <a:srgbClr val="0E4561"/>
                </a:solidFill>
                <a:latin typeface="Arial"/>
                <a:cs typeface="Arial"/>
              </a:rPr>
              <a:t>look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95" b="1">
                <a:solidFill>
                  <a:srgbClr val="0E4561"/>
                </a:solidFill>
                <a:latin typeface="Arial"/>
                <a:cs typeface="Arial"/>
              </a:rPr>
              <a:t>up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50" b="1">
                <a:solidFill>
                  <a:srgbClr val="0E4561"/>
                </a:solidFill>
                <a:latin typeface="Arial"/>
                <a:cs typeface="Arial"/>
              </a:rPr>
              <a:t>inform</a:t>
            </a:r>
            <a:r>
              <a:rPr dirty="0" sz="1500" spc="-5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50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3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bout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00" spc="-4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1550" spc="-40" b="1">
                <a:solidFill>
                  <a:srgbClr val="0E4561"/>
                </a:solidFill>
                <a:latin typeface="Arial"/>
                <a:cs typeface="Arial"/>
              </a:rPr>
              <a:t>specific </a:t>
            </a:r>
            <a:r>
              <a:rPr dirty="0" sz="1500" spc="-50" b="1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dirty="0" sz="1550" spc="-50" b="1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110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1350" spc="-1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dirty="0" sz="1350" spc="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80" b="1">
                <a:solidFill>
                  <a:srgbClr val="0E4561"/>
                </a:solidFill>
                <a:latin typeface="Tahoma"/>
                <a:cs typeface="Tahoma"/>
              </a:rPr>
              <a:t>B</a:t>
            </a:r>
            <a:r>
              <a:rPr dirty="0" sz="1550" spc="-80" b="1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45" b="1">
                <a:solidFill>
                  <a:srgbClr val="0E4561"/>
                </a:solidFill>
                <a:latin typeface="Arial"/>
                <a:cs typeface="Arial"/>
              </a:rPr>
              <a:t>entering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00" spc="-4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1500" spc="-50" b="1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dirty="0" sz="1550" spc="-50" b="1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60" b="1">
                <a:solidFill>
                  <a:srgbClr val="0E4561"/>
                </a:solidFill>
                <a:latin typeface="Arial"/>
                <a:cs typeface="Arial"/>
              </a:rPr>
              <a:t>usern</a:t>
            </a:r>
            <a:r>
              <a:rPr dirty="0" sz="1500" spc="-6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60" b="1">
                <a:solidFill>
                  <a:srgbClr val="0E4561"/>
                </a:solidFill>
                <a:latin typeface="Arial"/>
                <a:cs typeface="Arial"/>
              </a:rPr>
              <a:t>me</a:t>
            </a:r>
            <a:r>
              <a:rPr dirty="0" sz="1350" spc="-60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350" spc="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85" b="1">
                <a:solidFill>
                  <a:srgbClr val="0E4561"/>
                </a:solidFill>
                <a:latin typeface="Arial"/>
                <a:cs typeface="Arial"/>
              </a:rPr>
              <a:t>you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90" b="1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dirty="0" sz="1500" spc="-9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90" b="1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12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120" b="1">
                <a:solidFill>
                  <a:srgbClr val="0E4561"/>
                </a:solidFill>
                <a:latin typeface="Arial"/>
                <a:cs typeface="Arial"/>
              </a:rPr>
              <a:t>ccess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50" b="1">
                <a:solidFill>
                  <a:srgbClr val="0E4561"/>
                </a:solidFill>
                <a:latin typeface="Arial"/>
                <a:cs typeface="Arial"/>
              </a:rPr>
              <a:t>key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60" b="1">
                <a:solidFill>
                  <a:srgbClr val="0E4561"/>
                </a:solidFill>
                <a:latin typeface="Arial"/>
                <a:cs typeface="Arial"/>
              </a:rPr>
              <a:t>det</a:t>
            </a:r>
            <a:r>
              <a:rPr dirty="0" sz="1500" spc="-6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60" b="1">
                <a:solidFill>
                  <a:srgbClr val="0E4561"/>
                </a:solidFill>
                <a:latin typeface="Arial"/>
                <a:cs typeface="Arial"/>
              </a:rPr>
              <a:t>ils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3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bout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their </a:t>
            </a:r>
            <a:r>
              <a:rPr dirty="0" sz="1500" spc="-8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80" b="1">
                <a:solidFill>
                  <a:srgbClr val="0E4561"/>
                </a:solidFill>
                <a:latin typeface="Arial"/>
                <a:cs typeface="Arial"/>
              </a:rPr>
              <a:t>ccount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4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40" b="1">
                <a:solidFill>
                  <a:srgbClr val="0E4561"/>
                </a:solidFill>
                <a:latin typeface="Arial"/>
                <a:cs typeface="Arial"/>
              </a:rPr>
              <a:t>ctivity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5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55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eng</a:t>
            </a:r>
            <a:r>
              <a:rPr dirty="0" sz="1500" spc="-1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gement</a:t>
            </a:r>
            <a:r>
              <a:rPr dirty="0" sz="1350" spc="-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35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318749" y="54207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318749" y="562078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318749" y="582081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318749" y="60208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318749" y="622086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49" y="57149"/>
                </a:moveTo>
                <a:lnTo>
                  <a:pt x="0" y="57149"/>
                </a:lnTo>
                <a:lnTo>
                  <a:pt x="0" y="0"/>
                </a:lnTo>
                <a:lnTo>
                  <a:pt x="57149" y="0"/>
                </a:lnTo>
                <a:lnTo>
                  <a:pt x="57149" y="57149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340996" y="4112601"/>
            <a:ext cx="7854950" cy="2247265"/>
          </a:xfrm>
          <a:prstGeom prst="rect">
            <a:avLst/>
          </a:prstGeom>
        </p:spPr>
        <p:txBody>
          <a:bodyPr wrap="square" lIns="0" tIns="2051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3100" spc="-204" b="1">
                <a:solidFill>
                  <a:srgbClr val="0E4561"/>
                </a:solidFill>
                <a:latin typeface="Tahoma"/>
                <a:cs typeface="Tahoma"/>
              </a:rPr>
              <a:t>Ma</a:t>
            </a:r>
            <a:r>
              <a:rPr dirty="0" sz="3250" spc="-204" b="1">
                <a:solidFill>
                  <a:srgbClr val="0E4561"/>
                </a:solidFill>
                <a:latin typeface="Arial"/>
                <a:cs typeface="Arial"/>
              </a:rPr>
              <a:t>in</a:t>
            </a:r>
            <a:r>
              <a:rPr dirty="0" sz="325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3100" spc="-10" b="1">
                <a:solidFill>
                  <a:srgbClr val="0E4561"/>
                </a:solidFill>
                <a:latin typeface="Tahoma"/>
                <a:cs typeface="Tahoma"/>
              </a:rPr>
              <a:t>F</a:t>
            </a:r>
            <a:r>
              <a:rPr dirty="0" sz="3250" spc="-10" b="1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dirty="0" sz="3100" spc="-1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3250" spc="-10" b="1">
                <a:solidFill>
                  <a:srgbClr val="0E4561"/>
                </a:solidFill>
                <a:latin typeface="Arial"/>
                <a:cs typeface="Arial"/>
              </a:rPr>
              <a:t>tures</a:t>
            </a:r>
            <a:r>
              <a:rPr dirty="0" sz="2800" spc="-10" b="1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224790" marR="5080">
              <a:lnSpc>
                <a:spcPts val="1580"/>
              </a:lnSpc>
              <a:spcBef>
                <a:spcPts val="1045"/>
              </a:spcBef>
            </a:pPr>
            <a:r>
              <a:rPr dirty="0" sz="1550" spc="-90" b="1">
                <a:solidFill>
                  <a:srgbClr val="0E4561"/>
                </a:solidFill>
                <a:latin typeface="Arial"/>
                <a:cs typeface="Arial"/>
              </a:rPr>
              <a:t>soci</a:t>
            </a:r>
            <a:r>
              <a:rPr dirty="0" sz="1500" spc="-9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90" b="1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45" b="1">
                <a:solidFill>
                  <a:srgbClr val="0E4561"/>
                </a:solidFill>
                <a:latin typeface="Arial"/>
                <a:cs typeface="Arial"/>
              </a:rPr>
              <a:t>medi</a:t>
            </a:r>
            <a:r>
              <a:rPr dirty="0" sz="1500" spc="-4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00" spc="-25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1550" spc="-65" b="1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dirty="0" sz="1500" spc="-6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65" b="1">
                <a:solidFill>
                  <a:srgbClr val="0E4561"/>
                </a:solidFill>
                <a:latin typeface="Arial"/>
                <a:cs typeface="Arial"/>
              </a:rPr>
              <a:t>shbo</a:t>
            </a:r>
            <a:r>
              <a:rPr dirty="0" sz="1500" spc="-6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65" b="1">
                <a:solidFill>
                  <a:srgbClr val="0E4561"/>
                </a:solidFill>
                <a:latin typeface="Arial"/>
                <a:cs typeface="Arial"/>
              </a:rPr>
              <a:t>rd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4561"/>
                </a:solidFill>
                <a:latin typeface="Arial"/>
                <a:cs typeface="Arial"/>
              </a:rPr>
              <a:t>th</a:t>
            </a:r>
            <a:r>
              <a:rPr dirty="0" sz="150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8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80" b="1">
                <a:solidFill>
                  <a:srgbClr val="0E4561"/>
                </a:solidFill>
                <a:latin typeface="Arial"/>
                <a:cs typeface="Arial"/>
              </a:rPr>
              <a:t>llows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100" b="1">
                <a:solidFill>
                  <a:srgbClr val="0E4561"/>
                </a:solidFill>
                <a:latin typeface="Arial"/>
                <a:cs typeface="Arial"/>
              </a:rPr>
              <a:t>users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4561"/>
                </a:solidFill>
                <a:latin typeface="Arial"/>
                <a:cs typeface="Arial"/>
              </a:rPr>
              <a:t>to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80" b="1">
                <a:solidFill>
                  <a:srgbClr val="0E4561"/>
                </a:solidFill>
                <a:latin typeface="Arial"/>
                <a:cs typeface="Arial"/>
              </a:rPr>
              <a:t>se</a:t>
            </a:r>
            <a:r>
              <a:rPr dirty="0" sz="1500" spc="-8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80" b="1">
                <a:solidFill>
                  <a:srgbClr val="0E4561"/>
                </a:solidFill>
                <a:latin typeface="Arial"/>
                <a:cs typeface="Arial"/>
              </a:rPr>
              <a:t>rch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3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35" b="1">
                <a:solidFill>
                  <a:srgbClr val="0E4561"/>
                </a:solidFill>
                <a:latin typeface="Arial"/>
                <a:cs typeface="Arial"/>
              </a:rPr>
              <a:t>ny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40" b="1">
                <a:solidFill>
                  <a:srgbClr val="0E4561"/>
                </a:solidFill>
                <a:latin typeface="Tahoma"/>
                <a:cs typeface="Tahoma"/>
              </a:rPr>
              <a:t>R</a:t>
            </a:r>
            <a:r>
              <a:rPr dirty="0" sz="1550" spc="-40" b="1">
                <a:solidFill>
                  <a:srgbClr val="0E4561"/>
                </a:solidFill>
                <a:latin typeface="Arial"/>
                <a:cs typeface="Arial"/>
              </a:rPr>
              <a:t>eddit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70" b="1">
                <a:solidFill>
                  <a:srgbClr val="0E4561"/>
                </a:solidFill>
                <a:latin typeface="Arial"/>
                <a:cs typeface="Arial"/>
              </a:rPr>
              <a:t>usern</a:t>
            </a:r>
            <a:r>
              <a:rPr dirty="0" sz="1500" spc="-7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70" b="1">
                <a:solidFill>
                  <a:srgbClr val="0E4561"/>
                </a:solidFill>
                <a:latin typeface="Arial"/>
                <a:cs typeface="Arial"/>
              </a:rPr>
              <a:t>me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00" spc="-45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45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0E4561"/>
                </a:solidFill>
                <a:latin typeface="Arial"/>
                <a:cs typeface="Arial"/>
              </a:rPr>
              <a:t>view 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det</a:t>
            </a:r>
            <a:r>
              <a:rPr dirty="0" sz="1500" spc="-3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spc="-30" b="1">
                <a:solidFill>
                  <a:srgbClr val="0E4561"/>
                </a:solidFill>
                <a:latin typeface="Arial"/>
                <a:cs typeface="Arial"/>
              </a:rPr>
              <a:t>iled</a:t>
            </a:r>
            <a:r>
              <a:rPr dirty="0" sz="1550" spc="-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spc="-85" b="1">
                <a:solidFill>
                  <a:srgbClr val="0E4561"/>
                </a:solidFill>
                <a:latin typeface="Arial"/>
                <a:cs typeface="Arial"/>
              </a:rPr>
              <a:t>public</a:t>
            </a:r>
            <a:r>
              <a:rPr dirty="0" sz="1550" spc="-1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4561"/>
                </a:solidFill>
                <a:latin typeface="Arial"/>
                <a:cs typeface="Arial"/>
              </a:rPr>
              <a:t>d</a:t>
            </a:r>
            <a:r>
              <a:rPr dirty="0" sz="150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50" b="1">
                <a:solidFill>
                  <a:srgbClr val="0E4561"/>
                </a:solidFill>
                <a:latin typeface="Arial"/>
                <a:cs typeface="Arial"/>
              </a:rPr>
              <a:t>t</a:t>
            </a:r>
            <a:r>
              <a:rPr dirty="0" sz="1500" b="1">
                <a:solidFill>
                  <a:srgbClr val="0E4561"/>
                </a:solidFill>
                <a:latin typeface="Tahoma"/>
                <a:cs typeface="Tahoma"/>
              </a:rPr>
              <a:t>a</a:t>
            </a:r>
            <a:r>
              <a:rPr dirty="0" sz="1500" spc="-30" b="1">
                <a:solidFill>
                  <a:srgbClr val="0E4561"/>
                </a:solidFill>
                <a:latin typeface="Tahoma"/>
                <a:cs typeface="Tahoma"/>
              </a:rPr>
              <a:t> </a:t>
            </a:r>
            <a:r>
              <a:rPr dirty="0" sz="1550" spc="-10" b="1">
                <a:solidFill>
                  <a:srgbClr val="0E4561"/>
                </a:solidFill>
                <a:latin typeface="Arial"/>
                <a:cs typeface="Arial"/>
              </a:rPr>
              <a:t>including</a:t>
            </a:r>
            <a:r>
              <a:rPr dirty="0" sz="1350" spc="-10" b="1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1350">
              <a:latin typeface="Arial"/>
              <a:cs typeface="Arial"/>
            </a:endParaRPr>
          </a:p>
          <a:p>
            <a:pPr marL="1154430">
              <a:lnSpc>
                <a:spcPts val="1420"/>
              </a:lnSpc>
            </a:pPr>
            <a:r>
              <a:rPr dirty="0" sz="1500" spc="-90">
                <a:solidFill>
                  <a:srgbClr val="0E4561"/>
                </a:solidFill>
                <a:latin typeface="Arial MT"/>
                <a:cs typeface="Arial MT"/>
              </a:rPr>
              <a:t>U</a:t>
            </a:r>
            <a:r>
              <a:rPr dirty="0" sz="1550" spc="-90">
                <a:solidFill>
                  <a:srgbClr val="0E4561"/>
                </a:solidFill>
                <a:latin typeface="Lucida Sans Unicode"/>
                <a:cs typeface="Lucida Sans Unicode"/>
              </a:rPr>
              <a:t>sern</a:t>
            </a:r>
            <a:r>
              <a:rPr dirty="0" sz="1500" spc="-9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50" spc="-90">
                <a:solidFill>
                  <a:srgbClr val="0E4561"/>
                </a:solidFill>
                <a:latin typeface="Lucida Sans Unicode"/>
                <a:cs typeface="Lucida Sans Unicode"/>
              </a:rPr>
              <a:t>me</a:t>
            </a:r>
            <a:r>
              <a:rPr dirty="0" sz="1550" spc="-5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20">
                <a:solidFill>
                  <a:srgbClr val="0E4561"/>
                </a:solidFill>
                <a:latin typeface="Lucida Sans Unicode"/>
                <a:cs typeface="Lucida Sans Unicode"/>
              </a:rPr>
              <a:t>info</a:t>
            </a:r>
            <a:endParaRPr sz="1550">
              <a:latin typeface="Lucida Sans Unicode"/>
              <a:cs typeface="Lucida Sans Unicode"/>
            </a:endParaRPr>
          </a:p>
          <a:p>
            <a:pPr marL="1154430" marR="4830445">
              <a:lnSpc>
                <a:spcPts val="1580"/>
              </a:lnSpc>
              <a:spcBef>
                <a:spcPts val="145"/>
              </a:spcBef>
            </a:pPr>
            <a:r>
              <a:rPr dirty="0" sz="1500" spc="-10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50" spc="-105">
                <a:solidFill>
                  <a:srgbClr val="0E4561"/>
                </a:solidFill>
                <a:latin typeface="Lucida Sans Unicode"/>
                <a:cs typeface="Lucida Sans Unicode"/>
              </a:rPr>
              <a:t>ccount</a:t>
            </a:r>
            <a:r>
              <a:rPr dirty="0" sz="1550" spc="-6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90">
                <a:solidFill>
                  <a:srgbClr val="0E4561"/>
                </a:solidFill>
                <a:latin typeface="Lucida Sans Unicode"/>
                <a:cs typeface="Lucida Sans Unicode"/>
              </a:rPr>
              <a:t>cre</a:t>
            </a:r>
            <a:r>
              <a:rPr dirty="0" sz="1500" spc="-9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50" spc="-90">
                <a:solidFill>
                  <a:srgbClr val="0E4561"/>
                </a:solidFill>
                <a:latin typeface="Lucida Sans Unicode"/>
                <a:cs typeface="Lucida Sans Unicode"/>
              </a:rPr>
              <a:t>tion</a:t>
            </a:r>
            <a:r>
              <a:rPr dirty="0" sz="1550" spc="-6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45">
                <a:solidFill>
                  <a:srgbClr val="0E4561"/>
                </a:solidFill>
                <a:latin typeface="Lucida Sans Unicode"/>
                <a:cs typeface="Lucida Sans Unicode"/>
              </a:rPr>
              <a:t>d</a:t>
            </a:r>
            <a:r>
              <a:rPr dirty="0" sz="1500" spc="-4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50" spc="-45">
                <a:solidFill>
                  <a:srgbClr val="0E4561"/>
                </a:solidFill>
                <a:latin typeface="Lucida Sans Unicode"/>
                <a:cs typeface="Lucida Sans Unicode"/>
              </a:rPr>
              <a:t>te </a:t>
            </a:r>
            <a:r>
              <a:rPr dirty="0" sz="1500" spc="-40">
                <a:solidFill>
                  <a:srgbClr val="0E4561"/>
                </a:solidFill>
                <a:latin typeface="Arial MT"/>
                <a:cs typeface="Arial MT"/>
              </a:rPr>
              <a:t>Ka</a:t>
            </a:r>
            <a:r>
              <a:rPr dirty="0" sz="1550" spc="-40">
                <a:solidFill>
                  <a:srgbClr val="0E4561"/>
                </a:solidFill>
                <a:latin typeface="Lucida Sans Unicode"/>
                <a:cs typeface="Lucida Sans Unicode"/>
              </a:rPr>
              <a:t>rm</a:t>
            </a:r>
            <a:r>
              <a:rPr dirty="0" sz="1500" spc="-4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00" spc="-6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E4561"/>
                </a:solidFill>
                <a:latin typeface="Lucida Sans Unicode"/>
                <a:cs typeface="Lucida Sans Unicode"/>
              </a:rPr>
              <a:t>st</a:t>
            </a:r>
            <a:r>
              <a:rPr dirty="0" sz="1500" spc="-1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50" spc="-10">
                <a:solidFill>
                  <a:srgbClr val="0E4561"/>
                </a:solidFill>
                <a:latin typeface="Lucida Sans Unicode"/>
                <a:cs typeface="Lucida Sans Unicode"/>
              </a:rPr>
              <a:t>tistics</a:t>
            </a:r>
            <a:endParaRPr sz="1550">
              <a:latin typeface="Lucida Sans Unicode"/>
              <a:cs typeface="Lucida Sans Unicode"/>
            </a:endParaRPr>
          </a:p>
          <a:p>
            <a:pPr marL="1154430">
              <a:lnSpc>
                <a:spcPts val="1420"/>
              </a:lnSpc>
            </a:pPr>
            <a:r>
              <a:rPr dirty="0" sz="1500" spc="-145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dirty="0" sz="1550" spc="-145">
                <a:solidFill>
                  <a:srgbClr val="0E4561"/>
                </a:solidFill>
                <a:latin typeface="Lucida Sans Unicode"/>
                <a:cs typeface="Lucida Sans Unicode"/>
              </a:rPr>
              <a:t>op</a:t>
            </a:r>
            <a:r>
              <a:rPr dirty="0" sz="1550" spc="-9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110">
                <a:solidFill>
                  <a:srgbClr val="0E4561"/>
                </a:solidFill>
                <a:latin typeface="Lucida Sans Unicode"/>
                <a:cs typeface="Lucida Sans Unicode"/>
              </a:rPr>
              <a:t>post</a:t>
            </a:r>
            <a:r>
              <a:rPr dirty="0" sz="155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00" spc="-8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50" spc="-85">
                <a:solidFill>
                  <a:srgbClr val="0E4561"/>
                </a:solidFill>
                <a:latin typeface="Lucida Sans Unicode"/>
                <a:cs typeface="Lucida Sans Unicode"/>
              </a:rPr>
              <a:t>nd </a:t>
            </a:r>
            <a:r>
              <a:rPr dirty="0" sz="1550" spc="-10">
                <a:solidFill>
                  <a:srgbClr val="0E4561"/>
                </a:solidFill>
                <a:latin typeface="Lucida Sans Unicode"/>
                <a:cs typeface="Lucida Sans Unicode"/>
              </a:rPr>
              <a:t>comment</a:t>
            </a:r>
            <a:endParaRPr sz="1550">
              <a:latin typeface="Lucida Sans Unicode"/>
              <a:cs typeface="Lucida Sans Unicode"/>
            </a:endParaRPr>
          </a:p>
          <a:p>
            <a:pPr marL="1154430">
              <a:lnSpc>
                <a:spcPts val="1720"/>
              </a:lnSpc>
            </a:pPr>
            <a:r>
              <a:rPr dirty="0" sz="1500" spc="-40">
                <a:solidFill>
                  <a:srgbClr val="0E4561"/>
                </a:solidFill>
                <a:latin typeface="Arial MT"/>
                <a:cs typeface="Arial MT"/>
              </a:rPr>
              <a:t>Ka</a:t>
            </a:r>
            <a:r>
              <a:rPr dirty="0" sz="1550" spc="-40">
                <a:solidFill>
                  <a:srgbClr val="0E4561"/>
                </a:solidFill>
                <a:latin typeface="Lucida Sans Unicode"/>
                <a:cs typeface="Lucida Sans Unicode"/>
              </a:rPr>
              <a:t>rm</a:t>
            </a:r>
            <a:r>
              <a:rPr dirty="0" sz="1500" spc="-4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00" spc="-1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1550" spc="-130">
                <a:solidFill>
                  <a:srgbClr val="0E4561"/>
                </a:solidFill>
                <a:latin typeface="Lucida Sans Unicode"/>
                <a:cs typeface="Lucida Sans Unicode"/>
              </a:rPr>
              <a:t>distribution</a:t>
            </a:r>
            <a:r>
              <a:rPr dirty="0" sz="1550" spc="-7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20">
                <a:solidFill>
                  <a:srgbClr val="0E4561"/>
                </a:solidFill>
                <a:latin typeface="Lucida Sans Unicode"/>
                <a:cs typeface="Lucida Sans Unicode"/>
              </a:rPr>
              <a:t>ch</a:t>
            </a:r>
            <a:r>
              <a:rPr dirty="0" sz="1500" spc="-2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550" spc="-20">
                <a:solidFill>
                  <a:srgbClr val="0E4561"/>
                </a:solidFill>
                <a:latin typeface="Lucida Sans Unicode"/>
                <a:cs typeface="Lucida Sans Unicode"/>
              </a:rPr>
              <a:t>rt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191862" y="713324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191862" y="733326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191862" y="7533294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191862" y="7733319"/>
            <a:ext cx="66675" cy="66675"/>
          </a:xfrm>
          <a:custGeom>
            <a:avLst/>
            <a:gdLst/>
            <a:ahLst/>
            <a:cxnLst/>
            <a:rect l="l" t="t" r="r" b="b"/>
            <a:pathLst>
              <a:path w="66675" h="66675">
                <a:moveTo>
                  <a:pt x="66674" y="66674"/>
                </a:moveTo>
                <a:lnTo>
                  <a:pt x="0" y="66674"/>
                </a:lnTo>
                <a:lnTo>
                  <a:pt x="0" y="0"/>
                </a:lnTo>
                <a:lnTo>
                  <a:pt x="66674" y="0"/>
                </a:lnTo>
                <a:lnTo>
                  <a:pt x="66674" y="66674"/>
                </a:lnTo>
                <a:close/>
              </a:path>
            </a:pathLst>
          </a:custGeom>
          <a:solidFill>
            <a:srgbClr val="0E4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9340996" y="6208521"/>
            <a:ext cx="4697730" cy="1674495"/>
          </a:xfrm>
          <a:prstGeom prst="rect">
            <a:avLst/>
          </a:prstGeom>
        </p:spPr>
        <p:txBody>
          <a:bodyPr wrap="square" lIns="0" tIns="217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3100" spc="-210" b="1">
                <a:solidFill>
                  <a:srgbClr val="0E4561"/>
                </a:solidFill>
                <a:latin typeface="Tahoma"/>
                <a:cs typeface="Tahoma"/>
              </a:rPr>
              <a:t>T</a:t>
            </a:r>
            <a:r>
              <a:rPr dirty="0" sz="3250" spc="-210" b="1">
                <a:solidFill>
                  <a:srgbClr val="0E4561"/>
                </a:solidFill>
                <a:latin typeface="Arial"/>
                <a:cs typeface="Arial"/>
              </a:rPr>
              <a:t>echnologies</a:t>
            </a:r>
            <a:r>
              <a:rPr dirty="0" sz="3250" spc="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3100" spc="-20" b="1">
                <a:solidFill>
                  <a:srgbClr val="0E4561"/>
                </a:solidFill>
                <a:latin typeface="Tahoma"/>
                <a:cs typeface="Tahoma"/>
              </a:rPr>
              <a:t>U</a:t>
            </a:r>
            <a:r>
              <a:rPr dirty="0" sz="3250" spc="-20" b="1">
                <a:solidFill>
                  <a:srgbClr val="0E4561"/>
                </a:solidFill>
                <a:latin typeface="Arial"/>
                <a:cs typeface="Arial"/>
              </a:rPr>
              <a:t>sed</a:t>
            </a:r>
            <a:endParaRPr sz="3250">
              <a:latin typeface="Arial"/>
              <a:cs typeface="Arial"/>
            </a:endParaRPr>
          </a:p>
          <a:p>
            <a:pPr marL="1042035">
              <a:lnSpc>
                <a:spcPts val="1745"/>
              </a:lnSpc>
              <a:spcBef>
                <a:spcPts val="819"/>
              </a:spcBef>
            </a:pPr>
            <a:r>
              <a:rPr dirty="0" sz="1550" spc="-10">
                <a:solidFill>
                  <a:srgbClr val="0E4561"/>
                </a:solidFill>
                <a:latin typeface="Arial MT"/>
                <a:cs typeface="Arial MT"/>
              </a:rPr>
              <a:t>R</a:t>
            </a:r>
            <a:r>
              <a:rPr dirty="0" sz="1600" spc="-10">
                <a:solidFill>
                  <a:srgbClr val="0E4561"/>
                </a:solidFill>
                <a:latin typeface="Lucida Sans Unicode"/>
                <a:cs typeface="Lucida Sans Unicode"/>
              </a:rPr>
              <a:t>e</a:t>
            </a:r>
            <a:r>
              <a:rPr dirty="0" sz="1550" spc="-1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600" spc="-10">
                <a:solidFill>
                  <a:srgbClr val="0E4561"/>
                </a:solidFill>
                <a:latin typeface="Lucida Sans Unicode"/>
                <a:cs typeface="Lucida Sans Unicode"/>
              </a:rPr>
              <a:t>ct</a:t>
            </a:r>
            <a:r>
              <a:rPr dirty="0" sz="1400" spc="-10">
                <a:solidFill>
                  <a:srgbClr val="0E4561"/>
                </a:solidFill>
                <a:latin typeface="Arial MT"/>
                <a:cs typeface="Arial MT"/>
              </a:rPr>
              <a:t>.</a:t>
            </a:r>
            <a:r>
              <a:rPr dirty="0" sz="1600" spc="-10">
                <a:solidFill>
                  <a:srgbClr val="0E4561"/>
                </a:solidFill>
                <a:latin typeface="Lucida Sans Unicode"/>
                <a:cs typeface="Lucida Sans Unicode"/>
              </a:rPr>
              <a:t>js</a:t>
            </a:r>
            <a:endParaRPr sz="1600">
              <a:latin typeface="Lucida Sans Unicode"/>
              <a:cs typeface="Lucida Sans Unicode"/>
            </a:endParaRPr>
          </a:p>
          <a:p>
            <a:pPr marL="1042035" marR="5080">
              <a:lnSpc>
                <a:spcPts val="1580"/>
              </a:lnSpc>
              <a:spcBef>
                <a:spcPts val="165"/>
              </a:spcBef>
            </a:pPr>
            <a:r>
              <a:rPr dirty="0" sz="1550" spc="-95">
                <a:solidFill>
                  <a:srgbClr val="0E4561"/>
                </a:solidFill>
                <a:latin typeface="Arial MT"/>
                <a:cs typeface="Arial MT"/>
              </a:rPr>
              <a:t>B</a:t>
            </a:r>
            <a:r>
              <a:rPr dirty="0" sz="1600" spc="-95">
                <a:solidFill>
                  <a:srgbClr val="0E4561"/>
                </a:solidFill>
                <a:latin typeface="Lucida Sans Unicode"/>
                <a:cs typeface="Lucida Sans Unicode"/>
              </a:rPr>
              <a:t>ootstr</a:t>
            </a:r>
            <a:r>
              <a:rPr dirty="0" sz="1550" spc="-9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600" spc="-95">
                <a:solidFill>
                  <a:srgbClr val="0E4561"/>
                </a:solidFill>
                <a:latin typeface="Lucida Sans Unicode"/>
                <a:cs typeface="Lucida Sans Unicode"/>
              </a:rPr>
              <a:t>p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65">
                <a:solidFill>
                  <a:srgbClr val="0E4561"/>
                </a:solidFill>
                <a:latin typeface="Arial MT"/>
                <a:cs typeface="Arial MT"/>
              </a:rPr>
              <a:t>(</a:t>
            </a:r>
            <a:r>
              <a:rPr dirty="0" sz="1600" spc="-65">
                <a:solidFill>
                  <a:srgbClr val="0E4561"/>
                </a:solidFill>
                <a:latin typeface="Lucida Sans Unicode"/>
                <a:cs typeface="Lucida Sans Unicode"/>
              </a:rPr>
              <a:t>for</a:t>
            </a:r>
            <a:r>
              <a:rPr dirty="0" sz="1600" spc="-8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0">
                <a:solidFill>
                  <a:srgbClr val="0E4561"/>
                </a:solidFill>
                <a:latin typeface="Lucida Sans Unicode"/>
                <a:cs typeface="Lucida Sans Unicode"/>
              </a:rPr>
              <a:t>l</a:t>
            </a:r>
            <a:r>
              <a:rPr dirty="0" sz="1550" spc="-9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600" spc="-90">
                <a:solidFill>
                  <a:srgbClr val="0E4561"/>
                </a:solidFill>
                <a:latin typeface="Lucida Sans Unicode"/>
                <a:cs typeface="Lucida Sans Unicode"/>
              </a:rPr>
              <a:t>yout</a:t>
            </a:r>
            <a:r>
              <a:rPr dirty="0" sz="1600" spc="-7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9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600" spc="-90">
                <a:solidFill>
                  <a:srgbClr val="0E4561"/>
                </a:solidFill>
                <a:latin typeface="Lucida Sans Unicode"/>
                <a:cs typeface="Lucida Sans Unicode"/>
              </a:rPr>
              <a:t>nd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95">
                <a:solidFill>
                  <a:srgbClr val="0E4561"/>
                </a:solidFill>
                <a:latin typeface="Lucida Sans Unicode"/>
                <a:cs typeface="Lucida Sans Unicode"/>
              </a:rPr>
              <a:t>responsiveness</a:t>
            </a:r>
            <a:r>
              <a:rPr dirty="0" sz="1400" spc="-95">
                <a:solidFill>
                  <a:srgbClr val="0E4561"/>
                </a:solidFill>
                <a:latin typeface="Arial MT"/>
                <a:cs typeface="Arial MT"/>
              </a:rPr>
              <a:t>) </a:t>
            </a:r>
            <a:r>
              <a:rPr dirty="0" sz="1550" spc="-114">
                <a:solidFill>
                  <a:srgbClr val="0E4561"/>
                </a:solidFill>
                <a:latin typeface="Arial MT"/>
                <a:cs typeface="Arial MT"/>
              </a:rPr>
              <a:t>C</a:t>
            </a:r>
            <a:r>
              <a:rPr dirty="0" sz="1600" spc="-114">
                <a:solidFill>
                  <a:srgbClr val="0E4561"/>
                </a:solidFill>
                <a:latin typeface="Lucida Sans Unicode"/>
                <a:cs typeface="Lucida Sans Unicode"/>
              </a:rPr>
              <a:t>h</a:t>
            </a:r>
            <a:r>
              <a:rPr dirty="0" sz="1550" spc="-114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600" spc="-114">
                <a:solidFill>
                  <a:srgbClr val="0E4561"/>
                </a:solidFill>
                <a:latin typeface="Lucida Sans Unicode"/>
                <a:cs typeface="Lucida Sans Unicode"/>
              </a:rPr>
              <a:t>rt</a:t>
            </a:r>
            <a:r>
              <a:rPr dirty="0" sz="1400" spc="-114">
                <a:solidFill>
                  <a:srgbClr val="0E4561"/>
                </a:solidFill>
                <a:latin typeface="Arial MT"/>
                <a:cs typeface="Arial MT"/>
              </a:rPr>
              <a:t>.</a:t>
            </a:r>
            <a:r>
              <a:rPr dirty="0" sz="1600" spc="-114">
                <a:solidFill>
                  <a:srgbClr val="0E4561"/>
                </a:solidFill>
                <a:latin typeface="Lucida Sans Unicode"/>
                <a:cs typeface="Lucida Sans Unicode"/>
              </a:rPr>
              <a:t>js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400" spc="-65">
                <a:solidFill>
                  <a:srgbClr val="0E4561"/>
                </a:solidFill>
                <a:latin typeface="Arial MT"/>
                <a:cs typeface="Arial MT"/>
              </a:rPr>
              <a:t>(</a:t>
            </a:r>
            <a:r>
              <a:rPr dirty="0" sz="1600" spc="-65">
                <a:solidFill>
                  <a:srgbClr val="0E4561"/>
                </a:solidFill>
                <a:latin typeface="Lucida Sans Unicode"/>
                <a:cs typeface="Lucida Sans Unicode"/>
              </a:rPr>
              <a:t>for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20">
                <a:solidFill>
                  <a:srgbClr val="0E4561"/>
                </a:solidFill>
                <a:latin typeface="Lucida Sans Unicode"/>
                <a:cs typeface="Lucida Sans Unicode"/>
              </a:rPr>
              <a:t>pie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0">
                <a:solidFill>
                  <a:srgbClr val="0E4561"/>
                </a:solidFill>
                <a:latin typeface="Lucida Sans Unicode"/>
                <a:cs typeface="Lucida Sans Unicode"/>
              </a:rPr>
              <a:t>ch</a:t>
            </a:r>
            <a:r>
              <a:rPr dirty="0" sz="1550" spc="-1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600" spc="-10">
                <a:solidFill>
                  <a:srgbClr val="0E4561"/>
                </a:solidFill>
                <a:latin typeface="Lucida Sans Unicode"/>
                <a:cs typeface="Lucida Sans Unicode"/>
              </a:rPr>
              <a:t>rt</a:t>
            </a:r>
            <a:r>
              <a:rPr dirty="0" sz="1400" spc="-10">
                <a:solidFill>
                  <a:srgbClr val="0E4561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42035">
              <a:lnSpc>
                <a:spcPts val="1575"/>
              </a:lnSpc>
            </a:pPr>
            <a:r>
              <a:rPr dirty="0" sz="1550" spc="-125">
                <a:solidFill>
                  <a:srgbClr val="0E4561"/>
                </a:solidFill>
                <a:latin typeface="Arial MT"/>
                <a:cs typeface="Arial MT"/>
              </a:rPr>
              <a:t>R</a:t>
            </a:r>
            <a:r>
              <a:rPr dirty="0" sz="1600" spc="-125">
                <a:solidFill>
                  <a:srgbClr val="0E4561"/>
                </a:solidFill>
                <a:latin typeface="Lucida Sans Unicode"/>
                <a:cs typeface="Lucida Sans Unicode"/>
              </a:rPr>
              <a:t>eddit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550" spc="-110">
                <a:solidFill>
                  <a:srgbClr val="0E4561"/>
                </a:solidFill>
                <a:latin typeface="Arial MT"/>
                <a:cs typeface="Arial MT"/>
              </a:rPr>
              <a:t>API</a:t>
            </a:r>
            <a:r>
              <a:rPr dirty="0" sz="1550" spc="-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0E4561"/>
                </a:solidFill>
                <a:latin typeface="Arial MT"/>
                <a:cs typeface="Arial MT"/>
              </a:rPr>
              <a:t>(</a:t>
            </a:r>
            <a:r>
              <a:rPr dirty="0" sz="1600" spc="-65">
                <a:solidFill>
                  <a:srgbClr val="0E4561"/>
                </a:solidFill>
                <a:latin typeface="Lucida Sans Unicode"/>
                <a:cs typeface="Lucida Sans Unicode"/>
              </a:rPr>
              <a:t>for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20">
                <a:solidFill>
                  <a:srgbClr val="0E4561"/>
                </a:solidFill>
                <a:latin typeface="Lucida Sans Unicode"/>
                <a:cs typeface="Lucida Sans Unicode"/>
              </a:rPr>
              <a:t>fetching</a:t>
            </a:r>
            <a:r>
              <a:rPr dirty="0" sz="1600" spc="-9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120">
                <a:solidFill>
                  <a:srgbClr val="0E4561"/>
                </a:solidFill>
                <a:latin typeface="Lucida Sans Unicode"/>
                <a:cs typeface="Lucida Sans Unicode"/>
              </a:rPr>
              <a:t>user</a:t>
            </a:r>
            <a:r>
              <a:rPr dirty="0" sz="1600" spc="-8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0">
                <a:solidFill>
                  <a:srgbClr val="0E4561"/>
                </a:solidFill>
                <a:latin typeface="Lucida Sans Unicode"/>
                <a:cs typeface="Lucida Sans Unicode"/>
              </a:rPr>
              <a:t>d</a:t>
            </a:r>
            <a:r>
              <a:rPr dirty="0" sz="1550" spc="-2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600" spc="-20">
                <a:solidFill>
                  <a:srgbClr val="0E4561"/>
                </a:solidFill>
                <a:latin typeface="Lucida Sans Unicode"/>
                <a:cs typeface="Lucida Sans Unicode"/>
              </a:rPr>
              <a:t>t</a:t>
            </a:r>
            <a:r>
              <a:rPr dirty="0" sz="1550" spc="-2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1400" spc="-20">
                <a:solidFill>
                  <a:srgbClr val="0E4561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2933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110"/>
              </a:spcBef>
            </a:pPr>
            <a:r>
              <a:rPr dirty="0" sz="8250" spc="-1155">
                <a:latin typeface="Calibri"/>
                <a:cs typeface="Calibri"/>
              </a:rPr>
              <a:t>D</a:t>
            </a:r>
            <a:r>
              <a:rPr dirty="0" sz="9200" spc="-1155">
                <a:latin typeface="Arial"/>
                <a:cs typeface="Arial"/>
              </a:rPr>
              <a:t>a</a:t>
            </a:r>
            <a:r>
              <a:rPr dirty="0" sz="9200" spc="-1155"/>
              <a:t>sh</a:t>
            </a:r>
            <a:r>
              <a:rPr dirty="0" sz="8250" spc="-1155">
                <a:latin typeface="Calibri"/>
                <a:cs typeface="Calibri"/>
              </a:rPr>
              <a:t>B</a:t>
            </a:r>
            <a:r>
              <a:rPr dirty="0" sz="9200" spc="-1155"/>
              <a:t>o</a:t>
            </a:r>
            <a:r>
              <a:rPr dirty="0" sz="9200" spc="-1155">
                <a:latin typeface="Arial"/>
                <a:cs typeface="Arial"/>
              </a:rPr>
              <a:t>a</a:t>
            </a:r>
            <a:r>
              <a:rPr dirty="0" sz="9200" spc="-1155"/>
              <a:t>r</a:t>
            </a:r>
            <a:r>
              <a:rPr dirty="0" sz="9200" spc="-1155">
                <a:latin typeface="Arial"/>
                <a:cs typeface="Arial"/>
              </a:rPr>
              <a:t>d</a:t>
            </a:r>
            <a:endParaRPr sz="9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6192" y="3485504"/>
            <a:ext cx="7410169" cy="531373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042985" y="9244010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 h="0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42985" y="3409301"/>
            <a:ext cx="9239885" cy="0"/>
          </a:xfrm>
          <a:custGeom>
            <a:avLst/>
            <a:gdLst/>
            <a:ahLst/>
            <a:cxnLst/>
            <a:rect l="l" t="t" r="r" b="b"/>
            <a:pathLst>
              <a:path w="9239885" h="0">
                <a:moveTo>
                  <a:pt x="0" y="0"/>
                </a:moveTo>
                <a:lnTo>
                  <a:pt x="9239333" y="0"/>
                </a:lnTo>
              </a:path>
            </a:pathLst>
          </a:custGeom>
          <a:ln w="285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2068" rIns="0" bIns="0" rtlCol="0" vert="horz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dirty="0" sz="8350" spc="-509"/>
              <a:t>C</a:t>
            </a:r>
            <a:r>
              <a:rPr dirty="0" spc="-509"/>
              <a:t>ont</a:t>
            </a:r>
            <a:r>
              <a:rPr dirty="0" sz="8500" spc="-509"/>
              <a:t>ac</a:t>
            </a:r>
            <a:r>
              <a:rPr dirty="0" spc="-509"/>
              <a:t>t</a:t>
            </a:r>
            <a:r>
              <a:rPr dirty="0" spc="15"/>
              <a:t> </a:t>
            </a:r>
            <a:r>
              <a:rPr dirty="0" sz="8350" spc="-305"/>
              <a:t>F</a:t>
            </a:r>
            <a:r>
              <a:rPr dirty="0" spc="-305"/>
              <a:t>orm</a:t>
            </a:r>
            <a:endParaRPr sz="835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625" y="6712139"/>
            <a:ext cx="66675" cy="6667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0625" y="7302689"/>
            <a:ext cx="66675" cy="666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06475" y="3751202"/>
            <a:ext cx="9251950" cy="39985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150" spc="-10" b="1">
                <a:solidFill>
                  <a:srgbClr val="0E4561"/>
                </a:solidFill>
                <a:latin typeface="Trebuchet MS"/>
                <a:cs typeface="Trebuchet MS"/>
              </a:rPr>
              <a:t>O</a:t>
            </a:r>
            <a:r>
              <a:rPr dirty="0" sz="3250" spc="-10" b="1">
                <a:solidFill>
                  <a:srgbClr val="0E4561"/>
                </a:solidFill>
                <a:latin typeface="Arial"/>
                <a:cs typeface="Arial"/>
              </a:rPr>
              <a:t>ver</a:t>
            </a:r>
            <a:r>
              <a:rPr dirty="0" sz="3150" spc="-10" b="1">
                <a:solidFill>
                  <a:srgbClr val="0E4561"/>
                </a:solidFill>
                <a:latin typeface="Trebuchet MS"/>
                <a:cs typeface="Trebuchet MS"/>
              </a:rPr>
              <a:t>V</a:t>
            </a:r>
            <a:r>
              <a:rPr dirty="0" sz="3250" spc="-10" b="1">
                <a:solidFill>
                  <a:srgbClr val="0E4561"/>
                </a:solidFill>
                <a:latin typeface="Arial"/>
                <a:cs typeface="Arial"/>
              </a:rPr>
              <a:t>iew</a:t>
            </a:r>
            <a:endParaRPr sz="3250">
              <a:latin typeface="Arial"/>
              <a:cs typeface="Arial"/>
            </a:endParaRPr>
          </a:p>
          <a:p>
            <a:pPr marL="21590" marR="5080">
              <a:lnSpc>
                <a:spcPts val="1950"/>
              </a:lnSpc>
              <a:spcBef>
                <a:spcPts val="1605"/>
              </a:spcBef>
            </a:pPr>
            <a:r>
              <a:rPr dirty="0" sz="1650" spc="-55" b="1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or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0" b="1">
                <a:solidFill>
                  <a:srgbClr val="0E4561"/>
                </a:solidFill>
                <a:latin typeface="Arial"/>
                <a:cs typeface="Arial"/>
              </a:rPr>
              <a:t>websites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requiring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cont</a:t>
            </a:r>
            <a:r>
              <a:rPr dirty="0" sz="1650" spc="-4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ct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forms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without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complexities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of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server</a:t>
            </a:r>
            <a:r>
              <a:rPr dirty="0" sz="1450" spc="-30" b="1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dirty="0" sz="1700" spc="-114" b="1">
                <a:solidFill>
                  <a:srgbClr val="0E4561"/>
                </a:solidFill>
                <a:latin typeface="Arial"/>
                <a:cs typeface="Arial"/>
              </a:rPr>
              <a:t>side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dirty="0" sz="1650" spc="-3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h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ndling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, </a:t>
            </a:r>
            <a:r>
              <a:rPr dirty="0" sz="1650" spc="-25" b="1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dirty="0" sz="1650" spc="-2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1650" spc="-25" b="1">
                <a:solidFill>
                  <a:srgbClr val="0E4561"/>
                </a:solidFill>
                <a:latin typeface="Trebuchet MS"/>
                <a:cs typeface="Trebuchet MS"/>
              </a:rPr>
              <a:t>JS</a:t>
            </a:r>
            <a:r>
              <a:rPr dirty="0" sz="1650" spc="-85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offers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9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650" spc="-70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stre</a:t>
            </a:r>
            <a:r>
              <a:rPr dirty="0" sz="1650" spc="-5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mlined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solution</a:t>
            </a:r>
            <a:r>
              <a:rPr dirty="0" sz="1450" spc="-9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dirty="0" sz="1450" spc="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40" b="1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dirty="0" sz="1650" spc="-4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0E4561"/>
                </a:solidFill>
                <a:latin typeface="Arial"/>
                <a:cs typeface="Arial"/>
              </a:rPr>
              <a:t>sending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60" b="1">
                <a:solidFill>
                  <a:srgbClr val="0E4561"/>
                </a:solidFill>
                <a:latin typeface="Arial"/>
                <a:cs typeface="Arial"/>
              </a:rPr>
              <a:t>is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en</a:t>
            </a:r>
            <a:r>
              <a:rPr dirty="0" sz="1650" spc="-4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bled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directly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from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website</a:t>
            </a:r>
            <a:r>
              <a:rPr dirty="0" sz="1450" spc="-95" b="1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dirty="0" sz="1700" spc="-95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front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- 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end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through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35" b="1">
                <a:solidFill>
                  <a:srgbClr val="0E4561"/>
                </a:solidFill>
                <a:latin typeface="Arial"/>
                <a:cs typeface="Arial"/>
              </a:rPr>
              <a:t>use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of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Ja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aS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cript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r>
              <a:rPr dirty="0" sz="1450" spc="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30" b="1">
                <a:solidFill>
                  <a:srgbClr val="0E4561"/>
                </a:solidFill>
                <a:latin typeface="Trebuchet MS"/>
                <a:cs typeface="Trebuchet MS"/>
              </a:rPr>
              <a:t>T</a:t>
            </a:r>
            <a:r>
              <a:rPr dirty="0" sz="1700" spc="-130" b="1">
                <a:solidFill>
                  <a:srgbClr val="0E4561"/>
                </a:solidFill>
                <a:latin typeface="Arial"/>
                <a:cs typeface="Arial"/>
              </a:rPr>
              <a:t>his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elimin</a:t>
            </a:r>
            <a:r>
              <a:rPr dirty="0" sz="1650" spc="-6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tes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necessity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developing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2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nd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int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ining 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b</a:t>
            </a:r>
            <a:r>
              <a:rPr dirty="0" sz="1650" spc="-7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ckend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90" b="1">
                <a:solidFill>
                  <a:srgbClr val="0E4561"/>
                </a:solidFill>
                <a:latin typeface="Arial"/>
                <a:cs typeface="Arial"/>
              </a:rPr>
              <a:t>code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specific</a:t>
            </a:r>
            <a:r>
              <a:rPr dirty="0" sz="1650" spc="-7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lly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for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 em</a:t>
            </a:r>
            <a:r>
              <a:rPr dirty="0" sz="1650" spc="-3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il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tr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nsmission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55"/>
              </a:spcBef>
            </a:pPr>
            <a:endParaRPr sz="1550">
              <a:latin typeface="Arial"/>
              <a:cs typeface="Arial"/>
            </a:endParaRPr>
          </a:p>
          <a:p>
            <a:pPr marL="21590">
              <a:lnSpc>
                <a:spcPct val="100000"/>
              </a:lnSpc>
            </a:pPr>
            <a:r>
              <a:rPr dirty="0" sz="3150" spc="-50" b="1">
                <a:solidFill>
                  <a:srgbClr val="0E4561"/>
                </a:solidFill>
                <a:latin typeface="Trebuchet MS"/>
                <a:cs typeface="Trebuchet MS"/>
              </a:rPr>
              <a:t>K</a:t>
            </a:r>
            <a:r>
              <a:rPr dirty="0" sz="3250" spc="-50" b="1">
                <a:solidFill>
                  <a:srgbClr val="0E4561"/>
                </a:solidFill>
                <a:latin typeface="Arial"/>
                <a:cs typeface="Arial"/>
              </a:rPr>
              <a:t>ey</a:t>
            </a:r>
            <a:r>
              <a:rPr dirty="0" sz="3250" spc="-1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3150" spc="-10" b="1">
                <a:solidFill>
                  <a:srgbClr val="0E4561"/>
                </a:solidFill>
                <a:latin typeface="Trebuchet MS"/>
                <a:cs typeface="Trebuchet MS"/>
              </a:rPr>
              <a:t>F</a:t>
            </a:r>
            <a:r>
              <a:rPr dirty="0" sz="3250" spc="-10" b="1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dirty="0" sz="3150" spc="-1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3250" spc="-10" b="1">
                <a:solidFill>
                  <a:srgbClr val="0E4561"/>
                </a:solidFill>
                <a:latin typeface="Arial"/>
                <a:cs typeface="Arial"/>
              </a:rPr>
              <a:t>tures</a:t>
            </a:r>
            <a:r>
              <a:rPr dirty="0" sz="2800" spc="-10" b="1">
                <a:solidFill>
                  <a:srgbClr val="0E4561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66395" marR="506730">
              <a:lnSpc>
                <a:spcPct val="113999"/>
              </a:lnSpc>
              <a:spcBef>
                <a:spcPts val="1325"/>
              </a:spcBef>
            </a:pPr>
            <a:r>
              <a:rPr dirty="0" sz="1650" spc="-40" b="1">
                <a:solidFill>
                  <a:srgbClr val="0E4561"/>
                </a:solidFill>
                <a:latin typeface="Trebuchet MS"/>
                <a:cs typeface="Trebuchet MS"/>
              </a:rPr>
              <a:t>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m</a:t>
            </a:r>
            <a:r>
              <a:rPr dirty="0" sz="1650" spc="-4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il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ending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0E4561"/>
                </a:solidFill>
                <a:latin typeface="Arial"/>
                <a:cs typeface="Arial"/>
              </a:rPr>
              <a:t>on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35" b="1">
                <a:solidFill>
                  <a:srgbClr val="0E4561"/>
                </a:solidFill>
                <a:latin typeface="Trebuchet MS"/>
                <a:cs typeface="Trebuchet MS"/>
              </a:rPr>
              <a:t>C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lient</a:t>
            </a:r>
            <a:r>
              <a:rPr dirty="0" sz="1450" spc="-35" b="1">
                <a:solidFill>
                  <a:srgbClr val="0E4561"/>
                </a:solidFill>
                <a:latin typeface="Arial"/>
                <a:cs typeface="Arial"/>
              </a:rPr>
              <a:t>-</a:t>
            </a:r>
            <a:r>
              <a:rPr dirty="0" sz="1650" spc="-25" b="1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ide</a:t>
            </a:r>
            <a:r>
              <a:rPr dirty="0" sz="1450" spc="-25" b="1">
                <a:solidFill>
                  <a:srgbClr val="0E4561"/>
                </a:solidFill>
                <a:latin typeface="Arial"/>
                <a:cs typeface="Arial"/>
              </a:rPr>
              <a:t>:</a:t>
            </a:r>
            <a:r>
              <a:rPr dirty="0" sz="1450" spc="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E4561"/>
                </a:solidFill>
                <a:latin typeface="Trebuchet MS"/>
                <a:cs typeface="Trebuchet MS"/>
              </a:rPr>
              <a:t>T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he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fund</a:t>
            </a:r>
            <a:r>
              <a:rPr dirty="0" sz="1650" spc="-3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ment</a:t>
            </a:r>
            <a:r>
              <a:rPr dirty="0" sz="1650" spc="-3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30" b="1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dirty="0" sz="1650" spc="-3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p</a:t>
            </a:r>
            <a:r>
              <a:rPr dirty="0" sz="1650" spc="-3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bility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involves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em</a:t>
            </a:r>
            <a:r>
              <a:rPr dirty="0" sz="1650" spc="-7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ils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being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sent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directly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from</a:t>
            </a:r>
            <a:r>
              <a:rPr dirty="0" sz="1700" spc="-8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user</a:t>
            </a:r>
            <a:r>
              <a:rPr dirty="0" sz="1450" spc="-105" b="1">
                <a:solidFill>
                  <a:srgbClr val="0E4561"/>
                </a:solidFill>
                <a:latin typeface="Arial"/>
                <a:cs typeface="Arial"/>
              </a:rPr>
              <a:t>'</a:t>
            </a:r>
            <a:r>
              <a:rPr dirty="0" sz="1700" spc="-105" b="1">
                <a:solidFill>
                  <a:srgbClr val="0E4561"/>
                </a:solidFill>
                <a:latin typeface="Arial"/>
                <a:cs typeface="Arial"/>
              </a:rPr>
              <a:t>s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browser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  <a:p>
            <a:pPr marL="366395" marR="924560">
              <a:lnSpc>
                <a:spcPct val="113999"/>
              </a:lnSpc>
            </a:pPr>
            <a:r>
              <a:rPr dirty="0" sz="1650" spc="-50" b="1">
                <a:solidFill>
                  <a:srgbClr val="0E4561"/>
                </a:solidFill>
                <a:latin typeface="Trebuchet MS"/>
                <a:cs typeface="Trebuchet MS"/>
              </a:rPr>
              <a:t>S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implified</a:t>
            </a:r>
            <a:r>
              <a:rPr dirty="0" sz="1700" spc="-7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35" b="1">
                <a:solidFill>
                  <a:srgbClr val="0E4561"/>
                </a:solidFill>
                <a:latin typeface="Trebuchet MS"/>
                <a:cs typeface="Trebuchet MS"/>
              </a:rPr>
              <a:t>I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ntegr</a:t>
            </a:r>
            <a:r>
              <a:rPr dirty="0" sz="1650" spc="-3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35" b="1">
                <a:solidFill>
                  <a:srgbClr val="0E4561"/>
                </a:solidFill>
                <a:latin typeface="Arial"/>
                <a:cs typeface="Arial"/>
              </a:rPr>
              <a:t>tion</a:t>
            </a:r>
            <a:r>
              <a:rPr dirty="0" sz="1450" spc="-35" b="1">
                <a:solidFill>
                  <a:srgbClr val="0E4561"/>
                </a:solidFill>
                <a:latin typeface="Arial"/>
                <a:cs typeface="Arial"/>
              </a:rPr>
              <a:t>:</a:t>
            </a:r>
            <a:r>
              <a:rPr dirty="0" sz="1450" spc="2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0E4561"/>
                </a:solidFill>
                <a:latin typeface="Trebuchet MS"/>
                <a:cs typeface="Trebuchet MS"/>
              </a:rPr>
              <a:t>B</a:t>
            </a:r>
            <a:r>
              <a:rPr dirty="0" sz="1700" b="1">
                <a:solidFill>
                  <a:srgbClr val="0E4561"/>
                </a:solidFill>
                <a:latin typeface="Arial"/>
                <a:cs typeface="Arial"/>
              </a:rPr>
              <a:t>y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14" b="1">
                <a:solidFill>
                  <a:srgbClr val="0E4561"/>
                </a:solidFill>
                <a:latin typeface="Arial"/>
                <a:cs typeface="Arial"/>
              </a:rPr>
              <a:t>including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provided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Ja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aS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cript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libr</a:t>
            </a:r>
            <a:r>
              <a:rPr dirty="0" sz="1650" spc="-2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ry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25" b="1">
                <a:solidFill>
                  <a:srgbClr val="0E4561"/>
                </a:solidFill>
                <a:latin typeface="Arial"/>
                <a:cs typeface="Arial"/>
              </a:rPr>
              <a:t>in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0E4561"/>
                </a:solidFill>
                <a:latin typeface="Arial"/>
                <a:cs typeface="Arial"/>
              </a:rPr>
              <a:t>the</a:t>
            </a:r>
            <a:r>
              <a:rPr dirty="0" sz="1700" spc="-5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HTML</a:t>
            </a:r>
            <a:r>
              <a:rPr dirty="0" sz="1650" spc="-70" b="1">
                <a:solidFill>
                  <a:srgbClr val="0E4561"/>
                </a:solidFill>
                <a:latin typeface="Trebuchet MS"/>
                <a:cs typeface="Trebuchet MS"/>
              </a:rPr>
              <a:t> </a:t>
            </a:r>
            <a:r>
              <a:rPr dirty="0" sz="1650" spc="-2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25" b="1">
                <a:solidFill>
                  <a:srgbClr val="0E4561"/>
                </a:solidFill>
                <a:latin typeface="Arial"/>
                <a:cs typeface="Arial"/>
              </a:rPr>
              <a:t>nd </a:t>
            </a:r>
            <a:r>
              <a:rPr dirty="0" sz="1700" spc="-75" b="1">
                <a:solidFill>
                  <a:srgbClr val="0E4561"/>
                </a:solidFill>
                <a:latin typeface="Arial"/>
                <a:cs typeface="Arial"/>
              </a:rPr>
              <a:t>implementing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minim</a:t>
            </a:r>
            <a:r>
              <a:rPr dirty="0" sz="1650" spc="-8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80" b="1">
                <a:solidFill>
                  <a:srgbClr val="0E4561"/>
                </a:solidFill>
                <a:latin typeface="Arial"/>
                <a:cs typeface="Arial"/>
              </a:rPr>
              <a:t>l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Ja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v</a:t>
            </a:r>
            <a:r>
              <a:rPr dirty="0" sz="1650" spc="-10" b="1">
                <a:solidFill>
                  <a:srgbClr val="0E4561"/>
                </a:solidFill>
                <a:latin typeface="Trebuchet MS"/>
                <a:cs typeface="Trebuchet MS"/>
              </a:rPr>
              <a:t>aS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cript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55" b="1">
                <a:solidFill>
                  <a:srgbClr val="0E4561"/>
                </a:solidFill>
                <a:latin typeface="Arial"/>
                <a:cs typeface="Arial"/>
              </a:rPr>
              <a:t>code</a:t>
            </a:r>
            <a:r>
              <a:rPr dirty="0" sz="1450" spc="-55" b="1">
                <a:solidFill>
                  <a:srgbClr val="0E4561"/>
                </a:solidFill>
                <a:latin typeface="Arial"/>
                <a:cs typeface="Arial"/>
              </a:rPr>
              <a:t>,</a:t>
            </a:r>
            <a:r>
              <a:rPr dirty="0" sz="1450" spc="3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forms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c</a:t>
            </a:r>
            <a:r>
              <a:rPr dirty="0" sz="1650" spc="-60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60" b="1">
                <a:solidFill>
                  <a:srgbClr val="0E4561"/>
                </a:solidFill>
                <a:latin typeface="Arial"/>
                <a:cs typeface="Arial"/>
              </a:rPr>
              <a:t>n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45" b="1">
                <a:solidFill>
                  <a:srgbClr val="0E4561"/>
                </a:solidFill>
                <a:latin typeface="Arial"/>
                <a:cs typeface="Arial"/>
              </a:rPr>
              <a:t>be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e</a:t>
            </a:r>
            <a:r>
              <a:rPr dirty="0" sz="1650" spc="-65" b="1">
                <a:solidFill>
                  <a:srgbClr val="0E4561"/>
                </a:solidFill>
                <a:latin typeface="Trebuchet MS"/>
                <a:cs typeface="Trebuchet MS"/>
              </a:rPr>
              <a:t>a</a:t>
            </a:r>
            <a:r>
              <a:rPr dirty="0" sz="1700" spc="-65" b="1">
                <a:solidFill>
                  <a:srgbClr val="0E4561"/>
                </a:solidFill>
                <a:latin typeface="Arial"/>
                <a:cs typeface="Arial"/>
              </a:rPr>
              <a:t>sily</a:t>
            </a:r>
            <a:r>
              <a:rPr dirty="0" sz="1700" spc="-40" b="1">
                <a:solidFill>
                  <a:srgbClr val="0E4561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4561"/>
                </a:solidFill>
                <a:latin typeface="Arial"/>
                <a:cs typeface="Arial"/>
              </a:rPr>
              <a:t>connected</a:t>
            </a:r>
            <a:r>
              <a:rPr dirty="0" sz="1450" spc="-10" b="1">
                <a:solidFill>
                  <a:srgbClr val="0E4561"/>
                </a:solidFill>
                <a:latin typeface="Arial"/>
                <a:cs typeface="Arial"/>
              </a:rPr>
              <a:t>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1603" y="2782126"/>
            <a:ext cx="1386840" cy="1386840"/>
          </a:xfrm>
          <a:custGeom>
            <a:avLst/>
            <a:gdLst/>
            <a:ahLst/>
            <a:cxnLst/>
            <a:rect l="l" t="t" r="r" b="b"/>
            <a:pathLst>
              <a:path w="1386839" h="1386839">
                <a:moveTo>
                  <a:pt x="44461" y="1386259"/>
                </a:moveTo>
                <a:lnTo>
                  <a:pt x="6635" y="1386259"/>
                </a:lnTo>
                <a:lnTo>
                  <a:pt x="0" y="1379623"/>
                </a:lnTo>
                <a:lnTo>
                  <a:pt x="0" y="1341797"/>
                </a:lnTo>
                <a:lnTo>
                  <a:pt x="44461" y="1386259"/>
                </a:lnTo>
                <a:close/>
              </a:path>
              <a:path w="1386839" h="1386839">
                <a:moveTo>
                  <a:pt x="120111" y="1386259"/>
                </a:moveTo>
                <a:lnTo>
                  <a:pt x="82286" y="1386259"/>
                </a:lnTo>
                <a:lnTo>
                  <a:pt x="0" y="1303309"/>
                </a:lnTo>
                <a:lnTo>
                  <a:pt x="0" y="1265484"/>
                </a:lnTo>
                <a:lnTo>
                  <a:pt x="120111" y="1386259"/>
                </a:lnTo>
                <a:close/>
              </a:path>
              <a:path w="1386839" h="1386839">
                <a:moveTo>
                  <a:pt x="196425" y="1386259"/>
                </a:moveTo>
                <a:lnTo>
                  <a:pt x="158600" y="1386259"/>
                </a:lnTo>
                <a:lnTo>
                  <a:pt x="0" y="1227658"/>
                </a:lnTo>
                <a:lnTo>
                  <a:pt x="0" y="1189833"/>
                </a:lnTo>
                <a:lnTo>
                  <a:pt x="196425" y="1386259"/>
                </a:lnTo>
                <a:close/>
              </a:path>
              <a:path w="1386839" h="1386839">
                <a:moveTo>
                  <a:pt x="272075" y="1386259"/>
                </a:moveTo>
                <a:lnTo>
                  <a:pt x="234250" y="1386259"/>
                </a:lnTo>
                <a:lnTo>
                  <a:pt x="0" y="1152008"/>
                </a:lnTo>
                <a:lnTo>
                  <a:pt x="0" y="1114183"/>
                </a:lnTo>
                <a:lnTo>
                  <a:pt x="272075" y="1386259"/>
                </a:lnTo>
                <a:close/>
              </a:path>
              <a:path w="1386839" h="1386839">
                <a:moveTo>
                  <a:pt x="347726" y="1386259"/>
                </a:moveTo>
                <a:lnTo>
                  <a:pt x="309900" y="1386259"/>
                </a:lnTo>
                <a:lnTo>
                  <a:pt x="0" y="1076358"/>
                </a:lnTo>
                <a:lnTo>
                  <a:pt x="0" y="1038532"/>
                </a:lnTo>
                <a:lnTo>
                  <a:pt x="347726" y="1386259"/>
                </a:lnTo>
                <a:close/>
              </a:path>
              <a:path w="1386839" h="1386839">
                <a:moveTo>
                  <a:pt x="423376" y="1386259"/>
                </a:moveTo>
                <a:lnTo>
                  <a:pt x="385551" y="1386259"/>
                </a:lnTo>
                <a:lnTo>
                  <a:pt x="0" y="1000707"/>
                </a:lnTo>
                <a:lnTo>
                  <a:pt x="0" y="962882"/>
                </a:lnTo>
                <a:lnTo>
                  <a:pt x="423376" y="1386259"/>
                </a:lnTo>
                <a:close/>
              </a:path>
              <a:path w="1386839" h="1386839">
                <a:moveTo>
                  <a:pt x="499690" y="1386259"/>
                </a:moveTo>
                <a:lnTo>
                  <a:pt x="461201" y="1386259"/>
                </a:lnTo>
                <a:lnTo>
                  <a:pt x="0" y="924394"/>
                </a:lnTo>
                <a:lnTo>
                  <a:pt x="0" y="886568"/>
                </a:lnTo>
                <a:lnTo>
                  <a:pt x="499690" y="1386259"/>
                </a:lnTo>
                <a:close/>
              </a:path>
              <a:path w="1386839" h="1386839">
                <a:moveTo>
                  <a:pt x="575340" y="1386259"/>
                </a:moveTo>
                <a:lnTo>
                  <a:pt x="537515" y="1386259"/>
                </a:lnTo>
                <a:lnTo>
                  <a:pt x="0" y="848743"/>
                </a:lnTo>
                <a:lnTo>
                  <a:pt x="0" y="810918"/>
                </a:lnTo>
                <a:lnTo>
                  <a:pt x="575340" y="1386259"/>
                </a:lnTo>
                <a:close/>
              </a:path>
              <a:path w="1386839" h="1386839">
                <a:moveTo>
                  <a:pt x="650991" y="1386259"/>
                </a:moveTo>
                <a:lnTo>
                  <a:pt x="613165" y="1386259"/>
                </a:lnTo>
                <a:lnTo>
                  <a:pt x="0" y="773093"/>
                </a:lnTo>
                <a:lnTo>
                  <a:pt x="0" y="735268"/>
                </a:lnTo>
                <a:lnTo>
                  <a:pt x="650991" y="1386259"/>
                </a:lnTo>
                <a:close/>
              </a:path>
              <a:path w="1386839" h="1386839">
                <a:moveTo>
                  <a:pt x="726641" y="1386259"/>
                </a:moveTo>
                <a:lnTo>
                  <a:pt x="688816" y="1386259"/>
                </a:lnTo>
                <a:lnTo>
                  <a:pt x="0" y="697443"/>
                </a:lnTo>
                <a:lnTo>
                  <a:pt x="0" y="659617"/>
                </a:lnTo>
                <a:lnTo>
                  <a:pt x="726641" y="1386259"/>
                </a:lnTo>
                <a:close/>
              </a:path>
              <a:path w="1386839" h="1386839">
                <a:moveTo>
                  <a:pt x="802291" y="1386259"/>
                </a:moveTo>
                <a:lnTo>
                  <a:pt x="764466" y="1386259"/>
                </a:lnTo>
                <a:lnTo>
                  <a:pt x="0" y="621792"/>
                </a:lnTo>
                <a:lnTo>
                  <a:pt x="0" y="583967"/>
                </a:lnTo>
                <a:lnTo>
                  <a:pt x="802291" y="1386259"/>
                </a:lnTo>
                <a:close/>
              </a:path>
              <a:path w="1386839" h="1386839">
                <a:moveTo>
                  <a:pt x="877941" y="1386259"/>
                </a:moveTo>
                <a:lnTo>
                  <a:pt x="840116" y="1386259"/>
                </a:lnTo>
                <a:lnTo>
                  <a:pt x="0" y="545478"/>
                </a:lnTo>
                <a:lnTo>
                  <a:pt x="0" y="507653"/>
                </a:lnTo>
                <a:lnTo>
                  <a:pt x="877941" y="1386259"/>
                </a:lnTo>
                <a:close/>
              </a:path>
              <a:path w="1386839" h="1386839">
                <a:moveTo>
                  <a:pt x="954255" y="1386259"/>
                </a:moveTo>
                <a:lnTo>
                  <a:pt x="916430" y="1386259"/>
                </a:lnTo>
                <a:lnTo>
                  <a:pt x="0" y="469828"/>
                </a:lnTo>
                <a:lnTo>
                  <a:pt x="0" y="432003"/>
                </a:lnTo>
                <a:lnTo>
                  <a:pt x="954255" y="1386259"/>
                </a:lnTo>
                <a:close/>
              </a:path>
              <a:path w="1386839" h="1386839">
                <a:moveTo>
                  <a:pt x="1029906" y="1386259"/>
                </a:moveTo>
                <a:lnTo>
                  <a:pt x="992081" y="1386259"/>
                </a:lnTo>
                <a:lnTo>
                  <a:pt x="0" y="394178"/>
                </a:lnTo>
                <a:lnTo>
                  <a:pt x="0" y="356352"/>
                </a:lnTo>
                <a:lnTo>
                  <a:pt x="1029906" y="1386259"/>
                </a:lnTo>
                <a:close/>
              </a:path>
              <a:path w="1386839" h="1386839">
                <a:moveTo>
                  <a:pt x="1105556" y="1386259"/>
                </a:moveTo>
                <a:lnTo>
                  <a:pt x="1067731" y="1386259"/>
                </a:lnTo>
                <a:lnTo>
                  <a:pt x="0" y="318527"/>
                </a:lnTo>
                <a:lnTo>
                  <a:pt x="0" y="280702"/>
                </a:lnTo>
                <a:lnTo>
                  <a:pt x="1105556" y="1386259"/>
                </a:lnTo>
                <a:close/>
              </a:path>
              <a:path w="1386839" h="1386839">
                <a:moveTo>
                  <a:pt x="1181206" y="1386259"/>
                </a:moveTo>
                <a:lnTo>
                  <a:pt x="1143381" y="1386259"/>
                </a:lnTo>
                <a:lnTo>
                  <a:pt x="0" y="242877"/>
                </a:lnTo>
                <a:lnTo>
                  <a:pt x="0" y="205052"/>
                </a:lnTo>
                <a:lnTo>
                  <a:pt x="1181206" y="1386259"/>
                </a:lnTo>
                <a:close/>
              </a:path>
              <a:path w="1386839" h="1386839">
                <a:moveTo>
                  <a:pt x="1256857" y="1386259"/>
                </a:moveTo>
                <a:lnTo>
                  <a:pt x="1219032" y="1386259"/>
                </a:lnTo>
                <a:lnTo>
                  <a:pt x="0" y="167227"/>
                </a:lnTo>
                <a:lnTo>
                  <a:pt x="0" y="129401"/>
                </a:lnTo>
                <a:lnTo>
                  <a:pt x="1256857" y="1386259"/>
                </a:lnTo>
                <a:close/>
              </a:path>
              <a:path w="1386839" h="1386839">
                <a:moveTo>
                  <a:pt x="1333171" y="1386259"/>
                </a:moveTo>
                <a:lnTo>
                  <a:pt x="1295345" y="1386259"/>
                </a:lnTo>
                <a:lnTo>
                  <a:pt x="0" y="90913"/>
                </a:lnTo>
                <a:lnTo>
                  <a:pt x="0" y="53088"/>
                </a:lnTo>
                <a:lnTo>
                  <a:pt x="1333171" y="1386259"/>
                </a:lnTo>
                <a:close/>
              </a:path>
              <a:path w="1386839" h="1386839">
                <a:moveTo>
                  <a:pt x="1386259" y="1363696"/>
                </a:moveTo>
                <a:lnTo>
                  <a:pt x="1386259" y="1386259"/>
                </a:lnTo>
                <a:lnTo>
                  <a:pt x="1370996" y="1386259"/>
                </a:lnTo>
                <a:lnTo>
                  <a:pt x="0" y="15262"/>
                </a:lnTo>
                <a:lnTo>
                  <a:pt x="0" y="0"/>
                </a:lnTo>
                <a:lnTo>
                  <a:pt x="22562" y="0"/>
                </a:lnTo>
                <a:lnTo>
                  <a:pt x="1386259" y="1363696"/>
                </a:lnTo>
                <a:close/>
              </a:path>
              <a:path w="1386839" h="1386839">
                <a:moveTo>
                  <a:pt x="1386259" y="1288046"/>
                </a:moveTo>
                <a:lnTo>
                  <a:pt x="1386259" y="1325871"/>
                </a:lnTo>
                <a:lnTo>
                  <a:pt x="60387" y="0"/>
                </a:lnTo>
                <a:lnTo>
                  <a:pt x="98212" y="0"/>
                </a:lnTo>
                <a:lnTo>
                  <a:pt x="1386259" y="1288046"/>
                </a:lnTo>
                <a:close/>
              </a:path>
              <a:path w="1386839" h="1386839">
                <a:moveTo>
                  <a:pt x="1386259" y="1212396"/>
                </a:moveTo>
                <a:lnTo>
                  <a:pt x="1386259" y="1250221"/>
                </a:lnTo>
                <a:lnTo>
                  <a:pt x="136037" y="0"/>
                </a:lnTo>
                <a:lnTo>
                  <a:pt x="173863" y="0"/>
                </a:lnTo>
                <a:lnTo>
                  <a:pt x="1386259" y="1212396"/>
                </a:lnTo>
                <a:close/>
              </a:path>
              <a:path w="1386839" h="1386839">
                <a:moveTo>
                  <a:pt x="1386259" y="1136745"/>
                </a:moveTo>
                <a:lnTo>
                  <a:pt x="1386259" y="1174570"/>
                </a:lnTo>
                <a:lnTo>
                  <a:pt x="211688" y="0"/>
                </a:lnTo>
                <a:lnTo>
                  <a:pt x="249513" y="0"/>
                </a:lnTo>
                <a:lnTo>
                  <a:pt x="1386259" y="1136745"/>
                </a:lnTo>
                <a:close/>
              </a:path>
              <a:path w="1386839" h="1386839">
                <a:moveTo>
                  <a:pt x="1386259" y="1061095"/>
                </a:moveTo>
                <a:lnTo>
                  <a:pt x="1386259" y="1098920"/>
                </a:lnTo>
                <a:lnTo>
                  <a:pt x="287338" y="0"/>
                </a:lnTo>
                <a:lnTo>
                  <a:pt x="325163" y="0"/>
                </a:lnTo>
                <a:lnTo>
                  <a:pt x="1386259" y="1061095"/>
                </a:lnTo>
                <a:close/>
              </a:path>
              <a:path w="1386839" h="1386839">
                <a:moveTo>
                  <a:pt x="1386259" y="985445"/>
                </a:moveTo>
                <a:lnTo>
                  <a:pt x="1386259" y="1023270"/>
                </a:lnTo>
                <a:lnTo>
                  <a:pt x="362988" y="0"/>
                </a:lnTo>
                <a:lnTo>
                  <a:pt x="400814" y="0"/>
                </a:lnTo>
                <a:lnTo>
                  <a:pt x="1386259" y="985445"/>
                </a:lnTo>
                <a:close/>
              </a:path>
              <a:path w="1386839" h="1386839">
                <a:moveTo>
                  <a:pt x="1386259" y="909131"/>
                </a:moveTo>
                <a:lnTo>
                  <a:pt x="1386259" y="946956"/>
                </a:lnTo>
                <a:lnTo>
                  <a:pt x="439302" y="0"/>
                </a:lnTo>
                <a:lnTo>
                  <a:pt x="477127" y="0"/>
                </a:lnTo>
                <a:lnTo>
                  <a:pt x="1386259" y="909131"/>
                </a:lnTo>
                <a:close/>
              </a:path>
              <a:path w="1386839" h="1386839">
                <a:moveTo>
                  <a:pt x="1386259" y="833480"/>
                </a:moveTo>
                <a:lnTo>
                  <a:pt x="1386259" y="871305"/>
                </a:lnTo>
                <a:lnTo>
                  <a:pt x="514953" y="0"/>
                </a:lnTo>
                <a:lnTo>
                  <a:pt x="552778" y="0"/>
                </a:lnTo>
                <a:lnTo>
                  <a:pt x="1386259" y="833480"/>
                </a:lnTo>
                <a:close/>
              </a:path>
              <a:path w="1386839" h="1386839">
                <a:moveTo>
                  <a:pt x="1386259" y="757830"/>
                </a:moveTo>
                <a:lnTo>
                  <a:pt x="1386259" y="795655"/>
                </a:lnTo>
                <a:lnTo>
                  <a:pt x="590603" y="0"/>
                </a:lnTo>
                <a:lnTo>
                  <a:pt x="628428" y="0"/>
                </a:lnTo>
                <a:lnTo>
                  <a:pt x="1386259" y="757830"/>
                </a:lnTo>
                <a:close/>
              </a:path>
              <a:path w="1386839" h="1386839">
                <a:moveTo>
                  <a:pt x="1386259" y="682180"/>
                </a:moveTo>
                <a:lnTo>
                  <a:pt x="1386259" y="720005"/>
                </a:lnTo>
                <a:lnTo>
                  <a:pt x="666253" y="0"/>
                </a:lnTo>
                <a:lnTo>
                  <a:pt x="704078" y="0"/>
                </a:lnTo>
                <a:lnTo>
                  <a:pt x="1386259" y="682180"/>
                </a:lnTo>
                <a:close/>
              </a:path>
              <a:path w="1386839" h="1386839">
                <a:moveTo>
                  <a:pt x="1386259" y="606529"/>
                </a:moveTo>
                <a:lnTo>
                  <a:pt x="1386259" y="644354"/>
                </a:lnTo>
                <a:lnTo>
                  <a:pt x="741904" y="0"/>
                </a:lnTo>
                <a:lnTo>
                  <a:pt x="779729" y="0"/>
                </a:lnTo>
                <a:lnTo>
                  <a:pt x="1386259" y="606529"/>
                </a:lnTo>
                <a:close/>
              </a:path>
              <a:path w="1386839" h="1386839">
                <a:moveTo>
                  <a:pt x="1386259" y="530215"/>
                </a:moveTo>
                <a:lnTo>
                  <a:pt x="1386259" y="568040"/>
                </a:lnTo>
                <a:lnTo>
                  <a:pt x="818218" y="0"/>
                </a:lnTo>
                <a:lnTo>
                  <a:pt x="856043" y="0"/>
                </a:lnTo>
                <a:lnTo>
                  <a:pt x="1386259" y="530215"/>
                </a:lnTo>
                <a:close/>
              </a:path>
              <a:path w="1386839" h="1386839">
                <a:moveTo>
                  <a:pt x="1386259" y="454565"/>
                </a:moveTo>
                <a:lnTo>
                  <a:pt x="1386259" y="492390"/>
                </a:lnTo>
                <a:lnTo>
                  <a:pt x="893868" y="0"/>
                </a:lnTo>
                <a:lnTo>
                  <a:pt x="931693" y="0"/>
                </a:lnTo>
                <a:lnTo>
                  <a:pt x="1386259" y="454565"/>
                </a:lnTo>
                <a:close/>
              </a:path>
              <a:path w="1386839" h="1386839">
                <a:moveTo>
                  <a:pt x="1386259" y="378915"/>
                </a:moveTo>
                <a:lnTo>
                  <a:pt x="1386259" y="416740"/>
                </a:lnTo>
                <a:lnTo>
                  <a:pt x="969518" y="0"/>
                </a:lnTo>
                <a:lnTo>
                  <a:pt x="1007343" y="0"/>
                </a:lnTo>
                <a:lnTo>
                  <a:pt x="1386259" y="378915"/>
                </a:lnTo>
                <a:close/>
              </a:path>
              <a:path w="1386839" h="1386839">
                <a:moveTo>
                  <a:pt x="1386259" y="303265"/>
                </a:moveTo>
                <a:lnTo>
                  <a:pt x="1386259" y="341090"/>
                </a:lnTo>
                <a:lnTo>
                  <a:pt x="1045168" y="0"/>
                </a:lnTo>
                <a:lnTo>
                  <a:pt x="1082994" y="0"/>
                </a:lnTo>
                <a:lnTo>
                  <a:pt x="1386259" y="303265"/>
                </a:lnTo>
                <a:close/>
              </a:path>
              <a:path w="1386839" h="1386839">
                <a:moveTo>
                  <a:pt x="1386259" y="227614"/>
                </a:moveTo>
                <a:lnTo>
                  <a:pt x="1386259" y="265439"/>
                </a:lnTo>
                <a:lnTo>
                  <a:pt x="1120819" y="0"/>
                </a:lnTo>
                <a:lnTo>
                  <a:pt x="1158644" y="0"/>
                </a:lnTo>
                <a:lnTo>
                  <a:pt x="1386259" y="227614"/>
                </a:lnTo>
                <a:close/>
              </a:path>
              <a:path w="1386839" h="1386839">
                <a:moveTo>
                  <a:pt x="1386259" y="151300"/>
                </a:moveTo>
                <a:lnTo>
                  <a:pt x="1386259" y="189125"/>
                </a:lnTo>
                <a:lnTo>
                  <a:pt x="1197133" y="0"/>
                </a:lnTo>
                <a:lnTo>
                  <a:pt x="1234958" y="0"/>
                </a:lnTo>
                <a:lnTo>
                  <a:pt x="1386259" y="151300"/>
                </a:lnTo>
                <a:close/>
              </a:path>
              <a:path w="1386839" h="1386839">
                <a:moveTo>
                  <a:pt x="1386259" y="75650"/>
                </a:moveTo>
                <a:lnTo>
                  <a:pt x="1386259" y="113475"/>
                </a:lnTo>
                <a:lnTo>
                  <a:pt x="1272783" y="0"/>
                </a:lnTo>
                <a:lnTo>
                  <a:pt x="1310608" y="0"/>
                </a:lnTo>
                <a:lnTo>
                  <a:pt x="1386259" y="75650"/>
                </a:lnTo>
                <a:close/>
              </a:path>
              <a:path w="1386839" h="1386839">
                <a:moveTo>
                  <a:pt x="1386259" y="0"/>
                </a:moveTo>
                <a:lnTo>
                  <a:pt x="1386259" y="37825"/>
                </a:lnTo>
                <a:lnTo>
                  <a:pt x="1348433" y="0"/>
                </a:lnTo>
                <a:lnTo>
                  <a:pt x="13862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31565" y="6115025"/>
            <a:ext cx="1382395" cy="1390015"/>
          </a:xfrm>
          <a:custGeom>
            <a:avLst/>
            <a:gdLst/>
            <a:ahLst/>
            <a:cxnLst/>
            <a:rect l="l" t="t" r="r" b="b"/>
            <a:pathLst>
              <a:path w="1382395" h="1390015">
                <a:moveTo>
                  <a:pt x="1382081" y="0"/>
                </a:moveTo>
                <a:lnTo>
                  <a:pt x="1382081" y="1389846"/>
                </a:lnTo>
                <a:lnTo>
                  <a:pt x="0" y="1389846"/>
                </a:lnTo>
                <a:lnTo>
                  <a:pt x="0" y="0"/>
                </a:lnTo>
                <a:lnTo>
                  <a:pt x="13820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28672" y="4451400"/>
            <a:ext cx="1386840" cy="1385570"/>
          </a:xfrm>
          <a:custGeom>
            <a:avLst/>
            <a:gdLst/>
            <a:ahLst/>
            <a:cxnLst/>
            <a:rect l="l" t="t" r="r" b="b"/>
            <a:pathLst>
              <a:path w="1386839" h="1385570">
                <a:moveTo>
                  <a:pt x="1311988" y="1003878"/>
                </a:moveTo>
                <a:lnTo>
                  <a:pt x="1291398" y="1041669"/>
                </a:lnTo>
                <a:lnTo>
                  <a:pt x="1267608" y="1079347"/>
                </a:lnTo>
                <a:lnTo>
                  <a:pt x="1241514" y="1115352"/>
                </a:lnTo>
                <a:lnTo>
                  <a:pt x="1213219" y="1149580"/>
                </a:lnTo>
                <a:lnTo>
                  <a:pt x="1182829" y="1181927"/>
                </a:lnTo>
                <a:lnTo>
                  <a:pt x="1150447" y="1212288"/>
                </a:lnTo>
                <a:lnTo>
                  <a:pt x="1116178" y="1240557"/>
                </a:lnTo>
                <a:lnTo>
                  <a:pt x="1080126" y="1266632"/>
                </a:lnTo>
                <a:lnTo>
                  <a:pt x="1042395" y="1290406"/>
                </a:lnTo>
                <a:lnTo>
                  <a:pt x="1003089" y="1311775"/>
                </a:lnTo>
                <a:lnTo>
                  <a:pt x="962313" y="1330634"/>
                </a:lnTo>
                <a:lnTo>
                  <a:pt x="920170" y="1346879"/>
                </a:lnTo>
                <a:lnTo>
                  <a:pt x="876766" y="1360406"/>
                </a:lnTo>
                <a:lnTo>
                  <a:pt x="832204" y="1371108"/>
                </a:lnTo>
                <a:lnTo>
                  <a:pt x="786588" y="1378883"/>
                </a:lnTo>
                <a:lnTo>
                  <a:pt x="742018" y="1383421"/>
                </a:lnTo>
                <a:lnTo>
                  <a:pt x="741217" y="1383502"/>
                </a:lnTo>
                <a:lnTo>
                  <a:pt x="740024" y="1383624"/>
                </a:lnTo>
                <a:lnTo>
                  <a:pt x="692614" y="1385228"/>
                </a:lnTo>
                <a:lnTo>
                  <a:pt x="646697" y="1383670"/>
                </a:lnTo>
                <a:lnTo>
                  <a:pt x="598876" y="1378883"/>
                </a:lnTo>
                <a:lnTo>
                  <a:pt x="553364" y="1371108"/>
                </a:lnTo>
                <a:lnTo>
                  <a:pt x="508896" y="1360406"/>
                </a:lnTo>
                <a:lnTo>
                  <a:pt x="465576" y="1346879"/>
                </a:lnTo>
                <a:lnTo>
                  <a:pt x="423511" y="1330634"/>
                </a:lnTo>
                <a:lnTo>
                  <a:pt x="382803" y="1311775"/>
                </a:lnTo>
                <a:lnTo>
                  <a:pt x="343558" y="1290406"/>
                </a:lnTo>
                <a:lnTo>
                  <a:pt x="305881" y="1266632"/>
                </a:lnTo>
                <a:lnTo>
                  <a:pt x="269876" y="1240557"/>
                </a:lnTo>
                <a:lnTo>
                  <a:pt x="235647" y="1212288"/>
                </a:lnTo>
                <a:lnTo>
                  <a:pt x="203300" y="1181927"/>
                </a:lnTo>
                <a:lnTo>
                  <a:pt x="172940" y="1149580"/>
                </a:lnTo>
                <a:lnTo>
                  <a:pt x="144670" y="1115352"/>
                </a:lnTo>
                <a:lnTo>
                  <a:pt x="118596" y="1079347"/>
                </a:lnTo>
                <a:lnTo>
                  <a:pt x="94822" y="1041669"/>
                </a:lnTo>
                <a:lnTo>
                  <a:pt x="73453" y="1002424"/>
                </a:lnTo>
                <a:lnTo>
                  <a:pt x="54593" y="961717"/>
                </a:lnTo>
                <a:lnTo>
                  <a:pt x="38348" y="919651"/>
                </a:lnTo>
                <a:lnTo>
                  <a:pt x="24822" y="876332"/>
                </a:lnTo>
                <a:lnTo>
                  <a:pt x="14119" y="831864"/>
                </a:lnTo>
                <a:lnTo>
                  <a:pt x="6345" y="786351"/>
                </a:lnTo>
                <a:lnTo>
                  <a:pt x="1603" y="739900"/>
                </a:lnTo>
                <a:lnTo>
                  <a:pt x="0" y="692614"/>
                </a:lnTo>
                <a:lnTo>
                  <a:pt x="1603" y="645209"/>
                </a:lnTo>
                <a:lnTo>
                  <a:pt x="6345" y="598659"/>
                </a:lnTo>
                <a:lnTo>
                  <a:pt x="14119" y="553068"/>
                </a:lnTo>
                <a:lnTo>
                  <a:pt x="24822" y="508538"/>
                </a:lnTo>
                <a:lnTo>
                  <a:pt x="38348" y="465173"/>
                </a:lnTo>
                <a:lnTo>
                  <a:pt x="54593" y="423105"/>
                </a:lnTo>
                <a:lnTo>
                  <a:pt x="73453" y="382350"/>
                </a:lnTo>
                <a:lnTo>
                  <a:pt x="94822" y="343100"/>
                </a:lnTo>
                <a:lnTo>
                  <a:pt x="118596" y="305428"/>
                </a:lnTo>
                <a:lnTo>
                  <a:pt x="144670" y="269437"/>
                </a:lnTo>
                <a:lnTo>
                  <a:pt x="172940" y="235231"/>
                </a:lnTo>
                <a:lnTo>
                  <a:pt x="203300" y="202914"/>
                </a:lnTo>
                <a:lnTo>
                  <a:pt x="235647" y="172588"/>
                </a:lnTo>
                <a:lnTo>
                  <a:pt x="269876" y="144357"/>
                </a:lnTo>
                <a:lnTo>
                  <a:pt x="305881" y="118324"/>
                </a:lnTo>
                <a:lnTo>
                  <a:pt x="343558" y="94593"/>
                </a:lnTo>
                <a:lnTo>
                  <a:pt x="381350" y="74056"/>
                </a:lnTo>
                <a:lnTo>
                  <a:pt x="381350" y="692614"/>
                </a:lnTo>
                <a:lnTo>
                  <a:pt x="384743" y="738426"/>
                </a:lnTo>
                <a:lnTo>
                  <a:pt x="394594" y="782213"/>
                </a:lnTo>
                <a:lnTo>
                  <a:pt x="410411" y="823482"/>
                </a:lnTo>
                <a:lnTo>
                  <a:pt x="431702" y="861740"/>
                </a:lnTo>
                <a:lnTo>
                  <a:pt x="457973" y="896495"/>
                </a:lnTo>
                <a:lnTo>
                  <a:pt x="488732" y="927255"/>
                </a:lnTo>
                <a:lnTo>
                  <a:pt x="523487" y="953526"/>
                </a:lnTo>
                <a:lnTo>
                  <a:pt x="561745" y="974816"/>
                </a:lnTo>
                <a:lnTo>
                  <a:pt x="602659" y="990497"/>
                </a:lnTo>
                <a:lnTo>
                  <a:pt x="646485" y="1000413"/>
                </a:lnTo>
                <a:lnTo>
                  <a:pt x="646697" y="1000461"/>
                </a:lnTo>
                <a:lnTo>
                  <a:pt x="692614" y="1003878"/>
                </a:lnTo>
                <a:lnTo>
                  <a:pt x="1311988" y="1003878"/>
                </a:lnTo>
                <a:close/>
              </a:path>
              <a:path w="1386839" h="1385570">
                <a:moveTo>
                  <a:pt x="1312337" y="381350"/>
                </a:moveTo>
                <a:lnTo>
                  <a:pt x="692614" y="381350"/>
                </a:lnTo>
                <a:lnTo>
                  <a:pt x="646697" y="384743"/>
                </a:lnTo>
                <a:lnTo>
                  <a:pt x="603014" y="394511"/>
                </a:lnTo>
                <a:lnTo>
                  <a:pt x="561745" y="410244"/>
                </a:lnTo>
                <a:lnTo>
                  <a:pt x="523487" y="431441"/>
                </a:lnTo>
                <a:lnTo>
                  <a:pt x="488732" y="457624"/>
                </a:lnTo>
                <a:lnTo>
                  <a:pt x="457973" y="488314"/>
                </a:lnTo>
                <a:lnTo>
                  <a:pt x="431702" y="523031"/>
                </a:lnTo>
                <a:lnTo>
                  <a:pt x="410411" y="561299"/>
                </a:lnTo>
                <a:lnTo>
                  <a:pt x="394594" y="602637"/>
                </a:lnTo>
                <a:lnTo>
                  <a:pt x="384743" y="646568"/>
                </a:lnTo>
                <a:lnTo>
                  <a:pt x="381350" y="692614"/>
                </a:lnTo>
                <a:lnTo>
                  <a:pt x="381350" y="74056"/>
                </a:lnTo>
                <a:lnTo>
                  <a:pt x="423511" y="54448"/>
                </a:lnTo>
                <a:lnTo>
                  <a:pt x="465576" y="38242"/>
                </a:lnTo>
                <a:lnTo>
                  <a:pt x="508896" y="24750"/>
                </a:lnTo>
                <a:lnTo>
                  <a:pt x="553364" y="14077"/>
                </a:lnTo>
                <a:lnTo>
                  <a:pt x="598876" y="6325"/>
                </a:lnTo>
                <a:lnTo>
                  <a:pt x="645327" y="1598"/>
                </a:lnTo>
                <a:lnTo>
                  <a:pt x="692614" y="0"/>
                </a:lnTo>
                <a:lnTo>
                  <a:pt x="738427" y="1430"/>
                </a:lnTo>
                <a:lnTo>
                  <a:pt x="741217" y="1517"/>
                </a:lnTo>
                <a:lnTo>
                  <a:pt x="742018" y="1678"/>
                </a:lnTo>
                <a:lnTo>
                  <a:pt x="786588" y="6108"/>
                </a:lnTo>
                <a:lnTo>
                  <a:pt x="832204" y="13781"/>
                </a:lnTo>
                <a:lnTo>
                  <a:pt x="876766" y="24392"/>
                </a:lnTo>
                <a:lnTo>
                  <a:pt x="920170" y="37838"/>
                </a:lnTo>
                <a:lnTo>
                  <a:pt x="962313" y="54013"/>
                </a:lnTo>
                <a:lnTo>
                  <a:pt x="1003089" y="72814"/>
                </a:lnTo>
                <a:lnTo>
                  <a:pt x="1042395" y="94134"/>
                </a:lnTo>
                <a:lnTo>
                  <a:pt x="1080126" y="117871"/>
                </a:lnTo>
                <a:lnTo>
                  <a:pt x="1116178" y="143918"/>
                </a:lnTo>
                <a:lnTo>
                  <a:pt x="1150447" y="172172"/>
                </a:lnTo>
                <a:lnTo>
                  <a:pt x="1182829" y="202527"/>
                </a:lnTo>
                <a:lnTo>
                  <a:pt x="1213219" y="234879"/>
                </a:lnTo>
                <a:lnTo>
                  <a:pt x="1241514" y="269124"/>
                </a:lnTo>
                <a:lnTo>
                  <a:pt x="1267608" y="305156"/>
                </a:lnTo>
                <a:lnTo>
                  <a:pt x="1291398" y="342871"/>
                </a:lnTo>
                <a:lnTo>
                  <a:pt x="1312337" y="381350"/>
                </a:lnTo>
                <a:close/>
              </a:path>
              <a:path w="1386839" h="1385570">
                <a:moveTo>
                  <a:pt x="1386259" y="692614"/>
                </a:moveTo>
                <a:lnTo>
                  <a:pt x="1384655" y="739900"/>
                </a:lnTo>
                <a:lnTo>
                  <a:pt x="1379913" y="786351"/>
                </a:lnTo>
                <a:lnTo>
                  <a:pt x="1372137" y="831864"/>
                </a:lnTo>
                <a:lnTo>
                  <a:pt x="1361432" y="876332"/>
                </a:lnTo>
                <a:lnTo>
                  <a:pt x="1347901" y="919651"/>
                </a:lnTo>
                <a:lnTo>
                  <a:pt x="1331649" y="961717"/>
                </a:lnTo>
                <a:lnTo>
                  <a:pt x="1312780" y="1002424"/>
                </a:lnTo>
                <a:lnTo>
                  <a:pt x="1311988" y="1003878"/>
                </a:lnTo>
                <a:lnTo>
                  <a:pt x="692614" y="1003878"/>
                </a:lnTo>
                <a:lnTo>
                  <a:pt x="738427" y="1000484"/>
                </a:lnTo>
                <a:lnTo>
                  <a:pt x="782214" y="990633"/>
                </a:lnTo>
                <a:lnTo>
                  <a:pt x="823483" y="974816"/>
                </a:lnTo>
                <a:lnTo>
                  <a:pt x="861741" y="953526"/>
                </a:lnTo>
                <a:lnTo>
                  <a:pt x="896496" y="927255"/>
                </a:lnTo>
                <a:lnTo>
                  <a:pt x="927255" y="896495"/>
                </a:lnTo>
                <a:lnTo>
                  <a:pt x="953526" y="861740"/>
                </a:lnTo>
                <a:lnTo>
                  <a:pt x="974816" y="823482"/>
                </a:lnTo>
                <a:lnTo>
                  <a:pt x="990633" y="782213"/>
                </a:lnTo>
                <a:lnTo>
                  <a:pt x="1000485" y="738426"/>
                </a:lnTo>
                <a:lnTo>
                  <a:pt x="1003878" y="692614"/>
                </a:lnTo>
                <a:lnTo>
                  <a:pt x="1003878" y="381350"/>
                </a:lnTo>
                <a:lnTo>
                  <a:pt x="1312337" y="381350"/>
                </a:lnTo>
                <a:lnTo>
                  <a:pt x="1331649" y="422955"/>
                </a:lnTo>
                <a:lnTo>
                  <a:pt x="1347901" y="465087"/>
                </a:lnTo>
                <a:lnTo>
                  <a:pt x="1361432" y="508483"/>
                </a:lnTo>
                <a:lnTo>
                  <a:pt x="1372137" y="553038"/>
                </a:lnTo>
                <a:lnTo>
                  <a:pt x="1379913" y="598647"/>
                </a:lnTo>
                <a:lnTo>
                  <a:pt x="1384655" y="645207"/>
                </a:lnTo>
                <a:lnTo>
                  <a:pt x="1386259" y="692614"/>
                </a:lnTo>
                <a:close/>
              </a:path>
              <a:path w="1386839" h="1385570">
                <a:moveTo>
                  <a:pt x="1003878" y="381350"/>
                </a:moveTo>
                <a:lnTo>
                  <a:pt x="1003878" y="692614"/>
                </a:lnTo>
                <a:lnTo>
                  <a:pt x="1000485" y="646801"/>
                </a:lnTo>
                <a:lnTo>
                  <a:pt x="990633" y="603014"/>
                </a:lnTo>
                <a:lnTo>
                  <a:pt x="974816" y="561745"/>
                </a:lnTo>
                <a:lnTo>
                  <a:pt x="953526" y="523487"/>
                </a:lnTo>
                <a:lnTo>
                  <a:pt x="927255" y="488732"/>
                </a:lnTo>
                <a:lnTo>
                  <a:pt x="896496" y="457973"/>
                </a:lnTo>
                <a:lnTo>
                  <a:pt x="861741" y="431702"/>
                </a:lnTo>
                <a:lnTo>
                  <a:pt x="823483" y="410411"/>
                </a:lnTo>
                <a:lnTo>
                  <a:pt x="782214" y="394594"/>
                </a:lnTo>
                <a:lnTo>
                  <a:pt x="738427" y="384743"/>
                </a:lnTo>
                <a:lnTo>
                  <a:pt x="692614" y="381350"/>
                </a:lnTo>
                <a:lnTo>
                  <a:pt x="1003878" y="381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00001" y="2508012"/>
            <a:ext cx="4232275" cy="13957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8150" spc="-1115">
                <a:latin typeface="Corbel"/>
                <a:cs typeface="Corbel"/>
              </a:rPr>
              <a:t>C</a:t>
            </a:r>
            <a:r>
              <a:rPr dirty="0" sz="8950" spc="-1115"/>
              <a:t>on</a:t>
            </a:r>
            <a:r>
              <a:rPr dirty="0" sz="8300" spc="-1115"/>
              <a:t>c</a:t>
            </a:r>
            <a:r>
              <a:rPr dirty="0" sz="8950" spc="-1115"/>
              <a:t>lusion</a:t>
            </a:r>
            <a:endParaRPr sz="895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00001" y="4938257"/>
            <a:ext cx="12853035" cy="2644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2700"/>
              </a:lnSpc>
              <a:spcBef>
                <a:spcPts val="90"/>
              </a:spcBef>
            </a:pPr>
            <a:r>
              <a:rPr dirty="0" sz="2950" spc="-140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dirty="0" sz="3050" spc="-140">
                <a:solidFill>
                  <a:srgbClr val="0E4561"/>
                </a:solidFill>
                <a:latin typeface="Arial MT"/>
                <a:cs typeface="Arial MT"/>
              </a:rPr>
              <a:t>his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25">
                <a:solidFill>
                  <a:srgbClr val="0E4561"/>
                </a:solidFill>
                <a:latin typeface="Arial MT"/>
                <a:cs typeface="Arial MT"/>
              </a:rPr>
              <a:t>project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85">
                <a:solidFill>
                  <a:srgbClr val="0E4561"/>
                </a:solidFill>
                <a:latin typeface="Arial MT"/>
                <a:cs typeface="Arial MT"/>
              </a:rPr>
              <a:t>uses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2950" spc="-110">
                <a:solidFill>
                  <a:srgbClr val="0E4561"/>
                </a:solidFill>
                <a:latin typeface="Arial MT"/>
                <a:cs typeface="Arial MT"/>
              </a:rPr>
              <a:t>F</a:t>
            </a:r>
            <a:r>
              <a:rPr dirty="0" sz="3050" spc="-110">
                <a:solidFill>
                  <a:srgbClr val="0E4561"/>
                </a:solidFill>
                <a:latin typeface="Arial MT"/>
                <a:cs typeface="Arial MT"/>
              </a:rPr>
              <a:t>ireb</a:t>
            </a:r>
            <a:r>
              <a:rPr dirty="0" sz="2950" spc="-11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110">
                <a:solidFill>
                  <a:srgbClr val="0E4561"/>
                </a:solidFill>
                <a:latin typeface="Arial MT"/>
                <a:cs typeface="Arial MT"/>
              </a:rPr>
              <a:t>se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30">
                <a:solidFill>
                  <a:srgbClr val="0E4561"/>
                </a:solidFill>
                <a:latin typeface="Arial MT"/>
                <a:cs typeface="Arial MT"/>
              </a:rPr>
              <a:t>secure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00">
                <a:solidFill>
                  <a:srgbClr val="0E4561"/>
                </a:solidFill>
                <a:latin typeface="Arial MT"/>
                <a:cs typeface="Arial MT"/>
              </a:rPr>
              <a:t>login</a:t>
            </a:r>
            <a:r>
              <a:rPr dirty="0" sz="2900" spc="-100">
                <a:solidFill>
                  <a:srgbClr val="0E4561"/>
                </a:solidFill>
                <a:latin typeface="Lucida Sans Unicode"/>
                <a:cs typeface="Lucida Sans Unicode"/>
              </a:rPr>
              <a:t>/</a:t>
            </a:r>
            <a:r>
              <a:rPr dirty="0" sz="3050" spc="-100">
                <a:solidFill>
                  <a:srgbClr val="0E4561"/>
                </a:solidFill>
                <a:latin typeface="Arial MT"/>
                <a:cs typeface="Arial MT"/>
              </a:rPr>
              <a:t>signup</a:t>
            </a:r>
            <a:r>
              <a:rPr dirty="0" sz="2900" spc="-10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dirty="0" sz="2900" spc="-14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5">
                <a:solidFill>
                  <a:srgbClr val="0E4561"/>
                </a:solidFill>
                <a:latin typeface="Arial MT"/>
                <a:cs typeface="Arial MT"/>
              </a:rPr>
              <a:t>the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2950" spc="-75">
                <a:solidFill>
                  <a:srgbClr val="0E4561"/>
                </a:solidFill>
                <a:latin typeface="Arial MT"/>
                <a:cs typeface="Arial MT"/>
              </a:rPr>
              <a:t>R</a:t>
            </a:r>
            <a:r>
              <a:rPr dirty="0" sz="3050" spc="-75">
                <a:solidFill>
                  <a:srgbClr val="0E4561"/>
                </a:solidFill>
                <a:latin typeface="Arial MT"/>
                <a:cs typeface="Arial MT"/>
              </a:rPr>
              <a:t>eddit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2950" spc="-200">
                <a:solidFill>
                  <a:srgbClr val="0E4561"/>
                </a:solidFill>
                <a:latin typeface="Arial MT"/>
                <a:cs typeface="Arial MT"/>
              </a:rPr>
              <a:t>API</a:t>
            </a:r>
            <a:r>
              <a:rPr dirty="0" sz="2950" spc="-4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10">
                <a:solidFill>
                  <a:srgbClr val="0E4561"/>
                </a:solidFill>
                <a:latin typeface="Arial MT"/>
                <a:cs typeface="Arial MT"/>
              </a:rPr>
              <a:t>user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20">
                <a:solidFill>
                  <a:srgbClr val="0E4561"/>
                </a:solidFill>
                <a:latin typeface="Arial MT"/>
                <a:cs typeface="Arial MT"/>
              </a:rPr>
              <a:t>d</a:t>
            </a:r>
            <a:r>
              <a:rPr dirty="0" sz="2950" spc="-2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20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dirty="0" sz="2950" spc="-20">
                <a:solidFill>
                  <a:srgbClr val="0E4561"/>
                </a:solidFill>
                <a:latin typeface="Arial MT"/>
                <a:cs typeface="Arial MT"/>
              </a:rPr>
              <a:t>a </a:t>
            </a:r>
            <a:r>
              <a:rPr dirty="0" sz="2900" spc="-30">
                <a:solidFill>
                  <a:srgbClr val="0E4561"/>
                </a:solidFill>
                <a:latin typeface="Lucida Sans Unicode"/>
                <a:cs typeface="Lucida Sans Unicode"/>
              </a:rPr>
              <a:t>(</a:t>
            </a:r>
            <a:r>
              <a:rPr dirty="0" sz="3050" spc="-30">
                <a:solidFill>
                  <a:srgbClr val="0E4561"/>
                </a:solidFill>
                <a:latin typeface="Arial MT"/>
                <a:cs typeface="Arial MT"/>
              </a:rPr>
              <a:t>k</a:t>
            </a:r>
            <a:r>
              <a:rPr dirty="0" sz="2950" spc="-3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30">
                <a:solidFill>
                  <a:srgbClr val="0E4561"/>
                </a:solidFill>
                <a:latin typeface="Arial MT"/>
                <a:cs typeface="Arial MT"/>
              </a:rPr>
              <a:t>rm</a:t>
            </a:r>
            <a:r>
              <a:rPr dirty="0" sz="2950" spc="-3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2900" spc="-3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dirty="0" sz="2900" spc="-14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top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00">
                <a:solidFill>
                  <a:srgbClr val="0E4561"/>
                </a:solidFill>
                <a:latin typeface="Arial MT"/>
                <a:cs typeface="Arial MT"/>
              </a:rPr>
              <a:t>posts</a:t>
            </a:r>
            <a:r>
              <a:rPr dirty="0" sz="2900" spc="-100">
                <a:solidFill>
                  <a:srgbClr val="0E4561"/>
                </a:solidFill>
                <a:latin typeface="Lucida Sans Unicode"/>
                <a:cs typeface="Lucida Sans Unicode"/>
              </a:rPr>
              <a:t>),</a:t>
            </a:r>
            <a:r>
              <a:rPr dirty="0" sz="2900" spc="-14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nd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2950" spc="-105">
                <a:solidFill>
                  <a:srgbClr val="0E4561"/>
                </a:solidFill>
                <a:latin typeface="Arial MT"/>
                <a:cs typeface="Arial MT"/>
              </a:rPr>
              <a:t>E</a:t>
            </a:r>
            <a:r>
              <a:rPr dirty="0" sz="3050" spc="-105">
                <a:solidFill>
                  <a:srgbClr val="0E4561"/>
                </a:solidFill>
                <a:latin typeface="Arial MT"/>
                <a:cs typeface="Arial MT"/>
              </a:rPr>
              <a:t>m</a:t>
            </a:r>
            <a:r>
              <a:rPr dirty="0" sz="2950" spc="-10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105">
                <a:solidFill>
                  <a:srgbClr val="0E4561"/>
                </a:solidFill>
                <a:latin typeface="Arial MT"/>
                <a:cs typeface="Arial MT"/>
              </a:rPr>
              <a:t>il</a:t>
            </a:r>
            <a:r>
              <a:rPr dirty="0" sz="2950" spc="-105">
                <a:solidFill>
                  <a:srgbClr val="0E4561"/>
                </a:solidFill>
                <a:latin typeface="Arial MT"/>
                <a:cs typeface="Arial MT"/>
              </a:rPr>
              <a:t>JS</a:t>
            </a:r>
            <a:r>
              <a:rPr dirty="0" sz="2950" spc="-4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30">
                <a:solidFill>
                  <a:srgbClr val="0E4561"/>
                </a:solidFill>
                <a:latin typeface="Arial MT"/>
                <a:cs typeface="Arial MT"/>
              </a:rPr>
              <a:t>direct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cont</a:t>
            </a:r>
            <a:r>
              <a:rPr dirty="0" sz="295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ct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form</a:t>
            </a:r>
            <a:r>
              <a:rPr dirty="0" sz="3050" spc="-7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55">
                <a:solidFill>
                  <a:srgbClr val="0E4561"/>
                </a:solidFill>
                <a:latin typeface="Arial MT"/>
                <a:cs typeface="Arial MT"/>
              </a:rPr>
              <a:t>submissions</a:t>
            </a:r>
            <a:r>
              <a:rPr dirty="0" sz="2900" spc="-155">
                <a:solidFill>
                  <a:srgbClr val="0E4561"/>
                </a:solidFill>
                <a:latin typeface="Lucida Sans Unicode"/>
                <a:cs typeface="Lucida Sans Unicode"/>
              </a:rPr>
              <a:t>.</a:t>
            </a:r>
            <a:r>
              <a:rPr dirty="0" sz="2900" spc="-140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2950" spc="-25">
                <a:solidFill>
                  <a:srgbClr val="0E4561"/>
                </a:solidFill>
                <a:latin typeface="Arial MT"/>
                <a:cs typeface="Arial MT"/>
              </a:rPr>
              <a:t>B</a:t>
            </a:r>
            <a:r>
              <a:rPr dirty="0" sz="3050" spc="-25">
                <a:solidFill>
                  <a:srgbClr val="0E4561"/>
                </a:solidFill>
                <a:latin typeface="Arial MT"/>
                <a:cs typeface="Arial MT"/>
              </a:rPr>
              <a:t>y </a:t>
            </a:r>
            <a:r>
              <a:rPr dirty="0" sz="3050" spc="-20">
                <a:solidFill>
                  <a:srgbClr val="0E4561"/>
                </a:solidFill>
                <a:latin typeface="Arial MT"/>
                <a:cs typeface="Arial MT"/>
              </a:rPr>
              <a:t>integr</a:t>
            </a:r>
            <a:r>
              <a:rPr dirty="0" sz="2950" spc="-2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20">
                <a:solidFill>
                  <a:srgbClr val="0E4561"/>
                </a:solidFill>
                <a:latin typeface="Arial MT"/>
                <a:cs typeface="Arial MT"/>
              </a:rPr>
              <a:t>ting</a:t>
            </a:r>
            <a:r>
              <a:rPr dirty="0" sz="3050" spc="-19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10">
                <a:solidFill>
                  <a:srgbClr val="0E4561"/>
                </a:solidFill>
                <a:latin typeface="Arial MT"/>
                <a:cs typeface="Arial MT"/>
              </a:rPr>
              <a:t>these</a:t>
            </a:r>
            <a:r>
              <a:rPr dirty="0" sz="3050" spc="-10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95">
                <a:solidFill>
                  <a:srgbClr val="0E4561"/>
                </a:solidFill>
                <a:latin typeface="Arial MT"/>
                <a:cs typeface="Arial MT"/>
              </a:rPr>
              <a:t>speci</a:t>
            </a:r>
            <a:r>
              <a:rPr dirty="0" sz="2950" spc="-9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95">
                <a:solidFill>
                  <a:srgbClr val="0E4561"/>
                </a:solidFill>
                <a:latin typeface="Arial MT"/>
                <a:cs typeface="Arial MT"/>
              </a:rPr>
              <a:t>lized</a:t>
            </a:r>
            <a:r>
              <a:rPr dirty="0" sz="3050" spc="-12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35">
                <a:solidFill>
                  <a:srgbClr val="0E4561"/>
                </a:solidFill>
                <a:latin typeface="Arial MT"/>
                <a:cs typeface="Arial MT"/>
              </a:rPr>
              <a:t>extern</a:t>
            </a:r>
            <a:r>
              <a:rPr dirty="0" sz="2950" spc="-3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35">
                <a:solidFill>
                  <a:srgbClr val="0E4561"/>
                </a:solidFill>
                <a:latin typeface="Arial MT"/>
                <a:cs typeface="Arial MT"/>
              </a:rPr>
              <a:t>l</a:t>
            </a:r>
            <a:r>
              <a:rPr dirty="0" sz="3050" spc="-12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30">
                <a:solidFill>
                  <a:srgbClr val="0E4561"/>
                </a:solidFill>
                <a:latin typeface="Arial MT"/>
                <a:cs typeface="Arial MT"/>
              </a:rPr>
              <a:t>services</a:t>
            </a:r>
            <a:r>
              <a:rPr dirty="0" sz="2900" spc="-13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dirty="0" sz="2900" spc="-15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25">
                <a:solidFill>
                  <a:srgbClr val="0E4561"/>
                </a:solidFill>
                <a:latin typeface="Arial MT"/>
                <a:cs typeface="Arial MT"/>
              </a:rPr>
              <a:t>the</a:t>
            </a:r>
            <a:r>
              <a:rPr dirty="0" sz="3050" spc="-12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2950" spc="-2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25">
                <a:solidFill>
                  <a:srgbClr val="0E4561"/>
                </a:solidFill>
                <a:latin typeface="Arial MT"/>
                <a:cs typeface="Arial MT"/>
              </a:rPr>
              <a:t>pplic</a:t>
            </a:r>
            <a:r>
              <a:rPr dirty="0" sz="2950" spc="-2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25">
                <a:solidFill>
                  <a:srgbClr val="0E4561"/>
                </a:solidFill>
                <a:latin typeface="Arial MT"/>
                <a:cs typeface="Arial MT"/>
              </a:rPr>
              <a:t>tion</a:t>
            </a:r>
            <a:r>
              <a:rPr dirty="0" sz="3050" spc="-12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0E4561"/>
                </a:solidFill>
                <a:latin typeface="Arial MT"/>
                <a:cs typeface="Arial MT"/>
              </a:rPr>
              <a:t>stre</a:t>
            </a:r>
            <a:r>
              <a:rPr dirty="0" sz="2950" spc="-1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10">
                <a:solidFill>
                  <a:srgbClr val="0E4561"/>
                </a:solidFill>
                <a:latin typeface="Arial MT"/>
                <a:cs typeface="Arial MT"/>
              </a:rPr>
              <a:t>mlines </a:t>
            </a:r>
            <a:r>
              <a:rPr dirty="0" sz="3050" spc="-100">
                <a:solidFill>
                  <a:srgbClr val="0E4561"/>
                </a:solidFill>
                <a:latin typeface="Arial MT"/>
                <a:cs typeface="Arial MT"/>
              </a:rPr>
              <a:t>development</a:t>
            </a:r>
            <a:r>
              <a:rPr dirty="0" sz="2900" spc="-10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dirty="0" sz="2900" spc="-155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3050" spc="-55">
                <a:solidFill>
                  <a:srgbClr val="0E4561"/>
                </a:solidFill>
                <a:latin typeface="Arial MT"/>
                <a:cs typeface="Arial MT"/>
              </a:rPr>
              <a:t>focusing</a:t>
            </a:r>
            <a:r>
              <a:rPr dirty="0" sz="3050" spc="-16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20">
                <a:solidFill>
                  <a:srgbClr val="0E4561"/>
                </a:solidFill>
                <a:latin typeface="Arial MT"/>
                <a:cs typeface="Arial MT"/>
              </a:rPr>
              <a:t>on</a:t>
            </a:r>
            <a:r>
              <a:rPr dirty="0" sz="3050" spc="-14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25">
                <a:solidFill>
                  <a:srgbClr val="0E4561"/>
                </a:solidFill>
                <a:latin typeface="Arial MT"/>
                <a:cs typeface="Arial MT"/>
              </a:rPr>
              <a:t>the</a:t>
            </a:r>
            <a:r>
              <a:rPr dirty="0" sz="3050" spc="-114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0E4561"/>
                </a:solidFill>
                <a:latin typeface="Arial MT"/>
                <a:cs typeface="Arial MT"/>
              </a:rPr>
              <a:t>frontend</a:t>
            </a:r>
            <a:r>
              <a:rPr dirty="0" sz="3050" spc="-12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14">
                <a:solidFill>
                  <a:srgbClr val="0E4561"/>
                </a:solidFill>
                <a:latin typeface="Arial MT"/>
                <a:cs typeface="Arial MT"/>
              </a:rPr>
              <a:t>experience</a:t>
            </a:r>
            <a:r>
              <a:rPr dirty="0" sz="3050" spc="-9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05">
                <a:solidFill>
                  <a:srgbClr val="0E4561"/>
                </a:solidFill>
                <a:latin typeface="Arial MT"/>
                <a:cs typeface="Arial MT"/>
              </a:rPr>
              <a:t>while</a:t>
            </a:r>
            <a:r>
              <a:rPr dirty="0" sz="3050" spc="-11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minimizing</a:t>
            </a:r>
            <a:r>
              <a:rPr dirty="0" sz="3050" spc="-114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0E4561"/>
                </a:solidFill>
                <a:latin typeface="Arial MT"/>
                <a:cs typeface="Arial MT"/>
              </a:rPr>
              <a:t>b</a:t>
            </a:r>
            <a:r>
              <a:rPr dirty="0" sz="2950" spc="-1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10">
                <a:solidFill>
                  <a:srgbClr val="0E4561"/>
                </a:solidFill>
                <a:latin typeface="Arial MT"/>
                <a:cs typeface="Arial MT"/>
              </a:rPr>
              <a:t>ckend </a:t>
            </a:r>
            <a:r>
              <a:rPr dirty="0" sz="3050" spc="-50">
                <a:solidFill>
                  <a:srgbClr val="0E4561"/>
                </a:solidFill>
                <a:latin typeface="Arial MT"/>
                <a:cs typeface="Arial MT"/>
              </a:rPr>
              <a:t>complexity</a:t>
            </a:r>
            <a:r>
              <a:rPr dirty="0" sz="3050" spc="-4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for</a:t>
            </a:r>
            <a:r>
              <a:rPr dirty="0" sz="3050" spc="-4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2950" spc="-6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uthentic</a:t>
            </a:r>
            <a:r>
              <a:rPr dirty="0" sz="2950" spc="-65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65">
                <a:solidFill>
                  <a:srgbClr val="0E4561"/>
                </a:solidFill>
                <a:latin typeface="Arial MT"/>
                <a:cs typeface="Arial MT"/>
              </a:rPr>
              <a:t>tion</a:t>
            </a:r>
            <a:r>
              <a:rPr dirty="0" sz="2900" spc="-65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dirty="0" sz="2900" spc="-114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d</a:t>
            </a:r>
            <a:r>
              <a:rPr dirty="0" sz="295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t</a:t>
            </a:r>
            <a:r>
              <a:rPr dirty="0" sz="295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2950" spc="-20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80">
                <a:solidFill>
                  <a:srgbClr val="0E4561"/>
                </a:solidFill>
                <a:latin typeface="Arial MT"/>
                <a:cs typeface="Arial MT"/>
              </a:rPr>
              <a:t>retriev</a:t>
            </a:r>
            <a:r>
              <a:rPr dirty="0" sz="2950" spc="-8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80">
                <a:solidFill>
                  <a:srgbClr val="0E4561"/>
                </a:solidFill>
                <a:latin typeface="Arial MT"/>
                <a:cs typeface="Arial MT"/>
              </a:rPr>
              <a:t>l</a:t>
            </a:r>
            <a:r>
              <a:rPr dirty="0" sz="2900" spc="-80">
                <a:solidFill>
                  <a:srgbClr val="0E4561"/>
                </a:solidFill>
                <a:latin typeface="Lucida Sans Unicode"/>
                <a:cs typeface="Lucida Sans Unicode"/>
              </a:rPr>
              <a:t>,</a:t>
            </a:r>
            <a:r>
              <a:rPr dirty="0" sz="2900" spc="-114">
                <a:solidFill>
                  <a:srgbClr val="0E4561"/>
                </a:solidFill>
                <a:latin typeface="Lucida Sans Unicode"/>
                <a:cs typeface="Lucida Sans Unicode"/>
              </a:rPr>
              <a:t> </a:t>
            </a:r>
            <a:r>
              <a:rPr dirty="0" sz="295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>
                <a:solidFill>
                  <a:srgbClr val="0E4561"/>
                </a:solidFill>
                <a:latin typeface="Arial MT"/>
                <a:cs typeface="Arial MT"/>
              </a:rPr>
              <a:t>nd</a:t>
            </a:r>
            <a:r>
              <a:rPr dirty="0" sz="3050" spc="-4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10">
                <a:solidFill>
                  <a:srgbClr val="0E4561"/>
                </a:solidFill>
                <a:latin typeface="Arial MT"/>
                <a:cs typeface="Arial MT"/>
              </a:rPr>
              <a:t>user</a:t>
            </a:r>
            <a:r>
              <a:rPr dirty="0" sz="3050" spc="-45">
                <a:solidFill>
                  <a:srgbClr val="0E4561"/>
                </a:solidFill>
                <a:latin typeface="Arial MT"/>
                <a:cs typeface="Arial MT"/>
              </a:rPr>
              <a:t> </a:t>
            </a:r>
            <a:r>
              <a:rPr dirty="0" sz="3050" spc="-10">
                <a:solidFill>
                  <a:srgbClr val="0E4561"/>
                </a:solidFill>
                <a:latin typeface="Arial MT"/>
                <a:cs typeface="Arial MT"/>
              </a:rPr>
              <a:t>communic</a:t>
            </a:r>
            <a:r>
              <a:rPr dirty="0" sz="2950" spc="-10">
                <a:solidFill>
                  <a:srgbClr val="0E4561"/>
                </a:solidFill>
                <a:latin typeface="Arial MT"/>
                <a:cs typeface="Arial MT"/>
              </a:rPr>
              <a:t>a</a:t>
            </a:r>
            <a:r>
              <a:rPr dirty="0" sz="3050" spc="-10">
                <a:solidFill>
                  <a:srgbClr val="0E4561"/>
                </a:solidFill>
                <a:latin typeface="Arial MT"/>
                <a:cs typeface="Arial MT"/>
              </a:rPr>
              <a:t>tion</a:t>
            </a:r>
            <a:r>
              <a:rPr dirty="0" sz="2900" spc="-10">
                <a:solidFill>
                  <a:srgbClr val="0E4561"/>
                </a:solidFill>
                <a:latin typeface="Lucida Sans Unicode"/>
                <a:cs typeface="Lucida Sans Unicode"/>
              </a:rPr>
              <a:t>.</a:t>
            </a:r>
            <a:endParaRPr sz="2900">
              <a:latin typeface="Lucida Sans Unicode"/>
              <a:cs typeface="Lucida Sans Unicod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512701" y="4329908"/>
            <a:ext cx="990600" cy="171450"/>
          </a:xfrm>
          <a:custGeom>
            <a:avLst/>
            <a:gdLst/>
            <a:ahLst/>
            <a:cxnLst/>
            <a:rect l="l" t="t" r="r" b="b"/>
            <a:pathLst>
              <a:path w="990600" h="171450">
                <a:moveTo>
                  <a:pt x="990599" y="171449"/>
                </a:moveTo>
                <a:lnTo>
                  <a:pt x="0" y="171449"/>
                </a:lnTo>
                <a:lnTo>
                  <a:pt x="0" y="0"/>
                </a:lnTo>
                <a:lnTo>
                  <a:pt x="990599" y="0"/>
                </a:lnTo>
                <a:lnTo>
                  <a:pt x="990599" y="171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seif mohamed</dc:creator>
  <cp:keywords>DAGnYTKpSQA,BAGaZuDTDTc,0</cp:keywords>
  <dc:title>White Blue Simple Modern Enhancing Sales Strategy Presentation</dc:title>
  <dcterms:created xsi:type="dcterms:W3CDTF">2025-05-14T12:03:24Z</dcterms:created>
  <dcterms:modified xsi:type="dcterms:W3CDTF">2025-05-14T12:03:24Z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2025-05-14T00:00:00Z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2025-05-14T00:00:00Z</vt:filetime>
  </property>
  <property fmtid="{D5CDD505-2E9C-101B-9397-08002B2CF9AE}" pid="5" name="Producer">
    <vt:lpwstr>Canva</vt:lpwstr>
  </property>
</Properties>
</file>