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5461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F407B-1EA9-411F-81DF-E13F62AED4E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ED3A0-1259-4996-AB97-257ACB879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Major concern is the improper use of social networks, wrong session management, absence of validation of visited links and a total ignorance of any security setting expose users to fraudulent activities.</a:t>
            </a:r>
          </a:p>
          <a:p>
            <a:endParaRPr lang="en-US" dirty="0"/>
          </a:p>
          <a:p>
            <a:r>
              <a:rPr lang="en-US" dirty="0"/>
              <a:t>15% users had their accounts infiltrated </a:t>
            </a:r>
          </a:p>
          <a:p>
            <a:endParaRPr lang="en-US" dirty="0"/>
          </a:p>
          <a:p>
            <a:r>
              <a:rPr lang="en-US" dirty="0"/>
              <a:t>1 in 10 have been victims to fake links or scams A.K.A phishing.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ED3A0-1259-4996-AB97-257ACB8799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C60C-3A1A-44C6-C471-C79B46384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8594F-4EB5-2F4B-115D-ED6AA5BE6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4CB2-0ACE-A07B-044A-425A0BEC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271C-D340-0D7D-B57A-D3CE640D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C6DA-02E3-665D-DF75-9F96DF8A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F9BE-2677-6BDF-127A-7EF1E988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719B0-AFE8-AF44-EBFB-6F6C99458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8AE95-1C76-CD9A-B9A6-1875822C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15F0-EE5A-CD7B-51C4-2FBC9F64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29E4-D130-6D55-0EF5-B81EE07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E0295-0ECC-9779-4CFD-2671AF45A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02536-7658-9E48-64F9-2B93E3BB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AB61-4780-32BD-EF40-63453E76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42F9-0B45-31BD-BA11-215BD1EE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0B45-88A7-A7F0-1384-BA196DD1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D456-8A26-3CB9-5F8C-F2A661F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49F3-0533-F13F-F99A-AB6D7E32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143B-922A-BF58-450E-5F442E2A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30B7-A4FB-9201-8D9E-06C0F151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AA97-12DA-6086-2F95-84187983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0B85-6F00-7C77-4623-9173E24D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F2B25-A81F-8CDD-1432-4D89B26E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DB65-6578-AB05-4785-D30AFCB0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63B8-0D0C-A2C2-B9AD-F8312DCB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F3764-EEDF-587F-810E-9D52EACD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125B-4B09-CDE1-B68B-AB107D27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2618-03C0-5AAE-01F5-6F867E21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9A2BF-B63D-BAAF-4AA6-E8E1DC8C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31DA6-E458-069A-75EE-0ECEA96C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013CB-3413-3CA0-71DB-FCFEA814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96D5-290F-3C13-DC14-ED851BD5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F5D1-B416-321B-C73E-BDF089EB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FA21-057F-A38F-F149-AA438411E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388AA-B2EE-A57C-3E25-854F10999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4F8F3-E832-612E-D6E1-DEA42CFD1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779AC-DDA3-DD90-9669-2E5D136E2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03813-6FC5-7B5C-3402-1603275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AB1D5-8078-5424-F2AC-94DB4A1D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2B9BF-517F-6FCB-5A52-4E63AAE0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A161-BE6E-5CC3-7C0D-6E9564F6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89CF6-1AEC-ED9E-3079-94DF1780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98386-F754-E871-99B7-57606F7C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3709A-EEFD-3E38-A1CC-E397030D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6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6AD7B-7461-068F-E887-F928AC6C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18E1E-E597-473C-AC53-2D06CD94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FDAD7-1BBC-B6C1-6D3B-4AA0F1F2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2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0327-A9F1-8030-DE37-52E0C93C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A957-6BCB-00D3-3378-51E7FDB0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7FC54-7661-4B9B-F75B-B905574C0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55E70-5FD6-FADA-A554-29E51879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A9587-479E-B260-A279-A4F96CA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AF619-FEA1-E4CB-EB2B-B7327B52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4E55-0DD5-BCA7-174B-EAD580BB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33E9A-B69E-7970-16C7-89A90120B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07BC4-2A81-5E3C-96FF-496C29EA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4E878-67BF-7A7C-B8F0-39FB0EC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204E8-07C5-4D87-3E62-4375E6CE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8B3-EB48-FBA3-9986-AD435A0B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1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32346-E417-6093-7375-58807A43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8A75-6C65-A6E9-25CB-6048C611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5919-5485-DE3C-0472-D0A5DCD9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B936-43D9-449C-9C58-8FA4762794FA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75B8C-23EF-4F8A-A5CF-48354B9F2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DF1D-3ACF-3BEE-1B18-B1BEE51FD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C690-B2D4-4B65-B565-0F979553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093-1002-7512-9630-040F360CE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5F07F-D92F-7B18-791E-FA43F9108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NORTON CYBER CRIME 2012 REPORT</a:t>
            </a:r>
          </a:p>
        </p:txBody>
      </p:sp>
    </p:spTree>
    <p:extLst>
      <p:ext uri="{BB962C8B-B14F-4D97-AF65-F5344CB8AC3E}">
        <p14:creationId xmlns:p14="http://schemas.microsoft.com/office/powerpoint/2010/main" val="271911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093-1002-7512-9630-040F360C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8806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5F07F-D92F-7B18-791E-FA43F910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1169"/>
            <a:ext cx="9144000" cy="2936631"/>
          </a:xfrm>
        </p:spPr>
        <p:txBody>
          <a:bodyPr/>
          <a:lstStyle/>
          <a:p>
            <a:r>
              <a:rPr lang="en-US" dirty="0"/>
              <a:t>YUSSUF SEIFUDIN 660411</a:t>
            </a:r>
          </a:p>
        </p:txBody>
      </p:sp>
    </p:spTree>
    <p:extLst>
      <p:ext uri="{BB962C8B-B14F-4D97-AF65-F5344CB8AC3E}">
        <p14:creationId xmlns:p14="http://schemas.microsoft.com/office/powerpoint/2010/main" val="1088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DDBA-276D-04A2-FE1F-05D0DFB1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CRIME GOES MOBILE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1719-7406-78D0-7771-1FFBC1AB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technologies that have suffered the most from cybercrime are social networking platforms and mobile devices.</a:t>
            </a:r>
          </a:p>
          <a:p>
            <a:r>
              <a:rPr lang="en-US" dirty="0"/>
              <a:t>From the report it has been noted that mobile users are very vulnerable to attacks.</a:t>
            </a:r>
          </a:p>
          <a:p>
            <a:r>
              <a:rPr lang="en-US" dirty="0"/>
              <a:t>2/3 of adults use mobile devices to access the internet, the mobile vulnerabilities doubled in 2011 respect from the previous year.</a:t>
            </a:r>
          </a:p>
          <a:p>
            <a:r>
              <a:rPr lang="en-US" dirty="0"/>
              <a:t>35% of adults have lost their devices or stolen from them.</a:t>
            </a:r>
          </a:p>
          <a:p>
            <a:r>
              <a:rPr lang="en-US" dirty="0"/>
              <a:t>While 44% of users are not aware that security solutions for mobile devices exist.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6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163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1</vt:lpstr>
      <vt:lpstr>GROUP MEMBERS</vt:lpstr>
      <vt:lpstr>CYBER CRIME GOES MOBILE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Yussuf Seifudin</dc:creator>
  <cp:lastModifiedBy>Yussuf Seifudin</cp:lastModifiedBy>
  <cp:revision>9</cp:revision>
  <dcterms:created xsi:type="dcterms:W3CDTF">2022-09-11T12:32:01Z</dcterms:created>
  <dcterms:modified xsi:type="dcterms:W3CDTF">2022-09-11T13:05:58Z</dcterms:modified>
</cp:coreProperties>
</file>