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Espace réservé de la date 29"/>
          <p:cNvSpPr>
            <a:spLocks noGrp="1"/>
          </p:cNvSpPr>
          <p:nvPr>
            <p:ph type="dt" sz="half" idx="10"/>
          </p:nvPr>
        </p:nvSpPr>
        <p:spPr/>
        <p:txBody>
          <a:bodyPr/>
          <a:lstStyle/>
          <a:p>
            <a:fld id="{AA309A6D-C09C-4548-B29A-6CF363A7E532}" type="datetimeFigureOut">
              <a:rPr lang="fr-FR" smtClean="0"/>
              <a:t>16/12/2020</a:t>
            </a:fld>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16/12/2020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16/12/2020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16/12/2020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16/12/2020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16/12/2020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16/12/2020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16/12/2020</a:t>
            </a:fld>
            <a:endParaRPr lang="fr-BE"/>
          </a:p>
        </p:txBody>
      </p:sp>
      <p:sp>
        <p:nvSpPr>
          <p:cNvPr id="8" name="Espace réservé du numéro de diapositive 7"/>
          <p:cNvSpPr>
            <a:spLocks noGrp="1"/>
          </p:cNvSpPr>
          <p:nvPr>
            <p:ph type="sldNum" sz="quarter" idx="11"/>
          </p:nvPr>
        </p:nvSpPr>
        <p:spPr/>
        <p:txBody>
          <a:bodyPr/>
          <a:lstStyle/>
          <a:p>
            <a:fld id="{CF4668DC-857F-487D-BFFA-8C0CA5037977}" type="slidenum">
              <a:rPr lang="fr-BE" smtClean="0"/>
              <a:t>‹N°›</a:t>
            </a:fld>
            <a:endParaRPr lang="fr-BE"/>
          </a:p>
        </p:txBody>
      </p:sp>
      <p:sp>
        <p:nvSpPr>
          <p:cNvPr id="9" name="Espace réservé du pied de page 8"/>
          <p:cNvSpPr>
            <a:spLocks noGrp="1"/>
          </p:cNvSpPr>
          <p:nvPr>
            <p:ph type="ftr" sz="quarter" idx="12"/>
          </p:nvPr>
        </p:nvSpPr>
        <p:spPr/>
        <p:txBody>
          <a:bodyPr/>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16/12/2020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16/12/2020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156448" y="6422064"/>
            <a:ext cx="762000" cy="365125"/>
          </a:xfrm>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AA309A6D-C09C-4548-B29A-6CF363A7E532}" type="datetimeFigureOut">
              <a:rPr lang="fr-FR" smtClean="0"/>
              <a:t>16/12/2020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A309A6D-C09C-4548-B29A-6CF363A7E532}" type="datetimeFigureOut">
              <a:rPr lang="fr-FR" smtClean="0"/>
              <a:t>16/12/2020</a:t>
            </a:fld>
            <a:endParaRPr lang="fr-BE"/>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BE"/>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F4668DC-857F-487D-BFFA-8C0CA5037977}" type="slidenum">
              <a:rPr lang="fr-BE" smtClean="0"/>
              <a:t>‹N°›</a:t>
            </a:fld>
            <a:endParaRPr lang="fr-BE"/>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solidFill>
                  <a:schemeClr val="accent2">
                    <a:lumMod val="75000"/>
                  </a:schemeClr>
                </a:solidFill>
              </a:rPr>
              <a:t>Projet d’entreprenariat</a:t>
            </a:r>
            <a:br>
              <a:rPr lang="fr-FR" dirty="0">
                <a:solidFill>
                  <a:schemeClr val="accent2">
                    <a:lumMod val="75000"/>
                  </a:schemeClr>
                </a:solidFill>
              </a:rPr>
            </a:br>
            <a:endParaRPr lang="fr-FR" dirty="0">
              <a:solidFill>
                <a:schemeClr val="accent2">
                  <a:lumMod val="75000"/>
                </a:schemeClr>
              </a:solidFill>
            </a:endParaRPr>
          </a:p>
        </p:txBody>
      </p:sp>
      <p:sp>
        <p:nvSpPr>
          <p:cNvPr id="3" name="Sous-titre 2"/>
          <p:cNvSpPr>
            <a:spLocks noGrp="1"/>
          </p:cNvSpPr>
          <p:nvPr>
            <p:ph type="subTitle" idx="1"/>
          </p:nvPr>
        </p:nvSpPr>
        <p:spPr/>
        <p:txBody>
          <a:bodyPr>
            <a:normAutofit/>
          </a:bodyPr>
          <a:lstStyle/>
          <a:p>
            <a:r>
              <a:rPr lang="fr-FR" dirty="0" err="1"/>
              <a:t>Zaag</a:t>
            </a:r>
            <a:r>
              <a:rPr lang="fr-FR" dirty="0"/>
              <a:t> </a:t>
            </a:r>
            <a:r>
              <a:rPr lang="fr-FR" dirty="0" err="1"/>
              <a:t>Hadir</a:t>
            </a:r>
            <a:endParaRPr lang="fr-FR" dirty="0"/>
          </a:p>
          <a:p>
            <a:r>
              <a:rPr lang="fr-FR" dirty="0"/>
              <a:t>Sahraoui Fatma</a:t>
            </a:r>
          </a:p>
          <a:p>
            <a:r>
              <a:rPr lang="fr-FR" dirty="0" err="1"/>
              <a:t>Rebhi</a:t>
            </a:r>
            <a:r>
              <a:rPr lang="fr-FR" dirty="0"/>
              <a:t> </a:t>
            </a:r>
            <a:r>
              <a:rPr lang="fr-FR" dirty="0" err="1"/>
              <a:t>Siwar</a:t>
            </a:r>
            <a:endParaRPr lang="fr-FR" dirty="0"/>
          </a:p>
          <a:p>
            <a:endParaRPr lang="ar-TN" dirty="0" smtClean="0"/>
          </a:p>
          <a:p>
            <a:endParaRPr lang="ar-TN" dirty="0"/>
          </a:p>
          <a:p>
            <a:endParaRPr lang="fr-FR" dirty="0" smtClean="0"/>
          </a:p>
          <a:p>
            <a:endParaRPr lang="fr-FR" dirty="0"/>
          </a:p>
        </p:txBody>
      </p:sp>
    </p:spTree>
    <p:extLst>
      <p:ext uri="{BB962C8B-B14F-4D97-AF65-F5344CB8AC3E}">
        <p14:creationId xmlns:p14="http://schemas.microsoft.com/office/powerpoint/2010/main" val="170339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0" y="0"/>
            <a:ext cx="3923928" cy="6858000"/>
          </a:xfrm>
        </p:spPr>
      </p:pic>
      <p:pic>
        <p:nvPicPr>
          <p:cNvPr id="8" name="Espace réservé du contenu 7"/>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3995937" y="1"/>
            <a:ext cx="5148064" cy="6858000"/>
          </a:xfrm>
        </p:spPr>
      </p:pic>
    </p:spTree>
    <p:extLst>
      <p:ext uri="{BB962C8B-B14F-4D97-AF65-F5344CB8AC3E}">
        <p14:creationId xmlns:p14="http://schemas.microsoft.com/office/powerpoint/2010/main" val="90386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0" y="0"/>
            <a:ext cx="4283968" cy="6957392"/>
          </a:xfrm>
        </p:spPr>
      </p:pic>
      <p:pic>
        <p:nvPicPr>
          <p:cNvPr id="7" name="Espace réservé du contenu 6"/>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4355976" y="0"/>
            <a:ext cx="4788024" cy="6857999"/>
          </a:xfrm>
        </p:spPr>
      </p:pic>
    </p:spTree>
    <p:extLst>
      <p:ext uri="{BB962C8B-B14F-4D97-AF65-F5344CB8AC3E}">
        <p14:creationId xmlns:p14="http://schemas.microsoft.com/office/powerpoint/2010/main" val="152350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0" y="0"/>
            <a:ext cx="3657600" cy="6857999"/>
          </a:xfrm>
        </p:spPr>
      </p:pic>
      <p:pic>
        <p:nvPicPr>
          <p:cNvPr id="6" name="Espace réservé du contenu 5"/>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3707904" y="1"/>
            <a:ext cx="5436096" cy="6858000"/>
          </a:xfrm>
        </p:spPr>
      </p:pic>
    </p:spTree>
    <p:extLst>
      <p:ext uri="{BB962C8B-B14F-4D97-AF65-F5344CB8AC3E}">
        <p14:creationId xmlns:p14="http://schemas.microsoft.com/office/powerpoint/2010/main" val="288670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0" y="0"/>
            <a:ext cx="4139952" cy="7029400"/>
          </a:xfrm>
        </p:spPr>
      </p:pic>
      <p:pic>
        <p:nvPicPr>
          <p:cNvPr id="6" name="Espace réservé du contenu 5"/>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4211961" y="0"/>
            <a:ext cx="4932040" cy="6857999"/>
          </a:xfrm>
        </p:spPr>
      </p:pic>
    </p:spTree>
    <p:extLst>
      <p:ext uri="{BB962C8B-B14F-4D97-AF65-F5344CB8AC3E}">
        <p14:creationId xmlns:p14="http://schemas.microsoft.com/office/powerpoint/2010/main" val="62479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0" y="274638"/>
            <a:ext cx="8229600" cy="1143000"/>
          </a:xfrm>
        </p:spPr>
        <p:txBody>
          <a:bodyPr>
            <a:normAutofit fontScale="90000"/>
          </a:bodyPr>
          <a:lstStyle/>
          <a:p>
            <a:r>
              <a:rPr lang="fr-FR" dirty="0">
                <a:solidFill>
                  <a:schemeClr val="accent2">
                    <a:lumMod val="60000"/>
                    <a:lumOff val="40000"/>
                  </a:schemeClr>
                </a:solidFill>
              </a:rPr>
              <a:t>Nom : école primaire 2 mars ksar </a:t>
            </a:r>
            <a:r>
              <a:rPr lang="fr-FR" dirty="0" err="1">
                <a:solidFill>
                  <a:schemeClr val="accent2">
                    <a:lumMod val="60000"/>
                    <a:lumOff val="40000"/>
                  </a:schemeClr>
                </a:solidFill>
              </a:rPr>
              <a:t>hellal</a:t>
            </a:r>
            <a:r>
              <a:rPr lang="fr-FR" dirty="0">
                <a:solidFill>
                  <a:schemeClr val="accent2">
                    <a:lumMod val="60000"/>
                    <a:lumOff val="40000"/>
                  </a:schemeClr>
                </a:solidFill>
              </a:rPr>
              <a:t/>
            </a:r>
            <a:br>
              <a:rPr lang="fr-FR" dirty="0">
                <a:solidFill>
                  <a:schemeClr val="accent2">
                    <a:lumMod val="60000"/>
                    <a:lumOff val="40000"/>
                  </a:schemeClr>
                </a:solidFill>
              </a:rPr>
            </a:br>
            <a:endParaRPr lang="fr-FR" dirty="0">
              <a:solidFill>
                <a:schemeClr val="accent2">
                  <a:lumMod val="60000"/>
                  <a:lumOff val="40000"/>
                </a:schemeClr>
              </a:solidFill>
            </a:endParaRPr>
          </a:p>
        </p:txBody>
      </p:sp>
      <p:sp>
        <p:nvSpPr>
          <p:cNvPr id="3" name="Espace réservé du contenu 2"/>
          <p:cNvSpPr>
            <a:spLocks noGrp="1"/>
          </p:cNvSpPr>
          <p:nvPr>
            <p:ph idx="4294967295"/>
          </p:nvPr>
        </p:nvSpPr>
        <p:spPr>
          <a:xfrm>
            <a:off x="0" y="1600200"/>
            <a:ext cx="8229600" cy="4525963"/>
          </a:xfrm>
        </p:spPr>
        <p:txBody>
          <a:bodyPr>
            <a:normAutofit lnSpcReduction="10000"/>
          </a:bodyPr>
          <a:lstStyle/>
          <a:p>
            <a:r>
              <a:rPr lang="fr-FR" sz="4800" dirty="0">
                <a:solidFill>
                  <a:schemeClr val="accent1">
                    <a:lumMod val="75000"/>
                  </a:schemeClr>
                </a:solidFill>
              </a:rPr>
              <a:t>Penser à plusieurs idées :</a:t>
            </a:r>
          </a:p>
          <a:p>
            <a:r>
              <a:rPr lang="fr-FR" dirty="0"/>
              <a:t>_ contacter une association des animaux.</a:t>
            </a:r>
          </a:p>
          <a:p>
            <a:r>
              <a:rPr lang="fr-FR" dirty="0"/>
              <a:t>_contacter SOS.</a:t>
            </a:r>
          </a:p>
          <a:p>
            <a:r>
              <a:rPr lang="fr-FR" dirty="0"/>
              <a:t>_amélioration un département préparatoire.</a:t>
            </a:r>
          </a:p>
          <a:p>
            <a:r>
              <a:rPr lang="fr-FR" dirty="0"/>
              <a:t>Finalement on choisit l’amélioration un département préparatoire à cause de la situation de Covid-19.</a:t>
            </a:r>
          </a:p>
          <a:p>
            <a:r>
              <a:rPr lang="fr-FR" dirty="0"/>
              <a:t>L’école était directement d’accord car la directrice connait </a:t>
            </a:r>
            <a:r>
              <a:rPr lang="fr-FR" dirty="0" err="1"/>
              <a:t>Hadir</a:t>
            </a:r>
            <a:endParaRPr lang="fr-FR" dirty="0"/>
          </a:p>
        </p:txBody>
      </p:sp>
    </p:spTree>
    <p:extLst>
      <p:ext uri="{BB962C8B-B14F-4D97-AF65-F5344CB8AC3E}">
        <p14:creationId xmlns:p14="http://schemas.microsoft.com/office/powerpoint/2010/main" val="324247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74638"/>
            <a:ext cx="8291264" cy="6322714"/>
          </a:xfrm>
        </p:spPr>
        <p:txBody>
          <a:bodyPr>
            <a:normAutofit fontScale="90000"/>
          </a:bodyPr>
          <a:lstStyle/>
          <a:p>
            <a:r>
              <a:rPr lang="fr-FR" dirty="0"/>
              <a:t>	</a:t>
            </a:r>
            <a:r>
              <a:rPr lang="fr-FR" sz="9600" dirty="0">
                <a:solidFill>
                  <a:schemeClr val="accent3">
                    <a:lumMod val="60000"/>
                    <a:lumOff val="40000"/>
                  </a:schemeClr>
                </a:solidFill>
              </a:rPr>
              <a:t>Plan</a:t>
            </a:r>
            <a:r>
              <a:rPr lang="fr-FR" dirty="0"/>
              <a:t> :</a:t>
            </a:r>
            <a:br>
              <a:rPr lang="fr-FR" dirty="0"/>
            </a:br>
            <a:r>
              <a:rPr lang="fr-FR" dirty="0"/>
              <a:t>1-Besoins</a:t>
            </a:r>
            <a:r>
              <a:rPr lang="ar-TN" dirty="0"/>
              <a:t>.</a:t>
            </a:r>
            <a:r>
              <a:rPr lang="fr-FR" dirty="0"/>
              <a:t> </a:t>
            </a:r>
            <a:br>
              <a:rPr lang="fr-FR" dirty="0"/>
            </a:br>
            <a:r>
              <a:rPr lang="fr-FR" dirty="0"/>
              <a:t>2-Organisation de classe</a:t>
            </a:r>
            <a:r>
              <a:rPr lang="ar-TN" dirty="0"/>
              <a:t>.</a:t>
            </a:r>
            <a:r>
              <a:rPr lang="fr-FR" dirty="0"/>
              <a:t/>
            </a:r>
            <a:br>
              <a:rPr lang="fr-FR" dirty="0"/>
            </a:br>
            <a:r>
              <a:rPr lang="fr-FR" dirty="0"/>
              <a:t>3-Collecter les moyens financiers</a:t>
            </a:r>
            <a:r>
              <a:rPr lang="ar-TN" dirty="0"/>
              <a:t>.</a:t>
            </a:r>
            <a:r>
              <a:rPr lang="fr-FR" dirty="0"/>
              <a:t/>
            </a:r>
            <a:br>
              <a:rPr lang="fr-FR" dirty="0"/>
            </a:br>
            <a:r>
              <a:rPr lang="fr-FR" dirty="0"/>
              <a:t>4-Applications des décisions</a:t>
            </a:r>
            <a:r>
              <a:rPr lang="ar-TN" dirty="0"/>
              <a:t>.</a:t>
            </a:r>
            <a:r>
              <a:rPr lang="fr-FR" dirty="0"/>
              <a:t/>
            </a:r>
            <a:br>
              <a:rPr lang="fr-FR" dirty="0"/>
            </a:br>
            <a:r>
              <a:rPr lang="ar-TN" dirty="0"/>
              <a:t> </a:t>
            </a:r>
            <a:r>
              <a:rPr lang="fr-FR" dirty="0"/>
              <a:t/>
            </a:r>
            <a:br>
              <a:rPr lang="fr-FR" dirty="0"/>
            </a:br>
            <a:r>
              <a:rPr lang="ar-TN" dirty="0"/>
              <a:t> </a:t>
            </a:r>
            <a:r>
              <a:rPr lang="fr-FR" dirty="0"/>
              <a:t/>
            </a:r>
            <a:br>
              <a:rPr lang="fr-FR" dirty="0"/>
            </a:br>
            <a:endParaRPr lang="fr-FR" dirty="0"/>
          </a:p>
        </p:txBody>
      </p:sp>
    </p:spTree>
    <p:extLst>
      <p:ext uri="{BB962C8B-B14F-4D97-AF65-F5344CB8AC3E}">
        <p14:creationId xmlns:p14="http://schemas.microsoft.com/office/powerpoint/2010/main" val="2337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74638"/>
            <a:ext cx="8291264" cy="6394722"/>
          </a:xfrm>
        </p:spPr>
        <p:txBody>
          <a:bodyPr>
            <a:normAutofit/>
          </a:bodyPr>
          <a:lstStyle/>
          <a:p>
            <a:r>
              <a:rPr lang="fr-FR" sz="4000" dirty="0">
                <a:solidFill>
                  <a:schemeClr val="accent6">
                    <a:lumMod val="75000"/>
                  </a:schemeClr>
                </a:solidFill>
              </a:rPr>
              <a:t>1-Besoins</a:t>
            </a:r>
            <a:r>
              <a:rPr lang="fr-FR" sz="2400" dirty="0"/>
              <a:t> :</a:t>
            </a:r>
            <a:br>
              <a:rPr lang="fr-FR" sz="2400" dirty="0"/>
            </a:br>
            <a:r>
              <a:rPr lang="fr-FR" sz="2400" dirty="0"/>
              <a:t>On parle avec la maîtresse :</a:t>
            </a:r>
            <a:br>
              <a:rPr lang="fr-FR" sz="2400" dirty="0"/>
            </a:br>
            <a:r>
              <a:rPr lang="fr-FR" sz="2400" dirty="0"/>
              <a:t>-Les achats nécessaires de classe.</a:t>
            </a:r>
            <a:br>
              <a:rPr lang="fr-FR" sz="2400" dirty="0"/>
            </a:br>
            <a:r>
              <a:rPr lang="fr-FR" sz="2400" dirty="0"/>
              <a:t>-Les fournitures scolaires d’un enfant orphelin et pauvre.</a:t>
            </a:r>
            <a:br>
              <a:rPr lang="fr-FR" sz="2400" dirty="0"/>
            </a:br>
            <a:r>
              <a:rPr lang="fr-FR" sz="4000" dirty="0">
                <a:solidFill>
                  <a:schemeClr val="accent6">
                    <a:lumMod val="75000"/>
                  </a:schemeClr>
                </a:solidFill>
              </a:rPr>
              <a:t>2-L’organisation de classe :</a:t>
            </a:r>
            <a:br>
              <a:rPr lang="fr-FR" sz="4000" dirty="0">
                <a:solidFill>
                  <a:schemeClr val="accent6">
                    <a:lumMod val="75000"/>
                  </a:schemeClr>
                </a:solidFill>
              </a:rPr>
            </a:br>
            <a:r>
              <a:rPr lang="fr-FR" sz="2400" dirty="0"/>
              <a:t>-Plan de classe (décor…)</a:t>
            </a:r>
            <a:br>
              <a:rPr lang="fr-FR" sz="2400" dirty="0"/>
            </a:br>
            <a:r>
              <a:rPr lang="fr-FR" sz="2400" dirty="0"/>
              <a:t>-Les achats (peinture…)</a:t>
            </a:r>
            <a:br>
              <a:rPr lang="fr-FR" sz="2400" dirty="0"/>
            </a:br>
            <a:r>
              <a:rPr lang="fr-FR" sz="4000" dirty="0">
                <a:solidFill>
                  <a:schemeClr val="accent6">
                    <a:lumMod val="75000"/>
                  </a:schemeClr>
                </a:solidFill>
              </a:rPr>
              <a:t>3-Collecter les moyens financiers:</a:t>
            </a:r>
            <a:br>
              <a:rPr lang="fr-FR" sz="4000" dirty="0">
                <a:solidFill>
                  <a:schemeClr val="accent6">
                    <a:lumMod val="75000"/>
                  </a:schemeClr>
                </a:solidFill>
              </a:rPr>
            </a:br>
            <a:r>
              <a:rPr lang="fr-FR" sz="2400" dirty="0"/>
              <a:t>-Famille : Partager l’idée avec nos familles mais la minorité qui nous aident à cause de la situation de covid-19.</a:t>
            </a:r>
            <a:br>
              <a:rPr lang="fr-FR" sz="2400" dirty="0"/>
            </a:br>
            <a:r>
              <a:rPr lang="fr-FR" sz="2400" dirty="0"/>
              <a:t>-Enterprise : contacter deux cadres dans l’entreprise et il n’y a pas une réponse.</a:t>
            </a:r>
            <a:br>
              <a:rPr lang="fr-FR" sz="2400" dirty="0"/>
            </a:br>
            <a:r>
              <a:rPr lang="fr-FR" sz="2400" dirty="0"/>
              <a:t>-JCI : Contacter un membre de JCI sur les Réseaux Sociaux .il me donne le numéro de téléphone et malheureusement </a:t>
            </a:r>
            <a:r>
              <a:rPr lang="ar-TN" sz="2400" dirty="0" smtClean="0"/>
              <a:t> </a:t>
            </a:r>
            <a:r>
              <a:rPr lang="fr-FR" sz="2400" dirty="0" smtClean="0"/>
              <a:t>pas de réponse,</a:t>
            </a:r>
            <a:endParaRPr lang="fr-FR" sz="2400" dirty="0"/>
          </a:p>
        </p:txBody>
      </p:sp>
    </p:spTree>
    <p:extLst>
      <p:ext uri="{BB962C8B-B14F-4D97-AF65-F5344CB8AC3E}">
        <p14:creationId xmlns:p14="http://schemas.microsoft.com/office/powerpoint/2010/main" val="408210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435280" cy="6394722"/>
          </a:xfrm>
        </p:spPr>
        <p:txBody>
          <a:bodyPr>
            <a:normAutofit/>
          </a:bodyPr>
          <a:lstStyle/>
          <a:p>
            <a:r>
              <a:rPr lang="fr-FR" dirty="0">
                <a:solidFill>
                  <a:schemeClr val="accent6">
                    <a:lumMod val="75000"/>
                  </a:schemeClr>
                </a:solidFill>
              </a:rPr>
              <a:t>4-Application de décision</a:t>
            </a:r>
            <a:r>
              <a:rPr lang="fr-FR" sz="3200" dirty="0"/>
              <a:t> </a:t>
            </a:r>
            <a:r>
              <a:rPr lang="fr-FR" sz="3200" dirty="0" smtClean="0"/>
              <a:t>:</a:t>
            </a:r>
            <a:br>
              <a:rPr lang="fr-FR" sz="3200" dirty="0" smtClean="0"/>
            </a:br>
            <a:r>
              <a:rPr lang="fr-FR" sz="3200" dirty="0"/>
              <a:t/>
            </a:r>
            <a:br>
              <a:rPr lang="fr-FR" sz="3200" dirty="0"/>
            </a:br>
            <a:r>
              <a:rPr lang="fr-FR" sz="3200" dirty="0"/>
              <a:t>-Aller au fripe et un boutique de jouets pour les coins éducatifs des élèves (l’idée de maîtresse).</a:t>
            </a:r>
            <a:br>
              <a:rPr lang="fr-FR" sz="3200" dirty="0"/>
            </a:br>
            <a:r>
              <a:rPr lang="fr-FR" sz="3200" dirty="0"/>
              <a:t>-Inviter un ami qui a une expérience de peinture et il dit que la classe et dans un état grave et il coute cher, c’est la deuxième difficulté donc on est obligé de changer le peinture par le papier.</a:t>
            </a:r>
            <a:br>
              <a:rPr lang="fr-FR" sz="3200" dirty="0"/>
            </a:br>
            <a:r>
              <a:rPr lang="fr-FR" sz="3200" dirty="0"/>
              <a:t>-Acheter le matériel de travail (papier, ciseaux…).</a:t>
            </a:r>
            <a:br>
              <a:rPr lang="fr-FR" sz="3200" dirty="0"/>
            </a:br>
            <a:r>
              <a:rPr lang="fr-FR" sz="3200" dirty="0"/>
              <a:t>-Commencer le travail après  un jour (dimanche) et affronter plusieurs difficultés :</a:t>
            </a:r>
            <a:br>
              <a:rPr lang="fr-FR" sz="3200" dirty="0"/>
            </a:br>
            <a:endParaRPr lang="fr-FR" sz="3200" dirty="0"/>
          </a:p>
        </p:txBody>
      </p:sp>
    </p:spTree>
    <p:extLst>
      <p:ext uri="{BB962C8B-B14F-4D97-AF65-F5344CB8AC3E}">
        <p14:creationId xmlns:p14="http://schemas.microsoft.com/office/powerpoint/2010/main" val="314416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507288" cy="6394722"/>
          </a:xfrm>
        </p:spPr>
        <p:txBody>
          <a:bodyPr>
            <a:noAutofit/>
          </a:bodyPr>
          <a:lstStyle/>
          <a:p>
            <a:r>
              <a:rPr lang="fr-FR" sz="3200" dirty="0"/>
              <a:t>-Les papiers était insuffisants et le grossiste fermés donc on achète des autres papiers d’une librairie qui ces prix sont élevés.</a:t>
            </a:r>
            <a:br>
              <a:rPr lang="fr-FR" sz="3200" dirty="0"/>
            </a:br>
            <a:r>
              <a:rPr lang="fr-FR" sz="3200" dirty="0"/>
              <a:t>-Tous les charpentiers sont fermés.</a:t>
            </a:r>
            <a:br>
              <a:rPr lang="fr-FR" sz="3200" dirty="0"/>
            </a:br>
            <a:r>
              <a:rPr lang="fr-FR" sz="3200" dirty="0"/>
              <a:t>-Les papiers n’ont pas apposés sur les vieux murs.</a:t>
            </a:r>
            <a:br>
              <a:rPr lang="fr-FR" sz="3200" dirty="0"/>
            </a:br>
            <a:r>
              <a:rPr lang="fr-FR" sz="3200" dirty="0"/>
              <a:t>Les moyens financières sont insuffisants donc ont finis seulement le travail de classe et il reste le jardin et les fournitures scolaires de l’enfant.</a:t>
            </a:r>
            <a:br>
              <a:rPr lang="fr-FR" sz="3200" dirty="0"/>
            </a:br>
            <a:r>
              <a:rPr lang="fr-FR" sz="3200" dirty="0"/>
              <a:t>Nous cherchons  encore une fois les moyens financières et heureusement on trouve un cousin qui donne le montant nécessaire spécialement pour les fournitures scolaire de l’enfant.</a:t>
            </a:r>
            <a:br>
              <a:rPr lang="fr-FR" sz="3200" dirty="0"/>
            </a:br>
            <a:endParaRPr lang="fr-FR" sz="3200" dirty="0"/>
          </a:p>
        </p:txBody>
      </p:sp>
    </p:spTree>
    <p:extLst>
      <p:ext uri="{BB962C8B-B14F-4D97-AF65-F5344CB8AC3E}">
        <p14:creationId xmlns:p14="http://schemas.microsoft.com/office/powerpoint/2010/main" val="208280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74638"/>
            <a:ext cx="8075240" cy="3874442"/>
          </a:xfrm>
        </p:spPr>
        <p:txBody>
          <a:bodyPr>
            <a:normAutofit fontScale="90000"/>
          </a:bodyPr>
          <a:lstStyle/>
          <a:p>
            <a:r>
              <a:rPr lang="fr-FR" dirty="0"/>
              <a:t>Finalement, on utilise le reste de montant pour la peinture de mur dans le jardin.</a:t>
            </a:r>
            <a:br>
              <a:rPr lang="fr-FR" dirty="0"/>
            </a:br>
            <a:r>
              <a:rPr lang="fr-FR" dirty="0"/>
              <a:t>Dans cette étape on trouve une autre difficulté : la pluie était tombée.</a:t>
            </a:r>
            <a:br>
              <a:rPr lang="fr-FR" dirty="0"/>
            </a:br>
            <a:endParaRPr lang="fr-FR" dirty="0"/>
          </a:p>
        </p:txBody>
      </p:sp>
    </p:spTree>
    <p:extLst>
      <p:ext uri="{BB962C8B-B14F-4D97-AF65-F5344CB8AC3E}">
        <p14:creationId xmlns:p14="http://schemas.microsoft.com/office/powerpoint/2010/main" val="43004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507288" cy="6178698"/>
          </a:xfrm>
        </p:spPr>
        <p:txBody>
          <a:bodyPr>
            <a:noAutofit/>
          </a:bodyPr>
          <a:lstStyle/>
          <a:p>
            <a:r>
              <a:rPr lang="fr-FR" sz="9600" dirty="0" smtClean="0">
                <a:solidFill>
                  <a:schemeClr val="accent6">
                    <a:lumMod val="75000"/>
                  </a:schemeClr>
                </a:solidFill>
              </a:rPr>
              <a:t/>
            </a:r>
            <a:br>
              <a:rPr lang="fr-FR" sz="9600" dirty="0" smtClean="0">
                <a:solidFill>
                  <a:schemeClr val="accent6">
                    <a:lumMod val="75000"/>
                  </a:schemeClr>
                </a:solidFill>
              </a:rPr>
            </a:br>
            <a:r>
              <a:rPr lang="fr-FR" sz="9600" dirty="0" smtClean="0">
                <a:solidFill>
                  <a:schemeClr val="accent6">
                    <a:lumMod val="75000"/>
                  </a:schemeClr>
                </a:solidFill>
              </a:rPr>
              <a:t>Conclusion</a:t>
            </a:r>
            <a:r>
              <a:rPr lang="fr-FR" sz="9600" dirty="0">
                <a:solidFill>
                  <a:schemeClr val="accent6">
                    <a:lumMod val="75000"/>
                  </a:schemeClr>
                </a:solidFill>
              </a:rPr>
              <a:t> :</a:t>
            </a:r>
            <a:r>
              <a:rPr lang="fr-FR" sz="4000" dirty="0"/>
              <a:t/>
            </a:r>
            <a:br>
              <a:rPr lang="fr-FR" sz="4000" dirty="0"/>
            </a:br>
            <a:r>
              <a:rPr lang="fr-FR" sz="3600" dirty="0"/>
              <a:t>Grâce a notre projet on apprendre de nouveaux choses comme le peinture, bien gérer les moyens financières, fixer les objectifs et le réalise avec un plan et le plus important que on a pu dessiner la sourire sur les visages des petits enfants et de plus cette initiative va rendre service aux futures générations.</a:t>
            </a:r>
            <a:br>
              <a:rPr lang="fr-FR" sz="3600" dirty="0"/>
            </a:br>
            <a:r>
              <a:rPr lang="fr-FR" sz="3600" dirty="0"/>
              <a:t> </a:t>
            </a:r>
            <a:r>
              <a:rPr lang="fr-FR" sz="4000" dirty="0"/>
              <a:t/>
            </a:r>
            <a:br>
              <a:rPr lang="fr-FR" sz="4000" dirty="0"/>
            </a:br>
            <a:endParaRPr lang="fr-FR" sz="4000" dirty="0"/>
          </a:p>
        </p:txBody>
      </p:sp>
    </p:spTree>
    <p:extLst>
      <p:ext uri="{BB962C8B-B14F-4D97-AF65-F5344CB8AC3E}">
        <p14:creationId xmlns:p14="http://schemas.microsoft.com/office/powerpoint/2010/main" val="241234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0" y="0"/>
            <a:ext cx="4283968" cy="6858000"/>
          </a:xfrm>
        </p:spPr>
      </p:pic>
      <p:pic>
        <p:nvPicPr>
          <p:cNvPr id="9" name="Espace réservé du contenu 8"/>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4355976" y="0"/>
            <a:ext cx="4788024" cy="6857999"/>
          </a:xfrm>
        </p:spPr>
      </p:pic>
    </p:spTree>
    <p:extLst>
      <p:ext uri="{BB962C8B-B14F-4D97-AF65-F5344CB8AC3E}">
        <p14:creationId xmlns:p14="http://schemas.microsoft.com/office/powerpoint/2010/main" val="379942197"/>
      </p:ext>
    </p:extLst>
  </p:cSld>
  <p:clrMapOvr>
    <a:masterClrMapping/>
  </p:clrMapOvr>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TotalTime>
  <Words>57</Words>
  <Application>Microsoft Office PowerPoint</Application>
  <PresentationFormat>Affichage à l'écran (4:3)</PresentationFormat>
  <Paragraphs>19</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Technique</vt:lpstr>
      <vt:lpstr>Projet d’entreprenariat </vt:lpstr>
      <vt:lpstr>Nom : école primaire 2 mars ksar hellal </vt:lpstr>
      <vt:lpstr> Plan : 1-Besoins.  2-Organisation de classe. 3-Collecter les moyens financiers. 4-Applications des décisions.     </vt:lpstr>
      <vt:lpstr>1-Besoins : On parle avec la maîtresse : -Les achats nécessaires de classe. -Les fournitures scolaires d’un enfant orphelin et pauvre. 2-L’organisation de classe : -Plan de classe (décor…) -Les achats (peinture…) 3-Collecter les moyens financiers: -Famille : Partager l’idée avec nos familles mais la minorité qui nous aident à cause de la situation de covid-19. -Enterprise : contacter deux cadres dans l’entreprise et il n’y a pas une réponse. -JCI : Contacter un membre de JCI sur les Réseaux Sociaux .il me donne le numéro de téléphone et malheureusement  pas de réponse,</vt:lpstr>
      <vt:lpstr>4-Application de décision :  -Aller au fripe et un boutique de jouets pour les coins éducatifs des élèves (l’idée de maîtresse). -Inviter un ami qui a une expérience de peinture et il dit que la classe et dans un état grave et il coute cher, c’est la deuxième difficulté donc on est obligé de changer le peinture par le papier. -Acheter le matériel de travail (papier, ciseaux…). -Commencer le travail après  un jour (dimanche) et affronter plusieurs difficultés : </vt:lpstr>
      <vt:lpstr>-Les papiers était insuffisants et le grossiste fermés donc on achète des autres papiers d’une librairie qui ces prix sont élevés. -Tous les charpentiers sont fermés. -Les papiers n’ont pas apposés sur les vieux murs. Les moyens financières sont insuffisants donc ont finis seulement le travail de classe et il reste le jardin et les fournitures scolaires de l’enfant. Nous cherchons  encore une fois les moyens financières et heureusement on trouve un cousin qui donne le montant nécessaire spécialement pour les fournitures scolaire de l’enfant. </vt:lpstr>
      <vt:lpstr>Finalement, on utilise le reste de montant pour la peinture de mur dans le jardin. Dans cette étape on trouve une autre difficulté : la pluie était tombée. </vt:lpstr>
      <vt:lpstr> Conclusion : Grâce a notre projet on apprendre de nouveaux choses comme le peinture, bien gérer les moyens financières, fixer les objectifs et le réalise avec un plan et le plus important que on a pu dessiner la sourire sur les visages des petits enfants et de plus cette initiative va rendre service aux futures générations.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d’entreprenariat</dc:title>
  <dc:creator>WSI</dc:creator>
  <cp:lastModifiedBy>WSI</cp:lastModifiedBy>
  <cp:revision>4</cp:revision>
  <dcterms:created xsi:type="dcterms:W3CDTF">2020-12-10T09:07:06Z</dcterms:created>
  <dcterms:modified xsi:type="dcterms:W3CDTF">2020-12-16T10:38:20Z</dcterms:modified>
</cp:coreProperties>
</file>