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9145588" cy="6859588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Futura LT Book" pitchFamily="2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7ABC"/>
    <a:srgbClr val="038CDB"/>
    <a:srgbClr val="231F20"/>
    <a:srgbClr val="FFFFFF"/>
    <a:srgbClr val="393939"/>
    <a:srgbClr val="000000"/>
    <a:srgbClr val="ED36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D041C4-185B-4FE4-9AE6-DD3F2A394432}" v="26" dt="2025-10-03T18:44:54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83" autoAdjust="0"/>
    <p:restoredTop sz="94648" autoAdjust="0"/>
  </p:normalViewPr>
  <p:slideViewPr>
    <p:cSldViewPr>
      <p:cViewPr varScale="1">
        <p:scale>
          <a:sx n="76" d="100"/>
          <a:sy n="76" d="100"/>
        </p:scale>
        <p:origin x="1260" y="56"/>
      </p:cViewPr>
      <p:guideLst>
        <p:guide orient="horz" pos="2161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if ahmed" userId="97af24f1cd4e9092" providerId="LiveId" clId="{FA2763E1-4C64-44D3-9CED-01F1EFD1E4FE}"/>
    <pc:docChg chg="modSld">
      <pc:chgData name="seif ahmed" userId="97af24f1cd4e9092" providerId="LiveId" clId="{FA2763E1-4C64-44D3-9CED-01F1EFD1E4FE}" dt="2025-10-03T18:44:54.223" v="25" actId="20577"/>
      <pc:docMkLst>
        <pc:docMk/>
      </pc:docMkLst>
      <pc:sldChg chg="modSp">
        <pc:chgData name="seif ahmed" userId="97af24f1cd4e9092" providerId="LiveId" clId="{FA2763E1-4C64-44D3-9CED-01F1EFD1E4FE}" dt="2025-10-03T18:44:54.223" v="25" actId="20577"/>
        <pc:sldMkLst>
          <pc:docMk/>
          <pc:sldMk cId="1743842682" sldId="265"/>
        </pc:sldMkLst>
        <pc:spChg chg="mod">
          <ac:chgData name="seif ahmed" userId="97af24f1cd4e9092" providerId="LiveId" clId="{FA2763E1-4C64-44D3-9CED-01F1EFD1E4FE}" dt="2025-10-03T18:44:54.223" v="25" actId="20577"/>
          <ac:spMkLst>
            <pc:docMk/>
            <pc:sldMk cId="1743842682" sldId="265"/>
            <ac:spMk id="5" creationId="{BCD37097-3AA5-37CE-700A-FA9901CD59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695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5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68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53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53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553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8E4E8E13-B24A-4042-A799-50F816790F1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30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6420EC-9132-4A1E-9A44-AFD361930B8B}" type="slidenum">
              <a:rPr lang="en-US"/>
              <a:pPr/>
              <a:t>1</a:t>
            </a:fld>
            <a:endParaRPr lang="en-US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BE2059-D227-4774-BF5D-3A37449EC012}" type="slidenum">
              <a:rPr lang="en-US"/>
              <a:pPr/>
              <a:t>3</a:t>
            </a:fld>
            <a:endParaRPr 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60475" y="4797425"/>
            <a:ext cx="5257800" cy="12969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ru-RU" noProof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0475" y="404813"/>
            <a:ext cx="5257800" cy="720725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buFontTx/>
              <a:buNone/>
              <a:defRPr>
                <a:latin typeface="Futura LT Book" pitchFamily="2" charset="0"/>
                <a:ea typeface="굴림" charset="-127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ru-RU" noProof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C13D8-8C57-4511-887D-94A40CCCAF6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48305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485900"/>
            <a:ext cx="2051050" cy="48244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8313" y="1485900"/>
            <a:ext cx="6003925" cy="48244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C0D4C0-FAF3-4582-A458-D5B6AC12986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209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3988" cy="14716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7788"/>
            <a:ext cx="640238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95EADC-F4AA-4F70-A7B9-400679079B49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247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8035CF-C587-4129-AFF4-6940838BCA1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978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8488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17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7C5256-2F47-46FA-A7C7-9D14AC1C48E5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5220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5" y="1600200"/>
            <a:ext cx="3384550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2575" y="1600200"/>
            <a:ext cx="3386138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A01E80-A6A9-47EF-AB39-426BA604BA1E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076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0F6ED9-ACDC-4083-AC8B-7FEC3D0C9E1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7597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842B9-FFB5-490B-AD3E-50FB2559AB0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175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EC3BC2-1C48-4351-B226-CB351255D5B4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776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1B186-6616-46EA-86CD-FF342A76B932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6269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EED17-C6C0-4630-8726-C7A7FFDB4564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4815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2188"/>
            <a:ext cx="5487987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8925"/>
            <a:ext cx="5487987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B23229-6911-4D0C-8BD6-726A8AB074A7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0927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571913-D695-4B32-B181-5BA7E9212C3F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566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8338" y="274638"/>
            <a:ext cx="1730375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25" y="274638"/>
            <a:ext cx="5040313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D8AFD4-0D12-4240-B236-A4525225395A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4632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8488"/>
            <a:ext cx="777398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3987" cy="15017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1DB59-D37D-490D-A4DF-01F7B2B89740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741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2638425"/>
            <a:ext cx="4027487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638425"/>
            <a:ext cx="4027488" cy="3671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82A0C3-F17A-4BC8-9AB0-527F2050E7BE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6610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311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6613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613" y="2174875"/>
            <a:ext cx="4041775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A022C-0236-4E49-8A05-A9D81FB77826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73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1A7B0E-9689-44D0-B894-F65E01BAF47D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643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875D21-D00A-442B-BD77-08F9FF9EF1F1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686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3338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FBBA6-4E01-4A4A-85EC-31A832693FBA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593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2188"/>
            <a:ext cx="5487987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7987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8925"/>
            <a:ext cx="5487987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83050A-275E-4338-AE70-3FA1B7A3B262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525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485900"/>
            <a:ext cx="8207375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2638425"/>
            <a:ext cx="8207375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4775"/>
            <a:ext cx="2133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Futura LT" pitchFamily="2" charset="0"/>
              </a:defRPr>
            </a:lvl1pPr>
          </a:lstStyle>
          <a:p>
            <a:endParaRPr lang="en-GB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4775"/>
            <a:ext cx="2897188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Futura LT" pitchFamily="2" charset="0"/>
              </a:defRPr>
            </a:lvl1pPr>
          </a:lstStyle>
          <a:p>
            <a:endParaRPr lang="en-GB"/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4788" y="6454775"/>
            <a:ext cx="2133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Futura LT" pitchFamily="2" charset="0"/>
              </a:defRPr>
            </a:lvl1pPr>
          </a:lstStyle>
          <a:p>
            <a:fld id="{A9AEDE3E-5885-4FD4-BEB8-78C850023674}" type="slidenum">
              <a:rPr lang="en-GB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utura LT Book" pitchFamily="2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bg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 r="-6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274638"/>
            <a:ext cx="69135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25625" y="1600200"/>
            <a:ext cx="6923088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3594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4775"/>
            <a:ext cx="2133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>
            <a:lvl1pPr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3594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4775"/>
            <a:ext cx="2897188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endParaRPr lang="ru-RU"/>
          </a:p>
        </p:txBody>
      </p:sp>
      <p:sp>
        <p:nvSpPr>
          <p:cNvPr id="3594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4788" y="6454775"/>
            <a:ext cx="2133600" cy="26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chemeClr val="tx1"/>
                </a:solidFill>
                <a:latin typeface="Futura LT" pitchFamily="2" charset="0"/>
              </a:defRPr>
            </a:lvl1pPr>
          </a:lstStyle>
          <a:p>
            <a:fld id="{1F5FF384-E845-4AB8-A001-AA1D30A47FB0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666666"/>
          </a:solidFill>
          <a:latin typeface="Futura LT Book" pitchFamily="2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6666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rgbClr val="6666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40346" y="5302001"/>
            <a:ext cx="5689004" cy="1152773"/>
          </a:xfrm>
          <a:noFill/>
        </p:spPr>
        <p:txBody>
          <a:bodyPr/>
          <a:lstStyle/>
          <a:p>
            <a:br>
              <a:rPr lang="en-US" sz="2400" dirty="0"/>
            </a:br>
            <a:r>
              <a:rPr lang="en-US" sz="2400" dirty="0"/>
              <a:t>Prepared by: Seif Ahmed 23/08433 and Abdelrahman Mohammed 23/00307</a:t>
            </a:r>
            <a:br>
              <a:rPr lang="en-US" sz="2400" dirty="0"/>
            </a:br>
            <a:br>
              <a:rPr lang="en-US" sz="2400" dirty="0"/>
            </a:br>
            <a:endParaRPr lang="uk-UA" sz="2400" dirty="0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8298" y="189434"/>
            <a:ext cx="5256212" cy="720725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800" b="1" dirty="0"/>
              <a:t>NUTRIHUB</a:t>
            </a:r>
            <a:r>
              <a:rPr lang="en-US" dirty="0"/>
              <a:t> The Ultimate Guide to Nutritious Food Choices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2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91C8886-A823-EEDF-2CF5-07815BFA1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5D21-D00A-442B-BD77-08F9FF9EF1F1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FE0A1-EC10-0CA2-080E-BC3AD5E2ACA8}"/>
              </a:ext>
            </a:extLst>
          </p:cNvPr>
          <p:cNvSpPr txBox="1">
            <a:spLocks/>
          </p:cNvSpPr>
          <p:nvPr/>
        </p:nvSpPr>
        <p:spPr>
          <a:xfrm>
            <a:off x="180307" y="2259295"/>
            <a:ext cx="8712968" cy="28266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en-US" sz="22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shift towards healthy food not only benefits individuals but also contributes to a healthier, more sustainable community.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FontTx/>
              <a:buNone/>
            </a:pPr>
            <a:r>
              <a:rPr lang="en-US" sz="2200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Through collaboration, communication, and continuous evaluation, we can create a healthier community where individuals have the knowledge, resources, and support they need to make the right choices about their nutrition.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E7051DE-8182-FB9B-A36E-933455F135E9}"/>
              </a:ext>
            </a:extLst>
          </p:cNvPr>
          <p:cNvSpPr txBox="1">
            <a:spLocks/>
          </p:cNvSpPr>
          <p:nvPr/>
        </p:nvSpPr>
        <p:spPr>
          <a:xfrm>
            <a:off x="1980506" y="161619"/>
            <a:ext cx="9404723" cy="943734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Futura LT Book" pitchFamily="2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Futura LT Book" pitchFamily="2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Futura LT Book" pitchFamily="2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Futura LT Book" pitchFamily="2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Futura LT Book" pitchFamily="2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Futura LT Book" pitchFamily="2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Futura LT Book" pitchFamily="2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chemeClr val="bg1"/>
                </a:solidFill>
                <a:latin typeface="Futura LT Book" pitchFamily="2" charset="0"/>
              </a:defRPr>
            </a:lvl9pPr>
          </a:lstStyle>
          <a:p>
            <a:pPr algn="ctr"/>
            <a:r>
              <a:rPr lang="en-US" sz="4800" b="1" i="1" kern="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801712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71523" y="864457"/>
            <a:ext cx="1154630" cy="417267"/>
          </a:xfrm>
          <a:custGeom>
            <a:avLst/>
            <a:gdLst/>
            <a:ahLst/>
            <a:cxnLst/>
            <a:rect l="l" t="t" r="r" b="b"/>
            <a:pathLst>
              <a:path w="1539240" h="556260">
                <a:moveTo>
                  <a:pt x="1539240" y="556259"/>
                </a:moveTo>
                <a:lnTo>
                  <a:pt x="1494052" y="532873"/>
                </a:lnTo>
                <a:lnTo>
                  <a:pt x="1448469" y="509952"/>
                </a:lnTo>
                <a:lnTo>
                  <a:pt x="1402509" y="487488"/>
                </a:lnTo>
                <a:lnTo>
                  <a:pt x="1356195" y="465474"/>
                </a:lnTo>
                <a:lnTo>
                  <a:pt x="1309547" y="443903"/>
                </a:lnTo>
                <a:lnTo>
                  <a:pt x="1262585" y="422765"/>
                </a:lnTo>
                <a:lnTo>
                  <a:pt x="1215331" y="402054"/>
                </a:lnTo>
                <a:lnTo>
                  <a:pt x="1167806" y="381761"/>
                </a:lnTo>
                <a:lnTo>
                  <a:pt x="1120030" y="361880"/>
                </a:lnTo>
                <a:lnTo>
                  <a:pt x="1072025" y="342401"/>
                </a:lnTo>
                <a:lnTo>
                  <a:pt x="1023810" y="323317"/>
                </a:lnTo>
                <a:lnTo>
                  <a:pt x="975408" y="304621"/>
                </a:lnTo>
                <a:lnTo>
                  <a:pt x="926838" y="286304"/>
                </a:lnTo>
                <a:lnTo>
                  <a:pt x="878122" y="268359"/>
                </a:lnTo>
                <a:lnTo>
                  <a:pt x="829281" y="250778"/>
                </a:lnTo>
                <a:lnTo>
                  <a:pt x="780335" y="233552"/>
                </a:lnTo>
                <a:lnTo>
                  <a:pt x="731306" y="216676"/>
                </a:lnTo>
                <a:lnTo>
                  <a:pt x="682213" y="200139"/>
                </a:lnTo>
                <a:lnTo>
                  <a:pt x="633079" y="183935"/>
                </a:lnTo>
                <a:lnTo>
                  <a:pt x="583923" y="168056"/>
                </a:lnTo>
                <a:lnTo>
                  <a:pt x="534767" y="152494"/>
                </a:lnTo>
                <a:lnTo>
                  <a:pt x="485632" y="137241"/>
                </a:lnTo>
                <a:lnTo>
                  <a:pt x="436538" y="122290"/>
                </a:lnTo>
                <a:lnTo>
                  <a:pt x="387506" y="107632"/>
                </a:lnTo>
                <a:lnTo>
                  <a:pt x="338558" y="93260"/>
                </a:lnTo>
                <a:lnTo>
                  <a:pt x="289713" y="79166"/>
                </a:lnTo>
                <a:lnTo>
                  <a:pt x="240994" y="65342"/>
                </a:lnTo>
                <a:lnTo>
                  <a:pt x="192420" y="51780"/>
                </a:lnTo>
                <a:lnTo>
                  <a:pt x="144013" y="38473"/>
                </a:lnTo>
                <a:lnTo>
                  <a:pt x="95793" y="25412"/>
                </a:lnTo>
                <a:lnTo>
                  <a:pt x="47782" y="12590"/>
                </a:lnTo>
                <a:lnTo>
                  <a:pt x="0" y="0"/>
                </a:lnTo>
              </a:path>
            </a:pathLst>
          </a:custGeom>
          <a:ln w="9524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pPr defTabSz="342946"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solidFill>
                <a:prstClr val="white"/>
              </a:solidFill>
              <a:latin typeface="Century Gothic" panose="020B0502020202020204"/>
              <a:ea typeface="+mn-e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86867" y="4618720"/>
            <a:ext cx="1439477" cy="1373267"/>
          </a:xfrm>
          <a:custGeom>
            <a:avLst/>
            <a:gdLst/>
            <a:ahLst/>
            <a:cxnLst/>
            <a:rect l="l" t="t" r="r" b="b"/>
            <a:pathLst>
              <a:path w="1918970" h="1830704">
                <a:moveTo>
                  <a:pt x="0" y="1830323"/>
                </a:moveTo>
                <a:lnTo>
                  <a:pt x="39967" y="1799241"/>
                </a:lnTo>
                <a:lnTo>
                  <a:pt x="79858" y="1767980"/>
                </a:lnTo>
                <a:lnTo>
                  <a:pt x="119670" y="1736542"/>
                </a:lnTo>
                <a:lnTo>
                  <a:pt x="159401" y="1704928"/>
                </a:lnTo>
                <a:lnTo>
                  <a:pt x="199047" y="1673138"/>
                </a:lnTo>
                <a:lnTo>
                  <a:pt x="238606" y="1641175"/>
                </a:lnTo>
                <a:lnTo>
                  <a:pt x="278075" y="1609037"/>
                </a:lnTo>
                <a:lnTo>
                  <a:pt x="317452" y="1576728"/>
                </a:lnTo>
                <a:lnTo>
                  <a:pt x="356734" y="1544248"/>
                </a:lnTo>
                <a:lnTo>
                  <a:pt x="395919" y="1511597"/>
                </a:lnTo>
                <a:lnTo>
                  <a:pt x="435003" y="1478777"/>
                </a:lnTo>
                <a:lnTo>
                  <a:pt x="473985" y="1445789"/>
                </a:lnTo>
                <a:lnTo>
                  <a:pt x="512861" y="1412633"/>
                </a:lnTo>
                <a:lnTo>
                  <a:pt x="551629" y="1379312"/>
                </a:lnTo>
                <a:lnTo>
                  <a:pt x="590287" y="1345825"/>
                </a:lnTo>
                <a:lnTo>
                  <a:pt x="628831" y="1312174"/>
                </a:lnTo>
                <a:lnTo>
                  <a:pt x="667259" y="1278360"/>
                </a:lnTo>
                <a:lnTo>
                  <a:pt x="705569" y="1244385"/>
                </a:lnTo>
                <a:lnTo>
                  <a:pt x="743757" y="1210247"/>
                </a:lnTo>
                <a:lnTo>
                  <a:pt x="781821" y="1175950"/>
                </a:lnTo>
                <a:lnTo>
                  <a:pt x="819759" y="1141494"/>
                </a:lnTo>
                <a:lnTo>
                  <a:pt x="857568" y="1106880"/>
                </a:lnTo>
                <a:lnTo>
                  <a:pt x="895245" y="1072109"/>
                </a:lnTo>
                <a:lnTo>
                  <a:pt x="932787" y="1037182"/>
                </a:lnTo>
                <a:lnTo>
                  <a:pt x="970193" y="1002099"/>
                </a:lnTo>
                <a:lnTo>
                  <a:pt x="1007459" y="966863"/>
                </a:lnTo>
                <a:lnTo>
                  <a:pt x="1044582" y="931474"/>
                </a:lnTo>
                <a:lnTo>
                  <a:pt x="1081561" y="895933"/>
                </a:lnTo>
                <a:lnTo>
                  <a:pt x="1118392" y="860241"/>
                </a:lnTo>
                <a:lnTo>
                  <a:pt x="1155073" y="824399"/>
                </a:lnTo>
                <a:lnTo>
                  <a:pt x="1191601" y="788408"/>
                </a:lnTo>
                <a:lnTo>
                  <a:pt x="1227973" y="752269"/>
                </a:lnTo>
                <a:lnTo>
                  <a:pt x="1264187" y="715984"/>
                </a:lnTo>
                <a:lnTo>
                  <a:pt x="1300241" y="679552"/>
                </a:lnTo>
                <a:lnTo>
                  <a:pt x="1336131" y="642976"/>
                </a:lnTo>
                <a:lnTo>
                  <a:pt x="1371855" y="606256"/>
                </a:lnTo>
                <a:lnTo>
                  <a:pt x="1407411" y="569393"/>
                </a:lnTo>
                <a:lnTo>
                  <a:pt x="1442795" y="532388"/>
                </a:lnTo>
                <a:lnTo>
                  <a:pt x="1478006" y="495242"/>
                </a:lnTo>
                <a:lnTo>
                  <a:pt x="1513039" y="457957"/>
                </a:lnTo>
                <a:lnTo>
                  <a:pt x="1547894" y="420533"/>
                </a:lnTo>
                <a:lnTo>
                  <a:pt x="1582567" y="382971"/>
                </a:lnTo>
                <a:lnTo>
                  <a:pt x="1617055" y="345272"/>
                </a:lnTo>
                <a:lnTo>
                  <a:pt x="1651357" y="307438"/>
                </a:lnTo>
                <a:lnTo>
                  <a:pt x="1685468" y="269469"/>
                </a:lnTo>
                <a:lnTo>
                  <a:pt x="1719387" y="231366"/>
                </a:lnTo>
                <a:lnTo>
                  <a:pt x="1753111" y="193131"/>
                </a:lnTo>
                <a:lnTo>
                  <a:pt x="1786638" y="154764"/>
                </a:lnTo>
                <a:lnTo>
                  <a:pt x="1819964" y="116266"/>
                </a:lnTo>
                <a:lnTo>
                  <a:pt x="1853088" y="77639"/>
                </a:lnTo>
                <a:lnTo>
                  <a:pt x="1886006" y="38883"/>
                </a:lnTo>
                <a:lnTo>
                  <a:pt x="1918716" y="0"/>
                </a:lnTo>
              </a:path>
            </a:pathLst>
          </a:cu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pPr defTabSz="342946"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solidFill>
                <a:prstClr val="white"/>
              </a:solidFill>
              <a:latin typeface="Century Gothic" panose="020B0502020202020204"/>
              <a:ea typeface="+mn-e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03651" y="864457"/>
            <a:ext cx="722596" cy="275797"/>
          </a:xfrm>
          <a:custGeom>
            <a:avLst/>
            <a:gdLst/>
            <a:ahLst/>
            <a:cxnLst/>
            <a:rect l="l" t="t" r="r" b="b"/>
            <a:pathLst>
              <a:path w="963295" h="367665">
                <a:moveTo>
                  <a:pt x="963168" y="367283"/>
                </a:moveTo>
                <a:lnTo>
                  <a:pt x="916739" y="345322"/>
                </a:lnTo>
                <a:lnTo>
                  <a:pt x="869978" y="323783"/>
                </a:lnTo>
                <a:lnTo>
                  <a:pt x="822909" y="302658"/>
                </a:lnTo>
                <a:lnTo>
                  <a:pt x="775557" y="281939"/>
                </a:lnTo>
                <a:lnTo>
                  <a:pt x="727948" y="261621"/>
                </a:lnTo>
                <a:lnTo>
                  <a:pt x="680106" y="241696"/>
                </a:lnTo>
                <a:lnTo>
                  <a:pt x="632057" y="222157"/>
                </a:lnTo>
                <a:lnTo>
                  <a:pt x="583826" y="202996"/>
                </a:lnTo>
                <a:lnTo>
                  <a:pt x="535437" y="184207"/>
                </a:lnTo>
                <a:lnTo>
                  <a:pt x="486918" y="165782"/>
                </a:lnTo>
                <a:lnTo>
                  <a:pt x="438291" y="147714"/>
                </a:lnTo>
                <a:lnTo>
                  <a:pt x="389583" y="129997"/>
                </a:lnTo>
                <a:lnTo>
                  <a:pt x="340818" y="112622"/>
                </a:lnTo>
                <a:lnTo>
                  <a:pt x="292022" y="95583"/>
                </a:lnTo>
                <a:lnTo>
                  <a:pt x="243220" y="78872"/>
                </a:lnTo>
                <a:lnTo>
                  <a:pt x="194438" y="62483"/>
                </a:lnTo>
                <a:lnTo>
                  <a:pt x="145699" y="46409"/>
                </a:lnTo>
                <a:lnTo>
                  <a:pt x="97030" y="30641"/>
                </a:lnTo>
                <a:lnTo>
                  <a:pt x="48455" y="15174"/>
                </a:lnTo>
                <a:lnTo>
                  <a:pt x="0" y="0"/>
                </a:lnTo>
              </a:path>
            </a:pathLst>
          </a:custGeom>
          <a:ln w="95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lIns="0" tIns="0" rIns="0" bIns="0" rtlCol="0"/>
          <a:lstStyle/>
          <a:p>
            <a:pPr defTabSz="342946"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solidFill>
                <a:prstClr val="white"/>
              </a:solidFill>
              <a:latin typeface="Century Gothic" panose="020B0502020202020204"/>
              <a:ea typeface="+mn-e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72065" y="4814208"/>
            <a:ext cx="1250850" cy="1184639"/>
          </a:xfrm>
          <a:custGeom>
            <a:avLst/>
            <a:gdLst/>
            <a:ahLst/>
            <a:cxnLst/>
            <a:rect l="l" t="t" r="r" b="b"/>
            <a:pathLst>
              <a:path w="1667509" h="1579245">
                <a:moveTo>
                  <a:pt x="0" y="1578863"/>
                </a:moveTo>
                <a:lnTo>
                  <a:pt x="39546" y="1547081"/>
                </a:lnTo>
                <a:lnTo>
                  <a:pt x="79018" y="1515145"/>
                </a:lnTo>
                <a:lnTo>
                  <a:pt x="118415" y="1483054"/>
                </a:lnTo>
                <a:lnTo>
                  <a:pt x="157733" y="1450809"/>
                </a:lnTo>
                <a:lnTo>
                  <a:pt x="196970" y="1418411"/>
                </a:lnTo>
                <a:lnTo>
                  <a:pt x="236122" y="1385859"/>
                </a:lnTo>
                <a:lnTo>
                  <a:pt x="275187" y="1353154"/>
                </a:lnTo>
                <a:lnTo>
                  <a:pt x="314161" y="1320296"/>
                </a:lnTo>
                <a:lnTo>
                  <a:pt x="353043" y="1287285"/>
                </a:lnTo>
                <a:lnTo>
                  <a:pt x="391830" y="1254123"/>
                </a:lnTo>
                <a:lnTo>
                  <a:pt x="430517" y="1220808"/>
                </a:lnTo>
                <a:lnTo>
                  <a:pt x="469104" y="1187342"/>
                </a:lnTo>
                <a:lnTo>
                  <a:pt x="507586" y="1153725"/>
                </a:lnTo>
                <a:lnTo>
                  <a:pt x="545962" y="1119957"/>
                </a:lnTo>
                <a:lnTo>
                  <a:pt x="584228" y="1086038"/>
                </a:lnTo>
                <a:lnTo>
                  <a:pt x="622381" y="1051969"/>
                </a:lnTo>
                <a:lnTo>
                  <a:pt x="660419" y="1017750"/>
                </a:lnTo>
                <a:lnTo>
                  <a:pt x="698339" y="983382"/>
                </a:lnTo>
                <a:lnTo>
                  <a:pt x="736138" y="948864"/>
                </a:lnTo>
                <a:lnTo>
                  <a:pt x="773813" y="914197"/>
                </a:lnTo>
                <a:lnTo>
                  <a:pt x="811362" y="879381"/>
                </a:lnTo>
                <a:lnTo>
                  <a:pt x="848781" y="844417"/>
                </a:lnTo>
                <a:lnTo>
                  <a:pt x="886068" y="809304"/>
                </a:lnTo>
                <a:lnTo>
                  <a:pt x="923220" y="774044"/>
                </a:lnTo>
                <a:lnTo>
                  <a:pt x="960234" y="738637"/>
                </a:lnTo>
                <a:lnTo>
                  <a:pt x="997108" y="703082"/>
                </a:lnTo>
                <a:lnTo>
                  <a:pt x="1033838" y="667380"/>
                </a:lnTo>
                <a:lnTo>
                  <a:pt x="1070422" y="631532"/>
                </a:lnTo>
                <a:lnTo>
                  <a:pt x="1106857" y="595538"/>
                </a:lnTo>
                <a:lnTo>
                  <a:pt x="1143141" y="559398"/>
                </a:lnTo>
                <a:lnTo>
                  <a:pt x="1179269" y="523112"/>
                </a:lnTo>
                <a:lnTo>
                  <a:pt x="1215240" y="486681"/>
                </a:lnTo>
                <a:lnTo>
                  <a:pt x="1251051" y="450105"/>
                </a:lnTo>
                <a:lnTo>
                  <a:pt x="1286699" y="413384"/>
                </a:lnTo>
                <a:lnTo>
                  <a:pt x="1322180" y="376519"/>
                </a:lnTo>
                <a:lnTo>
                  <a:pt x="1357493" y="339510"/>
                </a:lnTo>
                <a:lnTo>
                  <a:pt x="1392635" y="302357"/>
                </a:lnTo>
                <a:lnTo>
                  <a:pt x="1427602" y="265061"/>
                </a:lnTo>
                <a:lnTo>
                  <a:pt x="1462392" y="227622"/>
                </a:lnTo>
                <a:lnTo>
                  <a:pt x="1497002" y="190040"/>
                </a:lnTo>
                <a:lnTo>
                  <a:pt x="1531430" y="152316"/>
                </a:lnTo>
                <a:lnTo>
                  <a:pt x="1565672" y="114449"/>
                </a:lnTo>
                <a:lnTo>
                  <a:pt x="1599725" y="76441"/>
                </a:lnTo>
                <a:lnTo>
                  <a:pt x="1633587" y="38291"/>
                </a:lnTo>
                <a:lnTo>
                  <a:pt x="1667255" y="0"/>
                </a:lnTo>
              </a:path>
            </a:pathLst>
          </a:custGeom>
          <a:ln w="952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txBody>
          <a:bodyPr wrap="square" lIns="0" tIns="0" rIns="0" bIns="0" rtlCol="0"/>
          <a:lstStyle/>
          <a:p>
            <a:pPr defTabSz="342946"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solidFill>
                <a:prstClr val="white"/>
              </a:solidFill>
              <a:latin typeface="Century Gothic" panose="020B0502020202020204"/>
              <a:ea typeface="+mn-e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27719" y="864457"/>
            <a:ext cx="498720" cy="193391"/>
          </a:xfrm>
          <a:custGeom>
            <a:avLst/>
            <a:gdLst/>
            <a:ahLst/>
            <a:cxnLst/>
            <a:rect l="l" t="t" r="r" b="b"/>
            <a:pathLst>
              <a:path w="664845" h="257810">
                <a:moveTo>
                  <a:pt x="664464" y="257555"/>
                </a:moveTo>
                <a:lnTo>
                  <a:pt x="618547" y="237263"/>
                </a:lnTo>
                <a:lnTo>
                  <a:pt x="572353" y="217263"/>
                </a:lnTo>
                <a:lnTo>
                  <a:pt x="525891" y="197554"/>
                </a:lnTo>
                <a:lnTo>
                  <a:pt x="479171" y="178136"/>
                </a:lnTo>
                <a:lnTo>
                  <a:pt x="432203" y="159011"/>
                </a:lnTo>
                <a:lnTo>
                  <a:pt x="384998" y="140176"/>
                </a:lnTo>
                <a:lnTo>
                  <a:pt x="337565" y="121634"/>
                </a:lnTo>
                <a:lnTo>
                  <a:pt x="289915" y="103383"/>
                </a:lnTo>
                <a:lnTo>
                  <a:pt x="242057" y="85423"/>
                </a:lnTo>
                <a:lnTo>
                  <a:pt x="194001" y="67755"/>
                </a:lnTo>
                <a:lnTo>
                  <a:pt x="145757" y="50379"/>
                </a:lnTo>
                <a:lnTo>
                  <a:pt x="97336" y="33294"/>
                </a:lnTo>
                <a:lnTo>
                  <a:pt x="48746" y="16501"/>
                </a:lnTo>
                <a:lnTo>
                  <a:pt x="0" y="0"/>
                </a:lnTo>
              </a:path>
            </a:pathLst>
          </a:cu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pPr defTabSz="342946"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solidFill>
                <a:prstClr val="white"/>
              </a:solidFill>
              <a:latin typeface="Century Gothic" panose="020B0502020202020204"/>
              <a:ea typeface="+mn-e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981812" y="4914809"/>
            <a:ext cx="1144627" cy="1076988"/>
          </a:xfrm>
          <a:custGeom>
            <a:avLst/>
            <a:gdLst/>
            <a:ahLst/>
            <a:cxnLst/>
            <a:rect l="l" t="t" r="r" b="b"/>
            <a:pathLst>
              <a:path w="1525904" h="1435734">
                <a:moveTo>
                  <a:pt x="0" y="1435608"/>
                </a:moveTo>
                <a:lnTo>
                  <a:pt x="39599" y="1403531"/>
                </a:lnTo>
                <a:lnTo>
                  <a:pt x="79112" y="1371302"/>
                </a:lnTo>
                <a:lnTo>
                  <a:pt x="118535" y="1338921"/>
                </a:lnTo>
                <a:lnTo>
                  <a:pt x="157865" y="1306389"/>
                </a:lnTo>
                <a:lnTo>
                  <a:pt x="197101" y="1273706"/>
                </a:lnTo>
                <a:lnTo>
                  <a:pt x="236240" y="1240872"/>
                </a:lnTo>
                <a:lnTo>
                  <a:pt x="275279" y="1207888"/>
                </a:lnTo>
                <a:lnTo>
                  <a:pt x="314215" y="1174754"/>
                </a:lnTo>
                <a:lnTo>
                  <a:pt x="353047" y="1141470"/>
                </a:lnTo>
                <a:lnTo>
                  <a:pt x="391772" y="1108038"/>
                </a:lnTo>
                <a:lnTo>
                  <a:pt x="430388" y="1074457"/>
                </a:lnTo>
                <a:lnTo>
                  <a:pt x="468891" y="1040728"/>
                </a:lnTo>
                <a:lnTo>
                  <a:pt x="507279" y="1006851"/>
                </a:lnTo>
                <a:lnTo>
                  <a:pt x="545551" y="972827"/>
                </a:lnTo>
                <a:lnTo>
                  <a:pt x="583703" y="938656"/>
                </a:lnTo>
                <a:lnTo>
                  <a:pt x="621732" y="904338"/>
                </a:lnTo>
                <a:lnTo>
                  <a:pt x="659638" y="869875"/>
                </a:lnTo>
                <a:lnTo>
                  <a:pt x="697416" y="835265"/>
                </a:lnTo>
                <a:lnTo>
                  <a:pt x="735064" y="800511"/>
                </a:lnTo>
                <a:lnTo>
                  <a:pt x="772581" y="765611"/>
                </a:lnTo>
                <a:lnTo>
                  <a:pt x="809963" y="730567"/>
                </a:lnTo>
                <a:lnTo>
                  <a:pt x="847208" y="695379"/>
                </a:lnTo>
                <a:lnTo>
                  <a:pt x="884313" y="660048"/>
                </a:lnTo>
                <a:lnTo>
                  <a:pt x="921277" y="624573"/>
                </a:lnTo>
                <a:lnTo>
                  <a:pt x="958096" y="588956"/>
                </a:lnTo>
                <a:lnTo>
                  <a:pt x="994768" y="553196"/>
                </a:lnTo>
                <a:lnTo>
                  <a:pt x="1031291" y="517295"/>
                </a:lnTo>
                <a:lnTo>
                  <a:pt x="1067662" y="481251"/>
                </a:lnTo>
                <a:lnTo>
                  <a:pt x="1103878" y="445067"/>
                </a:lnTo>
                <a:lnTo>
                  <a:pt x="1139937" y="408742"/>
                </a:lnTo>
                <a:lnTo>
                  <a:pt x="1175837" y="372277"/>
                </a:lnTo>
                <a:lnTo>
                  <a:pt x="1211576" y="335671"/>
                </a:lnTo>
                <a:lnTo>
                  <a:pt x="1247149" y="298927"/>
                </a:lnTo>
                <a:lnTo>
                  <a:pt x="1282556" y="262043"/>
                </a:lnTo>
                <a:lnTo>
                  <a:pt x="1317794" y="225021"/>
                </a:lnTo>
                <a:lnTo>
                  <a:pt x="1352859" y="187860"/>
                </a:lnTo>
                <a:lnTo>
                  <a:pt x="1387751" y="150562"/>
                </a:lnTo>
                <a:lnTo>
                  <a:pt x="1422465" y="113127"/>
                </a:lnTo>
                <a:lnTo>
                  <a:pt x="1457001" y="75554"/>
                </a:lnTo>
                <a:lnTo>
                  <a:pt x="1491354" y="37845"/>
                </a:lnTo>
                <a:lnTo>
                  <a:pt x="1525524" y="0"/>
                </a:lnTo>
              </a:path>
              <a:path w="1525904" h="1435734">
                <a:moveTo>
                  <a:pt x="163067" y="1435608"/>
                </a:moveTo>
                <a:lnTo>
                  <a:pt x="201898" y="1402397"/>
                </a:lnTo>
                <a:lnTo>
                  <a:pt x="240643" y="1369040"/>
                </a:lnTo>
                <a:lnTo>
                  <a:pt x="279301" y="1335538"/>
                </a:lnTo>
                <a:lnTo>
                  <a:pt x="317869" y="1301890"/>
                </a:lnTo>
                <a:lnTo>
                  <a:pt x="356345" y="1268097"/>
                </a:lnTo>
                <a:lnTo>
                  <a:pt x="394727" y="1234157"/>
                </a:lnTo>
                <a:lnTo>
                  <a:pt x="433013" y="1200072"/>
                </a:lnTo>
                <a:lnTo>
                  <a:pt x="471199" y="1165841"/>
                </a:lnTo>
                <a:lnTo>
                  <a:pt x="509285" y="1131464"/>
                </a:lnTo>
                <a:lnTo>
                  <a:pt x="547268" y="1096941"/>
                </a:lnTo>
                <a:lnTo>
                  <a:pt x="585145" y="1062273"/>
                </a:lnTo>
                <a:lnTo>
                  <a:pt x="622914" y="1027459"/>
                </a:lnTo>
                <a:lnTo>
                  <a:pt x="660573" y="992499"/>
                </a:lnTo>
                <a:lnTo>
                  <a:pt x="698120" y="957393"/>
                </a:lnTo>
                <a:lnTo>
                  <a:pt x="735552" y="922142"/>
                </a:lnTo>
                <a:lnTo>
                  <a:pt x="772868" y="886744"/>
                </a:lnTo>
                <a:lnTo>
                  <a:pt x="810065" y="851201"/>
                </a:lnTo>
                <a:lnTo>
                  <a:pt x="847140" y="815513"/>
                </a:lnTo>
                <a:lnTo>
                  <a:pt x="884092" y="779678"/>
                </a:lnTo>
                <a:lnTo>
                  <a:pt x="920918" y="743698"/>
                </a:lnTo>
                <a:lnTo>
                  <a:pt x="957616" y="707571"/>
                </a:lnTo>
                <a:lnTo>
                  <a:pt x="994183" y="671300"/>
                </a:lnTo>
                <a:lnTo>
                  <a:pt x="1030618" y="634882"/>
                </a:lnTo>
                <a:lnTo>
                  <a:pt x="1066918" y="598318"/>
                </a:lnTo>
                <a:lnTo>
                  <a:pt x="1103081" y="561609"/>
                </a:lnTo>
                <a:lnTo>
                  <a:pt x="1139105" y="524754"/>
                </a:lnTo>
                <a:lnTo>
                  <a:pt x="1174987" y="487753"/>
                </a:lnTo>
                <a:lnTo>
                  <a:pt x="1210725" y="450607"/>
                </a:lnTo>
                <a:lnTo>
                  <a:pt x="1246318" y="413314"/>
                </a:lnTo>
                <a:lnTo>
                  <a:pt x="1281761" y="375876"/>
                </a:lnTo>
                <a:lnTo>
                  <a:pt x="1317054" y="338292"/>
                </a:lnTo>
                <a:lnTo>
                  <a:pt x="1352195" y="300563"/>
                </a:lnTo>
                <a:lnTo>
                  <a:pt x="1387180" y="262687"/>
                </a:lnTo>
                <a:lnTo>
                  <a:pt x="1422007" y="224666"/>
                </a:lnTo>
                <a:lnTo>
                  <a:pt x="1456675" y="186499"/>
                </a:lnTo>
                <a:lnTo>
                  <a:pt x="1491182" y="148186"/>
                </a:lnTo>
                <a:lnTo>
                  <a:pt x="1525524" y="109728"/>
                </a:lnTo>
              </a:path>
            </a:pathLst>
          </a:cu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pPr defTabSz="342946"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solidFill>
                <a:prstClr val="white"/>
              </a:solidFill>
              <a:latin typeface="Century Gothic" panose="020B0502020202020204"/>
              <a:ea typeface="+mn-e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65048" y="294667"/>
            <a:ext cx="3881444" cy="5704179"/>
          </a:xfrm>
          <a:prstGeom prst="rect">
            <a:avLst/>
          </a:prstGeom>
          <a:ln>
            <a:noFill/>
          </a:ln>
        </p:spPr>
      </p:pic>
      <p:sp>
        <p:nvSpPr>
          <p:cNvPr id="9" name="object 9"/>
          <p:cNvSpPr/>
          <p:nvPr/>
        </p:nvSpPr>
        <p:spPr>
          <a:xfrm>
            <a:off x="8235601" y="5128587"/>
            <a:ext cx="890742" cy="863115"/>
          </a:xfrm>
          <a:custGeom>
            <a:avLst/>
            <a:gdLst/>
            <a:ahLst/>
            <a:cxnLst/>
            <a:rect l="l" t="t" r="r" b="b"/>
            <a:pathLst>
              <a:path w="1187450" h="1150620">
                <a:moveTo>
                  <a:pt x="0" y="1150620"/>
                </a:moveTo>
                <a:lnTo>
                  <a:pt x="37932" y="1117704"/>
                </a:lnTo>
                <a:lnTo>
                  <a:pt x="75758" y="1084658"/>
                </a:lnTo>
                <a:lnTo>
                  <a:pt x="113477" y="1051483"/>
                </a:lnTo>
                <a:lnTo>
                  <a:pt x="151087" y="1018179"/>
                </a:lnTo>
                <a:lnTo>
                  <a:pt x="188586" y="984747"/>
                </a:lnTo>
                <a:lnTo>
                  <a:pt x="225973" y="951189"/>
                </a:lnTo>
                <a:lnTo>
                  <a:pt x="263246" y="917504"/>
                </a:lnTo>
                <a:lnTo>
                  <a:pt x="300404" y="883693"/>
                </a:lnTo>
                <a:lnTo>
                  <a:pt x="337445" y="849759"/>
                </a:lnTo>
                <a:lnTo>
                  <a:pt x="374367" y="815700"/>
                </a:lnTo>
                <a:lnTo>
                  <a:pt x="411169" y="781518"/>
                </a:lnTo>
                <a:lnTo>
                  <a:pt x="447849" y="747214"/>
                </a:lnTo>
                <a:lnTo>
                  <a:pt x="484406" y="712788"/>
                </a:lnTo>
                <a:lnTo>
                  <a:pt x="520838" y="678242"/>
                </a:lnTo>
                <a:lnTo>
                  <a:pt x="557144" y="643576"/>
                </a:lnTo>
                <a:lnTo>
                  <a:pt x="593321" y="608791"/>
                </a:lnTo>
                <a:lnTo>
                  <a:pt x="629369" y="573888"/>
                </a:lnTo>
                <a:lnTo>
                  <a:pt x="665286" y="538867"/>
                </a:lnTo>
                <a:lnTo>
                  <a:pt x="701069" y="503730"/>
                </a:lnTo>
                <a:lnTo>
                  <a:pt x="736718" y="468476"/>
                </a:lnTo>
                <a:lnTo>
                  <a:pt x="772231" y="433108"/>
                </a:lnTo>
                <a:lnTo>
                  <a:pt x="807607" y="397625"/>
                </a:lnTo>
                <a:lnTo>
                  <a:pt x="842843" y="362029"/>
                </a:lnTo>
                <a:lnTo>
                  <a:pt x="877938" y="326320"/>
                </a:lnTo>
                <a:lnTo>
                  <a:pt x="912891" y="290499"/>
                </a:lnTo>
                <a:lnTo>
                  <a:pt x="947700" y="254567"/>
                </a:lnTo>
                <a:lnTo>
                  <a:pt x="982363" y="218525"/>
                </a:lnTo>
                <a:lnTo>
                  <a:pt x="1016879" y="182373"/>
                </a:lnTo>
                <a:lnTo>
                  <a:pt x="1051246" y="146113"/>
                </a:lnTo>
                <a:lnTo>
                  <a:pt x="1085463" y="109744"/>
                </a:lnTo>
                <a:lnTo>
                  <a:pt x="1119528" y="73269"/>
                </a:lnTo>
                <a:lnTo>
                  <a:pt x="1153439" y="36687"/>
                </a:lnTo>
                <a:lnTo>
                  <a:pt x="1187196" y="0"/>
                </a:lnTo>
              </a:path>
              <a:path w="1187450" h="1150620">
                <a:moveTo>
                  <a:pt x="307848" y="1150620"/>
                </a:moveTo>
                <a:lnTo>
                  <a:pt x="346881" y="1117670"/>
                </a:lnTo>
                <a:lnTo>
                  <a:pt x="385857" y="1084562"/>
                </a:lnTo>
                <a:lnTo>
                  <a:pt x="424773" y="1051296"/>
                </a:lnTo>
                <a:lnTo>
                  <a:pt x="463629" y="1017876"/>
                </a:lnTo>
                <a:lnTo>
                  <a:pt x="502420" y="984303"/>
                </a:lnTo>
                <a:lnTo>
                  <a:pt x="541146" y="950580"/>
                </a:lnTo>
                <a:lnTo>
                  <a:pt x="579803" y="916710"/>
                </a:lnTo>
                <a:lnTo>
                  <a:pt x="618390" y="882694"/>
                </a:lnTo>
                <a:lnTo>
                  <a:pt x="656904" y="848535"/>
                </a:lnTo>
                <a:lnTo>
                  <a:pt x="695343" y="814236"/>
                </a:lnTo>
                <a:lnTo>
                  <a:pt x="733704" y="779798"/>
                </a:lnTo>
                <a:lnTo>
                  <a:pt x="771986" y="745225"/>
                </a:lnTo>
                <a:lnTo>
                  <a:pt x="810187" y="710517"/>
                </a:lnTo>
                <a:lnTo>
                  <a:pt x="848303" y="675679"/>
                </a:lnTo>
                <a:lnTo>
                  <a:pt x="886333" y="640712"/>
                </a:lnTo>
                <a:lnTo>
                  <a:pt x="924274" y="605618"/>
                </a:lnTo>
                <a:lnTo>
                  <a:pt x="962125" y="570400"/>
                </a:lnTo>
                <a:lnTo>
                  <a:pt x="999883" y="535060"/>
                </a:lnTo>
                <a:lnTo>
                  <a:pt x="1037545" y="499601"/>
                </a:lnTo>
                <a:lnTo>
                  <a:pt x="1075110" y="464024"/>
                </a:lnTo>
                <a:lnTo>
                  <a:pt x="1112574" y="428333"/>
                </a:lnTo>
                <a:lnTo>
                  <a:pt x="1149937" y="392529"/>
                </a:lnTo>
                <a:lnTo>
                  <a:pt x="1187196" y="356616"/>
                </a:lnTo>
              </a:path>
            </a:pathLst>
          </a:custGeom>
          <a:ln w="9525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pPr defTabSz="342946"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solidFill>
                <a:prstClr val="white"/>
              </a:solidFill>
              <a:latin typeface="Century Gothic" panose="020B0502020202020204"/>
              <a:ea typeface="+mn-e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180" y="2132264"/>
            <a:ext cx="2756537" cy="377255"/>
          </a:xfrm>
          <a:custGeom>
            <a:avLst/>
            <a:gdLst/>
            <a:ahLst/>
            <a:cxnLst/>
            <a:rect l="l" t="t" r="r" b="b"/>
            <a:pathLst>
              <a:path w="3674745" h="502919">
                <a:moveTo>
                  <a:pt x="3674364" y="0"/>
                </a:moveTo>
                <a:lnTo>
                  <a:pt x="0" y="0"/>
                </a:lnTo>
                <a:lnTo>
                  <a:pt x="0" y="502920"/>
                </a:lnTo>
                <a:lnTo>
                  <a:pt x="3674364" y="502920"/>
                </a:lnTo>
                <a:lnTo>
                  <a:pt x="3674364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pPr defTabSz="342946"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solidFill>
                <a:prstClr val="white"/>
              </a:solidFill>
              <a:latin typeface="Century Gothic" panose="020B0502020202020204"/>
              <a:ea typeface="+mn-e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60079" y="4050312"/>
            <a:ext cx="236737" cy="203870"/>
          </a:xfrm>
          <a:custGeom>
            <a:avLst/>
            <a:gdLst/>
            <a:ahLst/>
            <a:cxnLst/>
            <a:rect l="l" t="t" r="r" b="b"/>
            <a:pathLst>
              <a:path w="315594" h="271779">
                <a:moveTo>
                  <a:pt x="315468" y="0"/>
                </a:moveTo>
                <a:lnTo>
                  <a:pt x="0" y="0"/>
                </a:lnTo>
                <a:lnTo>
                  <a:pt x="157734" y="271271"/>
                </a:lnTo>
                <a:lnTo>
                  <a:pt x="31546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0" tIns="0" rIns="0" bIns="0" rtlCol="0"/>
          <a:lstStyle/>
          <a:p>
            <a:pPr defTabSz="342946" fontAlgn="auto">
              <a:spcBef>
                <a:spcPts val="0"/>
              </a:spcBef>
              <a:spcAft>
                <a:spcPts val="0"/>
              </a:spcAft>
              <a:defRPr/>
            </a:pPr>
            <a:endParaRPr sz="1350">
              <a:solidFill>
                <a:prstClr val="white"/>
              </a:solidFill>
              <a:latin typeface="Century Gothic" panose="020B0502020202020204"/>
              <a:ea typeface="+mn-e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4752" y="2564393"/>
            <a:ext cx="2751774" cy="138976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vert="horz" wrap="square" lIns="0" tIns="129562" rIns="0" bIns="0" rtlCol="0">
            <a:spAutoFit/>
          </a:bodyPr>
          <a:lstStyle/>
          <a:p>
            <a:pPr defTabSz="342946" fontAlgn="auto">
              <a:spcBef>
                <a:spcPts val="1020"/>
              </a:spcBef>
              <a:spcAft>
                <a:spcPts val="0"/>
              </a:spcAft>
              <a:defRPr/>
            </a:pPr>
            <a:endParaRPr sz="3000" dirty="0">
              <a:solidFill>
                <a:prstClr val="white"/>
              </a:solidFill>
              <a:latin typeface="Times New Roman"/>
              <a:ea typeface="+mn-ea"/>
              <a:cs typeface="Times New Roman"/>
            </a:endParaRPr>
          </a:p>
          <a:p>
            <a:pPr marL="467740" marR="451545" indent="657313" defTabSz="342946" fontAlgn="auto">
              <a:lnSpc>
                <a:spcPts val="30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sz="3000" spc="-19" dirty="0">
                <a:solidFill>
                  <a:srgbClr val="FFFDFF"/>
                </a:solidFill>
                <a:latin typeface="Calibri Light"/>
                <a:ea typeface="+mn-ea"/>
                <a:cs typeface="Calibri Light"/>
              </a:rPr>
              <a:t>Key </a:t>
            </a:r>
            <a:r>
              <a:rPr sz="3000" spc="-113" dirty="0">
                <a:solidFill>
                  <a:srgbClr val="FFFDFF"/>
                </a:solidFill>
                <a:latin typeface="Calibri Light"/>
                <a:ea typeface="+mn-ea"/>
                <a:cs typeface="Calibri Light"/>
              </a:rPr>
              <a:t>Components</a:t>
            </a:r>
            <a:endParaRPr sz="3000" dirty="0">
              <a:solidFill>
                <a:prstClr val="white"/>
              </a:solidFill>
              <a:latin typeface="Calibri Light"/>
              <a:ea typeface="+mn-ea"/>
              <a:cs typeface="Calibri Ligh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18858" y="2022462"/>
            <a:ext cx="683034" cy="640175"/>
            <a:chOff x="5593813" y="1916768"/>
            <a:chExt cx="444500" cy="44577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4" name="object 14"/>
            <p:cNvSpPr/>
            <p:nvPr/>
          </p:nvSpPr>
          <p:spPr>
            <a:xfrm>
              <a:off x="5597563" y="1919973"/>
              <a:ext cx="436880" cy="439420"/>
            </a:xfrm>
            <a:custGeom>
              <a:avLst/>
              <a:gdLst/>
              <a:ahLst/>
              <a:cxnLst/>
              <a:rect l="l" t="t" r="r" b="b"/>
              <a:pathLst>
                <a:path w="436879" h="439419">
                  <a:moveTo>
                    <a:pt x="436435" y="399554"/>
                  </a:moveTo>
                  <a:lnTo>
                    <a:pt x="38506" y="399554"/>
                  </a:lnTo>
                  <a:lnTo>
                    <a:pt x="38506" y="0"/>
                  </a:lnTo>
                  <a:lnTo>
                    <a:pt x="0" y="0"/>
                  </a:lnTo>
                  <a:lnTo>
                    <a:pt x="0" y="399554"/>
                  </a:lnTo>
                  <a:lnTo>
                    <a:pt x="0" y="439013"/>
                  </a:lnTo>
                  <a:lnTo>
                    <a:pt x="436435" y="439013"/>
                  </a:lnTo>
                  <a:lnTo>
                    <a:pt x="436435" y="399554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white"/>
                </a:solidFill>
                <a:latin typeface="Century Gothic" panose="020B0502020202020204"/>
                <a:ea typeface="+mn-ea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597565" y="1920519"/>
              <a:ext cx="436880" cy="438150"/>
            </a:xfrm>
            <a:custGeom>
              <a:avLst/>
              <a:gdLst/>
              <a:ahLst/>
              <a:cxnLst/>
              <a:rect l="l" t="t" r="r" b="b"/>
              <a:pathLst>
                <a:path w="436879" h="438150">
                  <a:moveTo>
                    <a:pt x="38509" y="0"/>
                  </a:moveTo>
                  <a:lnTo>
                    <a:pt x="0" y="0"/>
                  </a:lnTo>
                  <a:lnTo>
                    <a:pt x="0" y="438138"/>
                  </a:lnTo>
                  <a:lnTo>
                    <a:pt x="436438" y="438138"/>
                  </a:lnTo>
                  <a:lnTo>
                    <a:pt x="436438" y="399479"/>
                  </a:lnTo>
                  <a:lnTo>
                    <a:pt x="38509" y="399479"/>
                  </a:lnTo>
                  <a:lnTo>
                    <a:pt x="38509" y="0"/>
                  </a:lnTo>
                  <a:close/>
                </a:path>
              </a:pathLst>
            </a:custGeom>
            <a:grpFill/>
            <a:ln w="7502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white"/>
                </a:solidFill>
                <a:latin typeface="Century Gothic" panose="020B0502020202020204"/>
                <a:ea typeface="+mn-ea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661105" y="2030054"/>
              <a:ext cx="373380" cy="219710"/>
            </a:xfrm>
            <a:custGeom>
              <a:avLst/>
              <a:gdLst/>
              <a:ahLst/>
              <a:cxnLst/>
              <a:rect l="l" t="t" r="r" b="b"/>
              <a:pathLst>
                <a:path w="373379" h="219710">
                  <a:moveTo>
                    <a:pt x="372898" y="0"/>
                  </a:moveTo>
                  <a:lnTo>
                    <a:pt x="270206" y="0"/>
                  </a:lnTo>
                  <a:lnTo>
                    <a:pt x="308074" y="38014"/>
                  </a:lnTo>
                  <a:lnTo>
                    <a:pt x="257370" y="88916"/>
                  </a:lnTo>
                  <a:lnTo>
                    <a:pt x="218861" y="50257"/>
                  </a:lnTo>
                  <a:lnTo>
                    <a:pt x="154678" y="114689"/>
                  </a:lnTo>
                  <a:lnTo>
                    <a:pt x="116169" y="76029"/>
                  </a:lnTo>
                  <a:lnTo>
                    <a:pt x="0" y="192652"/>
                  </a:lnTo>
                  <a:lnTo>
                    <a:pt x="26956" y="219713"/>
                  </a:lnTo>
                  <a:lnTo>
                    <a:pt x="116169" y="130152"/>
                  </a:lnTo>
                  <a:lnTo>
                    <a:pt x="154678" y="168812"/>
                  </a:lnTo>
                  <a:lnTo>
                    <a:pt x="218861" y="104380"/>
                  </a:lnTo>
                  <a:lnTo>
                    <a:pt x="257370" y="143039"/>
                  </a:lnTo>
                  <a:lnTo>
                    <a:pt x="335030" y="65076"/>
                  </a:lnTo>
                  <a:lnTo>
                    <a:pt x="372898" y="103091"/>
                  </a:lnTo>
                  <a:lnTo>
                    <a:pt x="372898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white"/>
                </a:solidFill>
                <a:latin typeface="Century Gothic" panose="020B0502020202020204"/>
                <a:ea typeface="+mn-ea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661105" y="2030054"/>
              <a:ext cx="373380" cy="219710"/>
            </a:xfrm>
            <a:custGeom>
              <a:avLst/>
              <a:gdLst/>
              <a:ahLst/>
              <a:cxnLst/>
              <a:rect l="l" t="t" r="r" b="b"/>
              <a:pathLst>
                <a:path w="373379" h="219710">
                  <a:moveTo>
                    <a:pt x="270206" y="0"/>
                  </a:moveTo>
                  <a:lnTo>
                    <a:pt x="308074" y="38014"/>
                  </a:lnTo>
                  <a:lnTo>
                    <a:pt x="257370" y="88916"/>
                  </a:lnTo>
                  <a:lnTo>
                    <a:pt x="218861" y="50257"/>
                  </a:lnTo>
                  <a:lnTo>
                    <a:pt x="154678" y="114689"/>
                  </a:lnTo>
                  <a:lnTo>
                    <a:pt x="116169" y="76029"/>
                  </a:lnTo>
                  <a:lnTo>
                    <a:pt x="0" y="192652"/>
                  </a:lnTo>
                  <a:lnTo>
                    <a:pt x="26956" y="219713"/>
                  </a:lnTo>
                  <a:lnTo>
                    <a:pt x="116169" y="130152"/>
                  </a:lnTo>
                  <a:lnTo>
                    <a:pt x="154678" y="168812"/>
                  </a:lnTo>
                  <a:lnTo>
                    <a:pt x="218861" y="104380"/>
                  </a:lnTo>
                  <a:lnTo>
                    <a:pt x="257370" y="143039"/>
                  </a:lnTo>
                  <a:lnTo>
                    <a:pt x="335030" y="65076"/>
                  </a:lnTo>
                  <a:lnTo>
                    <a:pt x="372898" y="103091"/>
                  </a:lnTo>
                  <a:lnTo>
                    <a:pt x="372898" y="0"/>
                  </a:lnTo>
                  <a:lnTo>
                    <a:pt x="270206" y="0"/>
                  </a:lnTo>
                  <a:close/>
                </a:path>
              </a:pathLst>
            </a:custGeom>
            <a:grpFill/>
            <a:ln w="7509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white"/>
                </a:solidFill>
                <a:latin typeface="Century Gothic" panose="020B0502020202020204"/>
                <a:ea typeface="+mn-ea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51343" y="2866483"/>
            <a:ext cx="939257" cy="177488"/>
          </a:xfrm>
          <a:prstGeom prst="rect">
            <a:avLst/>
          </a:prstGeom>
          <a:ln>
            <a:noFill/>
          </a:ln>
        </p:spPr>
        <p:txBody>
          <a:bodyPr vert="horz" wrap="square" lIns="0" tIns="15243" rIns="0" bIns="0" rtlCol="0">
            <a:spAutoFit/>
          </a:bodyPr>
          <a:lstStyle/>
          <a:p>
            <a:pPr marL="17147" marR="3811" indent="-8097" defTabSz="342946" fontAlgn="auto">
              <a:lnSpc>
                <a:spcPts val="1155"/>
              </a:lnSpc>
              <a:spcBef>
                <a:spcPts val="120"/>
              </a:spcBef>
              <a:spcAft>
                <a:spcPts val="0"/>
              </a:spcAft>
              <a:defRPr/>
            </a:pPr>
            <a:r>
              <a:rPr sz="1600" spc="-8" dirty="0">
                <a:solidFill>
                  <a:prstClr val="white"/>
                </a:solidFill>
                <a:latin typeface="+mn-lt"/>
                <a:ea typeface="+mn-ea"/>
                <a:cs typeface="Cambria"/>
              </a:rPr>
              <a:t>Summary</a:t>
            </a:r>
            <a:endParaRPr sz="1600" dirty="0">
              <a:solidFill>
                <a:prstClr val="white"/>
              </a:solidFill>
              <a:latin typeface="+mn-lt"/>
              <a:ea typeface="+mn-e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18336" y="1994237"/>
            <a:ext cx="671325" cy="656424"/>
            <a:chOff x="7223195" y="1862651"/>
            <a:chExt cx="445134" cy="527685"/>
          </a:xfrm>
        </p:grpSpPr>
        <p:sp>
          <p:nvSpPr>
            <p:cNvPr id="20" name="object 20"/>
            <p:cNvSpPr/>
            <p:nvPr/>
          </p:nvSpPr>
          <p:spPr>
            <a:xfrm>
              <a:off x="7412888" y="1957245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27022" y="0"/>
                  </a:moveTo>
                  <a:lnTo>
                    <a:pt x="16557" y="2144"/>
                  </a:lnTo>
                  <a:lnTo>
                    <a:pt x="7961" y="7973"/>
                  </a:lnTo>
                  <a:lnTo>
                    <a:pt x="2141" y="16581"/>
                  </a:lnTo>
                  <a:lnTo>
                    <a:pt x="0" y="27061"/>
                  </a:lnTo>
                  <a:lnTo>
                    <a:pt x="2141" y="37541"/>
                  </a:lnTo>
                  <a:lnTo>
                    <a:pt x="7961" y="46149"/>
                  </a:lnTo>
                  <a:lnTo>
                    <a:pt x="16557" y="51978"/>
                  </a:lnTo>
                  <a:lnTo>
                    <a:pt x="27022" y="54122"/>
                  </a:lnTo>
                  <a:lnTo>
                    <a:pt x="37487" y="51978"/>
                  </a:lnTo>
                  <a:lnTo>
                    <a:pt x="46082" y="46149"/>
                  </a:lnTo>
                  <a:lnTo>
                    <a:pt x="51903" y="37541"/>
                  </a:lnTo>
                  <a:lnTo>
                    <a:pt x="54044" y="27061"/>
                  </a:lnTo>
                  <a:lnTo>
                    <a:pt x="51903" y="16581"/>
                  </a:lnTo>
                  <a:lnTo>
                    <a:pt x="46082" y="7973"/>
                  </a:lnTo>
                  <a:lnTo>
                    <a:pt x="37487" y="2144"/>
                  </a:lnTo>
                  <a:lnTo>
                    <a:pt x="27022" y="0"/>
                  </a:lnTo>
                  <a:close/>
                </a:path>
              </a:pathLst>
            </a:custGeom>
            <a:solidFill>
              <a:srgbClr val="F81B0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white"/>
                </a:solidFill>
                <a:latin typeface="Century Gothic" panose="020B0502020202020204"/>
                <a:ea typeface="+mn-ea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412888" y="1957245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27022" y="0"/>
                  </a:moveTo>
                  <a:lnTo>
                    <a:pt x="16557" y="2144"/>
                  </a:lnTo>
                  <a:lnTo>
                    <a:pt x="7961" y="7973"/>
                  </a:lnTo>
                  <a:lnTo>
                    <a:pt x="2141" y="16581"/>
                  </a:lnTo>
                  <a:lnTo>
                    <a:pt x="0" y="27061"/>
                  </a:lnTo>
                  <a:lnTo>
                    <a:pt x="2141" y="37541"/>
                  </a:lnTo>
                  <a:lnTo>
                    <a:pt x="7961" y="46149"/>
                  </a:lnTo>
                  <a:lnTo>
                    <a:pt x="16557" y="51978"/>
                  </a:lnTo>
                  <a:lnTo>
                    <a:pt x="27022" y="54122"/>
                  </a:lnTo>
                  <a:lnTo>
                    <a:pt x="37487" y="51978"/>
                  </a:lnTo>
                  <a:lnTo>
                    <a:pt x="46082" y="46149"/>
                  </a:lnTo>
                  <a:lnTo>
                    <a:pt x="51903" y="37541"/>
                  </a:lnTo>
                  <a:lnTo>
                    <a:pt x="54044" y="27061"/>
                  </a:lnTo>
                  <a:lnTo>
                    <a:pt x="51903" y="16581"/>
                  </a:lnTo>
                  <a:lnTo>
                    <a:pt x="46082" y="7973"/>
                  </a:lnTo>
                  <a:lnTo>
                    <a:pt x="37487" y="2144"/>
                  </a:lnTo>
                  <a:lnTo>
                    <a:pt x="27022" y="0"/>
                  </a:lnTo>
                  <a:close/>
                </a:path>
              </a:pathLst>
            </a:custGeom>
            <a:ln w="7511"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white"/>
                </a:solidFill>
                <a:latin typeface="Century Gothic" panose="020B0502020202020204"/>
                <a:ea typeface="+mn-ea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7331822" y="2088042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27022" y="0"/>
                  </a:moveTo>
                  <a:lnTo>
                    <a:pt x="16505" y="2126"/>
                  </a:lnTo>
                  <a:lnTo>
                    <a:pt x="7915" y="7925"/>
                  </a:lnTo>
                  <a:lnTo>
                    <a:pt x="2123" y="16526"/>
                  </a:lnTo>
                  <a:lnTo>
                    <a:pt x="0" y="27061"/>
                  </a:lnTo>
                  <a:lnTo>
                    <a:pt x="2123" y="37593"/>
                  </a:lnTo>
                  <a:lnTo>
                    <a:pt x="7915" y="46195"/>
                  </a:lnTo>
                  <a:lnTo>
                    <a:pt x="16505" y="51995"/>
                  </a:lnTo>
                  <a:lnTo>
                    <a:pt x="27022" y="54122"/>
                  </a:lnTo>
                  <a:lnTo>
                    <a:pt x="37541" y="51995"/>
                  </a:lnTo>
                  <a:lnTo>
                    <a:pt x="46130" y="46195"/>
                  </a:lnTo>
                  <a:lnTo>
                    <a:pt x="51921" y="37593"/>
                  </a:lnTo>
                  <a:lnTo>
                    <a:pt x="54044" y="27061"/>
                  </a:lnTo>
                  <a:lnTo>
                    <a:pt x="51921" y="16526"/>
                  </a:lnTo>
                  <a:lnTo>
                    <a:pt x="46130" y="7925"/>
                  </a:lnTo>
                  <a:lnTo>
                    <a:pt x="37541" y="2126"/>
                  </a:lnTo>
                  <a:lnTo>
                    <a:pt x="27022" y="0"/>
                  </a:lnTo>
                  <a:close/>
                </a:path>
              </a:pathLst>
            </a:custGeom>
            <a:solidFill>
              <a:srgbClr val="F81B0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white"/>
                </a:solidFill>
                <a:latin typeface="Century Gothic" panose="020B0502020202020204"/>
                <a:ea typeface="+mn-ea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331822" y="2088042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54044" y="27061"/>
                  </a:moveTo>
                  <a:lnTo>
                    <a:pt x="51921" y="37593"/>
                  </a:lnTo>
                  <a:lnTo>
                    <a:pt x="46130" y="46195"/>
                  </a:lnTo>
                  <a:lnTo>
                    <a:pt x="37541" y="51995"/>
                  </a:lnTo>
                  <a:lnTo>
                    <a:pt x="27022" y="54122"/>
                  </a:lnTo>
                  <a:lnTo>
                    <a:pt x="16505" y="51995"/>
                  </a:lnTo>
                  <a:lnTo>
                    <a:pt x="7915" y="46195"/>
                  </a:lnTo>
                  <a:lnTo>
                    <a:pt x="2123" y="37593"/>
                  </a:lnTo>
                  <a:lnTo>
                    <a:pt x="0" y="27061"/>
                  </a:lnTo>
                  <a:lnTo>
                    <a:pt x="2123" y="16526"/>
                  </a:lnTo>
                  <a:lnTo>
                    <a:pt x="7915" y="7925"/>
                  </a:lnTo>
                  <a:lnTo>
                    <a:pt x="16505" y="2126"/>
                  </a:lnTo>
                  <a:lnTo>
                    <a:pt x="27022" y="0"/>
                  </a:lnTo>
                  <a:lnTo>
                    <a:pt x="37541" y="2126"/>
                  </a:lnTo>
                  <a:lnTo>
                    <a:pt x="46130" y="7925"/>
                  </a:lnTo>
                  <a:lnTo>
                    <a:pt x="51921" y="16526"/>
                  </a:lnTo>
                  <a:lnTo>
                    <a:pt x="54044" y="27061"/>
                  </a:lnTo>
                  <a:close/>
                </a:path>
              </a:pathLst>
            </a:custGeom>
            <a:ln w="7511"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white"/>
                </a:solidFill>
                <a:latin typeface="Century Gothic" panose="020B0502020202020204"/>
                <a:ea typeface="+mn-ea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226950" y="1866407"/>
              <a:ext cx="437515" cy="520065"/>
            </a:xfrm>
            <a:custGeom>
              <a:avLst/>
              <a:gdLst/>
              <a:ahLst/>
              <a:cxnLst/>
              <a:rect l="l" t="t" r="r" b="b"/>
              <a:pathLst>
                <a:path w="437515" h="520064">
                  <a:moveTo>
                    <a:pt x="193336" y="0"/>
                  </a:moveTo>
                  <a:lnTo>
                    <a:pt x="142630" y="6765"/>
                  </a:lnTo>
                  <a:lnTo>
                    <a:pt x="94577" y="27061"/>
                  </a:lnTo>
                  <a:lnTo>
                    <a:pt x="53652" y="59492"/>
                  </a:lnTo>
                  <a:lnTo>
                    <a:pt x="23403" y="100987"/>
                  </a:lnTo>
                  <a:lnTo>
                    <a:pt x="5165" y="148827"/>
                  </a:lnTo>
                  <a:lnTo>
                    <a:pt x="0" y="201017"/>
                  </a:lnTo>
                  <a:lnTo>
                    <a:pt x="5076" y="245948"/>
                  </a:lnTo>
                  <a:lnTo>
                    <a:pt x="19864" y="287920"/>
                  </a:lnTo>
                  <a:lnTo>
                    <a:pt x="43699" y="325421"/>
                  </a:lnTo>
                  <a:lnTo>
                    <a:pt x="75919" y="356943"/>
                  </a:lnTo>
                  <a:lnTo>
                    <a:pt x="75919" y="519956"/>
                  </a:lnTo>
                  <a:lnTo>
                    <a:pt x="279228" y="519956"/>
                  </a:lnTo>
                  <a:lnTo>
                    <a:pt x="279228" y="442638"/>
                  </a:lnTo>
                  <a:lnTo>
                    <a:pt x="310754" y="442638"/>
                  </a:lnTo>
                  <a:lnTo>
                    <a:pt x="353278" y="429590"/>
                  </a:lnTo>
                  <a:lnTo>
                    <a:pt x="381044" y="394877"/>
                  </a:lnTo>
                  <a:lnTo>
                    <a:pt x="386673" y="365319"/>
                  </a:lnTo>
                  <a:lnTo>
                    <a:pt x="386673" y="326660"/>
                  </a:lnTo>
                  <a:lnTo>
                    <a:pt x="414982" y="326660"/>
                  </a:lnTo>
                  <a:lnTo>
                    <a:pt x="420014" y="324727"/>
                  </a:lnTo>
                  <a:lnTo>
                    <a:pt x="122886" y="324727"/>
                  </a:lnTo>
                  <a:lnTo>
                    <a:pt x="115165" y="308619"/>
                  </a:lnTo>
                  <a:lnTo>
                    <a:pt x="112592" y="307974"/>
                  </a:lnTo>
                  <a:lnTo>
                    <a:pt x="84283" y="307974"/>
                  </a:lnTo>
                  <a:lnTo>
                    <a:pt x="71415" y="295088"/>
                  </a:lnTo>
                  <a:lnTo>
                    <a:pt x="77206" y="278336"/>
                  </a:lnTo>
                  <a:lnTo>
                    <a:pt x="74632" y="273825"/>
                  </a:lnTo>
                  <a:lnTo>
                    <a:pt x="72702" y="269315"/>
                  </a:lnTo>
                  <a:lnTo>
                    <a:pt x="71415" y="264161"/>
                  </a:lnTo>
                  <a:lnTo>
                    <a:pt x="55331" y="256429"/>
                  </a:lnTo>
                  <a:lnTo>
                    <a:pt x="55331" y="238388"/>
                  </a:lnTo>
                  <a:lnTo>
                    <a:pt x="71415" y="230656"/>
                  </a:lnTo>
                  <a:lnTo>
                    <a:pt x="72702" y="225501"/>
                  </a:lnTo>
                  <a:lnTo>
                    <a:pt x="74632" y="220991"/>
                  </a:lnTo>
                  <a:lnTo>
                    <a:pt x="77206" y="216481"/>
                  </a:lnTo>
                  <a:lnTo>
                    <a:pt x="71415" y="199728"/>
                  </a:lnTo>
                  <a:lnTo>
                    <a:pt x="84283" y="186842"/>
                  </a:lnTo>
                  <a:lnTo>
                    <a:pt x="115165" y="186842"/>
                  </a:lnTo>
                  <a:lnTo>
                    <a:pt x="122886" y="170734"/>
                  </a:lnTo>
                  <a:lnTo>
                    <a:pt x="157629" y="170734"/>
                  </a:lnTo>
                  <a:lnTo>
                    <a:pt x="151838" y="164935"/>
                  </a:lnTo>
                  <a:lnTo>
                    <a:pt x="157629" y="148183"/>
                  </a:lnTo>
                  <a:lnTo>
                    <a:pt x="155055" y="143672"/>
                  </a:lnTo>
                  <a:lnTo>
                    <a:pt x="153125" y="139162"/>
                  </a:lnTo>
                  <a:lnTo>
                    <a:pt x="151838" y="134008"/>
                  </a:lnTo>
                  <a:lnTo>
                    <a:pt x="135754" y="126276"/>
                  </a:lnTo>
                  <a:lnTo>
                    <a:pt x="135754" y="108235"/>
                  </a:lnTo>
                  <a:lnTo>
                    <a:pt x="151838" y="100503"/>
                  </a:lnTo>
                  <a:lnTo>
                    <a:pt x="153125" y="95348"/>
                  </a:lnTo>
                  <a:lnTo>
                    <a:pt x="155055" y="90838"/>
                  </a:lnTo>
                  <a:lnTo>
                    <a:pt x="157629" y="86328"/>
                  </a:lnTo>
                  <a:lnTo>
                    <a:pt x="152482" y="69575"/>
                  </a:lnTo>
                  <a:lnTo>
                    <a:pt x="165349" y="56689"/>
                  </a:lnTo>
                  <a:lnTo>
                    <a:pt x="196232" y="56689"/>
                  </a:lnTo>
                  <a:lnTo>
                    <a:pt x="203952" y="40592"/>
                  </a:lnTo>
                  <a:lnTo>
                    <a:pt x="309029" y="40592"/>
                  </a:lnTo>
                  <a:lnTo>
                    <a:pt x="292096" y="27061"/>
                  </a:lnTo>
                  <a:lnTo>
                    <a:pt x="244043" y="6765"/>
                  </a:lnTo>
                  <a:lnTo>
                    <a:pt x="193336" y="0"/>
                  </a:lnTo>
                  <a:close/>
                </a:path>
                <a:path w="437515" h="520064">
                  <a:moveTo>
                    <a:pt x="162132" y="303464"/>
                  </a:moveTo>
                  <a:lnTo>
                    <a:pt x="157629" y="306041"/>
                  </a:lnTo>
                  <a:lnTo>
                    <a:pt x="153125" y="307974"/>
                  </a:lnTo>
                  <a:lnTo>
                    <a:pt x="147978" y="309263"/>
                  </a:lnTo>
                  <a:lnTo>
                    <a:pt x="140901" y="324727"/>
                  </a:lnTo>
                  <a:lnTo>
                    <a:pt x="420014" y="324727"/>
                  </a:lnTo>
                  <a:lnTo>
                    <a:pt x="426724" y="322149"/>
                  </a:lnTo>
                  <a:lnTo>
                    <a:pt x="435088" y="312324"/>
                  </a:lnTo>
                  <a:lnTo>
                    <a:pt x="435600" y="309263"/>
                  </a:lnTo>
                  <a:lnTo>
                    <a:pt x="178860" y="309263"/>
                  </a:lnTo>
                  <a:lnTo>
                    <a:pt x="162132" y="303464"/>
                  </a:lnTo>
                  <a:close/>
                </a:path>
                <a:path w="437515" h="520064">
                  <a:moveTo>
                    <a:pt x="199912" y="186842"/>
                  </a:moveTo>
                  <a:lnTo>
                    <a:pt x="180147" y="186842"/>
                  </a:lnTo>
                  <a:lnTo>
                    <a:pt x="193015" y="199728"/>
                  </a:lnTo>
                  <a:lnTo>
                    <a:pt x="187224" y="216481"/>
                  </a:lnTo>
                  <a:lnTo>
                    <a:pt x="189798" y="220991"/>
                  </a:lnTo>
                  <a:lnTo>
                    <a:pt x="191728" y="225501"/>
                  </a:lnTo>
                  <a:lnTo>
                    <a:pt x="193015" y="230656"/>
                  </a:lnTo>
                  <a:lnTo>
                    <a:pt x="209099" y="238388"/>
                  </a:lnTo>
                  <a:lnTo>
                    <a:pt x="208456" y="257717"/>
                  </a:lnTo>
                  <a:lnTo>
                    <a:pt x="192371" y="265449"/>
                  </a:lnTo>
                  <a:lnTo>
                    <a:pt x="191085" y="270604"/>
                  </a:lnTo>
                  <a:lnTo>
                    <a:pt x="189154" y="275114"/>
                  </a:lnTo>
                  <a:lnTo>
                    <a:pt x="186581" y="279624"/>
                  </a:lnTo>
                  <a:lnTo>
                    <a:pt x="191728" y="296377"/>
                  </a:lnTo>
                  <a:lnTo>
                    <a:pt x="178860" y="309263"/>
                  </a:lnTo>
                  <a:lnTo>
                    <a:pt x="435600" y="309263"/>
                  </a:lnTo>
                  <a:lnTo>
                    <a:pt x="437420" y="298390"/>
                  </a:lnTo>
                  <a:lnTo>
                    <a:pt x="431067" y="281557"/>
                  </a:lnTo>
                  <a:lnTo>
                    <a:pt x="386673" y="204239"/>
                  </a:lnTo>
                  <a:lnTo>
                    <a:pt x="386547" y="199728"/>
                  </a:lnTo>
                  <a:lnTo>
                    <a:pt x="385978" y="193930"/>
                  </a:lnTo>
                  <a:lnTo>
                    <a:pt x="203309" y="193930"/>
                  </a:lnTo>
                  <a:lnTo>
                    <a:pt x="199912" y="186842"/>
                  </a:lnTo>
                  <a:close/>
                </a:path>
                <a:path w="437515" h="520064">
                  <a:moveTo>
                    <a:pt x="101011" y="302820"/>
                  </a:moveTo>
                  <a:lnTo>
                    <a:pt x="84283" y="307974"/>
                  </a:lnTo>
                  <a:lnTo>
                    <a:pt x="112592" y="307974"/>
                  </a:lnTo>
                  <a:lnTo>
                    <a:pt x="110018" y="307330"/>
                  </a:lnTo>
                  <a:lnTo>
                    <a:pt x="105515" y="305397"/>
                  </a:lnTo>
                  <a:lnTo>
                    <a:pt x="101011" y="302820"/>
                  </a:lnTo>
                  <a:close/>
                </a:path>
                <a:path w="437515" h="520064">
                  <a:moveTo>
                    <a:pt x="243199" y="172667"/>
                  </a:moveTo>
                  <a:lnTo>
                    <a:pt x="238695" y="175244"/>
                  </a:lnTo>
                  <a:lnTo>
                    <a:pt x="234191" y="177177"/>
                  </a:lnTo>
                  <a:lnTo>
                    <a:pt x="229044" y="178466"/>
                  </a:lnTo>
                  <a:lnTo>
                    <a:pt x="221324" y="193930"/>
                  </a:lnTo>
                  <a:lnTo>
                    <a:pt x="385978" y="193930"/>
                  </a:lnTo>
                  <a:lnTo>
                    <a:pt x="384460" y="178466"/>
                  </a:lnTo>
                  <a:lnTo>
                    <a:pt x="259927" y="178466"/>
                  </a:lnTo>
                  <a:lnTo>
                    <a:pt x="243199" y="172667"/>
                  </a:lnTo>
                  <a:close/>
                </a:path>
                <a:path w="437515" h="520064">
                  <a:moveTo>
                    <a:pt x="115165" y="186842"/>
                  </a:moveTo>
                  <a:lnTo>
                    <a:pt x="84283" y="186842"/>
                  </a:lnTo>
                  <a:lnTo>
                    <a:pt x="101011" y="192641"/>
                  </a:lnTo>
                  <a:lnTo>
                    <a:pt x="105515" y="190064"/>
                  </a:lnTo>
                  <a:lnTo>
                    <a:pt x="110018" y="188131"/>
                  </a:lnTo>
                  <a:lnTo>
                    <a:pt x="115165" y="186842"/>
                  </a:lnTo>
                  <a:close/>
                </a:path>
                <a:path w="437515" h="520064">
                  <a:moveTo>
                    <a:pt x="157629" y="170734"/>
                  </a:moveTo>
                  <a:lnTo>
                    <a:pt x="141544" y="170734"/>
                  </a:lnTo>
                  <a:lnTo>
                    <a:pt x="149265" y="186842"/>
                  </a:lnTo>
                  <a:lnTo>
                    <a:pt x="154412" y="188131"/>
                  </a:lnTo>
                  <a:lnTo>
                    <a:pt x="158915" y="190064"/>
                  </a:lnTo>
                  <a:lnTo>
                    <a:pt x="163419" y="192641"/>
                  </a:lnTo>
                  <a:lnTo>
                    <a:pt x="180147" y="186842"/>
                  </a:lnTo>
                  <a:lnTo>
                    <a:pt x="199912" y="186842"/>
                  </a:lnTo>
                  <a:lnTo>
                    <a:pt x="195588" y="177821"/>
                  </a:lnTo>
                  <a:lnTo>
                    <a:pt x="164706" y="177821"/>
                  </a:lnTo>
                  <a:lnTo>
                    <a:pt x="157629" y="170734"/>
                  </a:lnTo>
                  <a:close/>
                </a:path>
                <a:path w="437515" h="520064">
                  <a:moveTo>
                    <a:pt x="328367" y="56045"/>
                  </a:moveTo>
                  <a:lnTo>
                    <a:pt x="260570" y="56045"/>
                  </a:lnTo>
                  <a:lnTo>
                    <a:pt x="273438" y="68931"/>
                  </a:lnTo>
                  <a:lnTo>
                    <a:pt x="267647" y="85684"/>
                  </a:lnTo>
                  <a:lnTo>
                    <a:pt x="270221" y="90194"/>
                  </a:lnTo>
                  <a:lnTo>
                    <a:pt x="272151" y="94704"/>
                  </a:lnTo>
                  <a:lnTo>
                    <a:pt x="273438" y="99859"/>
                  </a:lnTo>
                  <a:lnTo>
                    <a:pt x="289522" y="107590"/>
                  </a:lnTo>
                  <a:lnTo>
                    <a:pt x="289522" y="126920"/>
                  </a:lnTo>
                  <a:lnTo>
                    <a:pt x="273438" y="134652"/>
                  </a:lnTo>
                  <a:lnTo>
                    <a:pt x="272151" y="139807"/>
                  </a:lnTo>
                  <a:lnTo>
                    <a:pt x="267004" y="148827"/>
                  </a:lnTo>
                  <a:lnTo>
                    <a:pt x="272794" y="165579"/>
                  </a:lnTo>
                  <a:lnTo>
                    <a:pt x="259927" y="178466"/>
                  </a:lnTo>
                  <a:lnTo>
                    <a:pt x="384460" y="178466"/>
                  </a:lnTo>
                  <a:lnTo>
                    <a:pt x="381577" y="149099"/>
                  </a:lnTo>
                  <a:lnTo>
                    <a:pt x="363270" y="101229"/>
                  </a:lnTo>
                  <a:lnTo>
                    <a:pt x="333021" y="59764"/>
                  </a:lnTo>
                  <a:lnTo>
                    <a:pt x="328367" y="56045"/>
                  </a:lnTo>
                  <a:close/>
                </a:path>
                <a:path w="437515" h="520064">
                  <a:moveTo>
                    <a:pt x="181434" y="172023"/>
                  </a:moveTo>
                  <a:lnTo>
                    <a:pt x="164706" y="177821"/>
                  </a:lnTo>
                  <a:lnTo>
                    <a:pt x="195588" y="177821"/>
                  </a:lnTo>
                  <a:lnTo>
                    <a:pt x="190441" y="176533"/>
                  </a:lnTo>
                  <a:lnTo>
                    <a:pt x="185938" y="174600"/>
                  </a:lnTo>
                  <a:lnTo>
                    <a:pt x="181434" y="172023"/>
                  </a:lnTo>
                  <a:close/>
                </a:path>
                <a:path w="437515" h="520064">
                  <a:moveTo>
                    <a:pt x="196232" y="56689"/>
                  </a:moveTo>
                  <a:lnTo>
                    <a:pt x="165349" y="56689"/>
                  </a:lnTo>
                  <a:lnTo>
                    <a:pt x="182077" y="62488"/>
                  </a:lnTo>
                  <a:lnTo>
                    <a:pt x="186581" y="59911"/>
                  </a:lnTo>
                  <a:lnTo>
                    <a:pt x="191085" y="57978"/>
                  </a:lnTo>
                  <a:lnTo>
                    <a:pt x="196232" y="56689"/>
                  </a:lnTo>
                  <a:close/>
                </a:path>
                <a:path w="437515" h="520064">
                  <a:moveTo>
                    <a:pt x="309029" y="40592"/>
                  </a:moveTo>
                  <a:lnTo>
                    <a:pt x="221967" y="40592"/>
                  </a:lnTo>
                  <a:lnTo>
                    <a:pt x="229688" y="56045"/>
                  </a:lnTo>
                  <a:lnTo>
                    <a:pt x="234835" y="57333"/>
                  </a:lnTo>
                  <a:lnTo>
                    <a:pt x="239338" y="59266"/>
                  </a:lnTo>
                  <a:lnTo>
                    <a:pt x="243842" y="61844"/>
                  </a:lnTo>
                  <a:lnTo>
                    <a:pt x="260570" y="56045"/>
                  </a:lnTo>
                  <a:lnTo>
                    <a:pt x="328367" y="56045"/>
                  </a:lnTo>
                  <a:lnTo>
                    <a:pt x="309029" y="40592"/>
                  </a:lnTo>
                  <a:close/>
                </a:path>
              </a:pathLst>
            </a:custGeom>
            <a:solidFill>
              <a:srgbClr val="F81B0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white"/>
                </a:solidFill>
                <a:latin typeface="Century Gothic" panose="020B0502020202020204"/>
                <a:ea typeface="+mn-ea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78526" y="1903243"/>
              <a:ext cx="241703" cy="291646"/>
            </a:xfrm>
            <a:prstGeom prst="rect">
              <a:avLst/>
            </a:prstGeom>
            <a:ln>
              <a:noFill/>
            </a:ln>
          </p:spPr>
        </p:pic>
        <p:sp>
          <p:nvSpPr>
            <p:cNvPr id="26" name="object 26"/>
            <p:cNvSpPr/>
            <p:nvPr/>
          </p:nvSpPr>
          <p:spPr>
            <a:xfrm>
              <a:off x="7226950" y="1866407"/>
              <a:ext cx="437515" cy="520065"/>
            </a:xfrm>
            <a:custGeom>
              <a:avLst/>
              <a:gdLst/>
              <a:ahLst/>
              <a:cxnLst/>
              <a:rect l="l" t="t" r="r" b="b"/>
              <a:pathLst>
                <a:path w="437515" h="520064">
                  <a:moveTo>
                    <a:pt x="431067" y="281557"/>
                  </a:moveTo>
                  <a:lnTo>
                    <a:pt x="386673" y="204239"/>
                  </a:lnTo>
                  <a:lnTo>
                    <a:pt x="386673" y="201017"/>
                  </a:lnTo>
                  <a:lnTo>
                    <a:pt x="381577" y="149099"/>
                  </a:lnTo>
                  <a:lnTo>
                    <a:pt x="363270" y="101229"/>
                  </a:lnTo>
                  <a:lnTo>
                    <a:pt x="333021" y="59764"/>
                  </a:lnTo>
                  <a:lnTo>
                    <a:pt x="292096" y="27061"/>
                  </a:lnTo>
                  <a:lnTo>
                    <a:pt x="244043" y="6765"/>
                  </a:lnTo>
                  <a:lnTo>
                    <a:pt x="193336" y="0"/>
                  </a:lnTo>
                  <a:lnTo>
                    <a:pt x="142630" y="6765"/>
                  </a:lnTo>
                  <a:lnTo>
                    <a:pt x="94577" y="27061"/>
                  </a:lnTo>
                  <a:lnTo>
                    <a:pt x="53652" y="59492"/>
                  </a:lnTo>
                  <a:lnTo>
                    <a:pt x="23403" y="100987"/>
                  </a:lnTo>
                  <a:lnTo>
                    <a:pt x="5096" y="149008"/>
                  </a:lnTo>
                  <a:lnTo>
                    <a:pt x="0" y="201017"/>
                  </a:lnTo>
                  <a:lnTo>
                    <a:pt x="5076" y="245948"/>
                  </a:lnTo>
                  <a:lnTo>
                    <a:pt x="19864" y="287920"/>
                  </a:lnTo>
                  <a:lnTo>
                    <a:pt x="43699" y="325421"/>
                  </a:lnTo>
                  <a:lnTo>
                    <a:pt x="75919" y="356943"/>
                  </a:lnTo>
                  <a:lnTo>
                    <a:pt x="75919" y="519956"/>
                  </a:lnTo>
                  <a:lnTo>
                    <a:pt x="279228" y="519956"/>
                  </a:lnTo>
                  <a:lnTo>
                    <a:pt x="279228" y="442638"/>
                  </a:lnTo>
                  <a:lnTo>
                    <a:pt x="310754" y="442638"/>
                  </a:lnTo>
                  <a:lnTo>
                    <a:pt x="353278" y="429590"/>
                  </a:lnTo>
                  <a:lnTo>
                    <a:pt x="381044" y="394877"/>
                  </a:lnTo>
                  <a:lnTo>
                    <a:pt x="386673" y="365319"/>
                  </a:lnTo>
                  <a:lnTo>
                    <a:pt x="386673" y="326660"/>
                  </a:lnTo>
                  <a:lnTo>
                    <a:pt x="414982" y="326660"/>
                  </a:lnTo>
                  <a:lnTo>
                    <a:pt x="426724" y="322149"/>
                  </a:lnTo>
                  <a:lnTo>
                    <a:pt x="435088" y="312324"/>
                  </a:lnTo>
                  <a:lnTo>
                    <a:pt x="437420" y="298390"/>
                  </a:lnTo>
                  <a:lnTo>
                    <a:pt x="431067" y="281557"/>
                  </a:lnTo>
                  <a:close/>
                </a:path>
              </a:pathLst>
            </a:custGeom>
            <a:ln w="7510"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white"/>
                </a:solidFill>
                <a:latin typeface="Century Gothic" panose="020B0502020202020204"/>
                <a:ea typeface="+mn-ea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294246" y="2866483"/>
            <a:ext cx="1035339" cy="331376"/>
          </a:xfrm>
          <a:prstGeom prst="rect">
            <a:avLst/>
          </a:prstGeom>
          <a:ln>
            <a:noFill/>
          </a:ln>
        </p:spPr>
        <p:txBody>
          <a:bodyPr vert="horz" wrap="square" lIns="0" tIns="15243" rIns="0" bIns="0" rtlCol="0">
            <a:spAutoFit/>
          </a:bodyPr>
          <a:lstStyle/>
          <a:p>
            <a:pPr marL="9526" marR="3811" indent="40963" defTabSz="342946" fontAlgn="auto">
              <a:lnSpc>
                <a:spcPts val="1155"/>
              </a:lnSpc>
              <a:spcBef>
                <a:spcPts val="120"/>
              </a:spcBef>
              <a:spcAft>
                <a:spcPts val="0"/>
              </a:spcAft>
              <a:defRPr/>
            </a:pPr>
            <a:r>
              <a:rPr sz="1600" spc="-8" dirty="0">
                <a:latin typeface="+mn-lt"/>
                <a:ea typeface="+mn-ea"/>
                <a:cs typeface="Cambria"/>
              </a:rPr>
              <a:t>Problem Statement</a:t>
            </a:r>
            <a:endParaRPr sz="1600" dirty="0">
              <a:latin typeface="+mn-lt"/>
              <a:ea typeface="+mn-e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581535" y="2111909"/>
            <a:ext cx="750527" cy="511828"/>
            <a:chOff x="8773858" y="1928360"/>
            <a:chExt cx="602615" cy="42608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9" name="object 29"/>
            <p:cNvSpPr/>
            <p:nvPr/>
          </p:nvSpPr>
          <p:spPr>
            <a:xfrm>
              <a:off x="8777614" y="1932117"/>
              <a:ext cx="594995" cy="418465"/>
            </a:xfrm>
            <a:custGeom>
              <a:avLst/>
              <a:gdLst/>
              <a:ahLst/>
              <a:cxnLst/>
              <a:rect l="l" t="t" r="r" b="b"/>
              <a:pathLst>
                <a:path w="594995" h="418464">
                  <a:moveTo>
                    <a:pt x="542371" y="0"/>
                  </a:moveTo>
                  <a:lnTo>
                    <a:pt x="212959" y="311851"/>
                  </a:lnTo>
                  <a:lnTo>
                    <a:pt x="54686" y="149482"/>
                  </a:lnTo>
                  <a:lnTo>
                    <a:pt x="0" y="201672"/>
                  </a:lnTo>
                  <a:lnTo>
                    <a:pt x="210385" y="418164"/>
                  </a:lnTo>
                  <a:lnTo>
                    <a:pt x="265716" y="366618"/>
                  </a:lnTo>
                  <a:lnTo>
                    <a:pt x="594485" y="54122"/>
                  </a:lnTo>
                  <a:lnTo>
                    <a:pt x="542371" y="0"/>
                  </a:lnTo>
                  <a:close/>
                </a:path>
              </a:pathLst>
            </a:custGeom>
            <a:grp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white"/>
                </a:solidFill>
                <a:latin typeface="Century Gothic" panose="020B0502020202020204"/>
                <a:ea typeface="+mn-ea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777614" y="1932117"/>
              <a:ext cx="594995" cy="418465"/>
            </a:xfrm>
            <a:custGeom>
              <a:avLst/>
              <a:gdLst/>
              <a:ahLst/>
              <a:cxnLst/>
              <a:rect l="l" t="t" r="r" b="b"/>
              <a:pathLst>
                <a:path w="594995" h="418464">
                  <a:moveTo>
                    <a:pt x="542371" y="0"/>
                  </a:moveTo>
                  <a:lnTo>
                    <a:pt x="212959" y="311851"/>
                  </a:lnTo>
                  <a:lnTo>
                    <a:pt x="54686" y="149482"/>
                  </a:lnTo>
                  <a:lnTo>
                    <a:pt x="0" y="201672"/>
                  </a:lnTo>
                  <a:lnTo>
                    <a:pt x="210385" y="418164"/>
                  </a:lnTo>
                  <a:lnTo>
                    <a:pt x="265716" y="366618"/>
                  </a:lnTo>
                  <a:lnTo>
                    <a:pt x="594485" y="54122"/>
                  </a:lnTo>
                  <a:lnTo>
                    <a:pt x="542371" y="0"/>
                  </a:lnTo>
                  <a:close/>
                </a:path>
              </a:pathLst>
            </a:custGeom>
            <a:grpFill/>
            <a:ln w="7513">
              <a:solidFill>
                <a:schemeClr val="accent1">
                  <a:lumMod val="60000"/>
                  <a:lumOff val="40000"/>
                </a:schemeClr>
              </a:solidFill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white"/>
                </a:solidFill>
                <a:latin typeface="Century Gothic" panose="020B0502020202020204"/>
                <a:ea typeface="+mn-ea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27091" y="2866483"/>
            <a:ext cx="998031" cy="331376"/>
          </a:xfrm>
          <a:prstGeom prst="rect">
            <a:avLst/>
          </a:prstGeom>
          <a:ln>
            <a:noFill/>
          </a:ln>
        </p:spPr>
        <p:txBody>
          <a:bodyPr vert="horz" wrap="square" lIns="0" tIns="15243" rIns="0" bIns="0" rtlCol="0">
            <a:spAutoFit/>
          </a:bodyPr>
          <a:lstStyle/>
          <a:p>
            <a:pPr marL="22863" marR="3811" indent="-13813" defTabSz="342946" fontAlgn="auto">
              <a:lnSpc>
                <a:spcPts val="1155"/>
              </a:lnSpc>
              <a:spcBef>
                <a:spcPts val="120"/>
              </a:spcBef>
              <a:spcAft>
                <a:spcPts val="0"/>
              </a:spcAft>
              <a:defRPr/>
            </a:pPr>
            <a:r>
              <a:rPr sz="1600" spc="-8" dirty="0">
                <a:latin typeface="+mn-lt"/>
                <a:ea typeface="+mn-ea"/>
                <a:cs typeface="Cambria"/>
              </a:rPr>
              <a:t>Proposed Solutions</a:t>
            </a:r>
            <a:endParaRPr sz="1600" dirty="0">
              <a:latin typeface="+mn-lt"/>
              <a:ea typeface="+mn-ea"/>
              <a:cs typeface="Cambr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818214" y="2152325"/>
            <a:ext cx="722621" cy="438978"/>
            <a:chOff x="10422477" y="1967670"/>
            <a:chExt cx="565150" cy="34353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34071" y="2153798"/>
              <a:ext cx="192426" cy="14675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22477" y="1967670"/>
              <a:ext cx="137788" cy="162781"/>
            </a:xfrm>
            <a:prstGeom prst="rect">
              <a:avLst/>
            </a:prstGeom>
            <a:ln>
              <a:noFill/>
            </a:ln>
          </p:spPr>
        </p:pic>
        <p:sp>
          <p:nvSpPr>
            <p:cNvPr id="35" name="object 35"/>
            <p:cNvSpPr/>
            <p:nvPr/>
          </p:nvSpPr>
          <p:spPr>
            <a:xfrm>
              <a:off x="10505169" y="2029409"/>
              <a:ext cx="344805" cy="278130"/>
            </a:xfrm>
            <a:custGeom>
              <a:avLst/>
              <a:gdLst/>
              <a:ahLst/>
              <a:cxnLst/>
              <a:rect l="l" t="t" r="r" b="b"/>
              <a:pathLst>
                <a:path w="344804" h="278130">
                  <a:moveTo>
                    <a:pt x="307591" y="198450"/>
                  </a:moveTo>
                  <a:lnTo>
                    <a:pt x="210517" y="198450"/>
                  </a:lnTo>
                  <a:lnTo>
                    <a:pt x="216293" y="200383"/>
                  </a:lnTo>
                  <a:lnTo>
                    <a:pt x="220786" y="204894"/>
                  </a:lnTo>
                  <a:lnTo>
                    <a:pt x="225921" y="209404"/>
                  </a:lnTo>
                  <a:lnTo>
                    <a:pt x="229130" y="215847"/>
                  </a:lnTo>
                  <a:lnTo>
                    <a:pt x="229771" y="222290"/>
                  </a:lnTo>
                  <a:lnTo>
                    <a:pt x="230413" y="229378"/>
                  </a:lnTo>
                  <a:lnTo>
                    <a:pt x="227846" y="235821"/>
                  </a:lnTo>
                  <a:lnTo>
                    <a:pt x="201531" y="266104"/>
                  </a:lnTo>
                  <a:lnTo>
                    <a:pt x="210517" y="273192"/>
                  </a:lnTo>
                  <a:lnTo>
                    <a:pt x="215010" y="275769"/>
                  </a:lnTo>
                  <a:lnTo>
                    <a:pt x="220144" y="277702"/>
                  </a:lnTo>
                  <a:lnTo>
                    <a:pt x="225921" y="277058"/>
                  </a:lnTo>
                  <a:lnTo>
                    <a:pt x="235668" y="274178"/>
                  </a:lnTo>
                  <a:lnTo>
                    <a:pt x="243250" y="268037"/>
                  </a:lnTo>
                  <a:lnTo>
                    <a:pt x="247943" y="259480"/>
                  </a:lnTo>
                  <a:lnTo>
                    <a:pt x="249026" y="249352"/>
                  </a:lnTo>
                  <a:lnTo>
                    <a:pt x="249026" y="248708"/>
                  </a:lnTo>
                  <a:lnTo>
                    <a:pt x="257626" y="248708"/>
                  </a:lnTo>
                  <a:lnTo>
                    <a:pt x="278550" y="221002"/>
                  </a:lnTo>
                  <a:lnTo>
                    <a:pt x="287149" y="221002"/>
                  </a:lnTo>
                  <a:lnTo>
                    <a:pt x="294716" y="218767"/>
                  </a:lnTo>
                  <a:lnTo>
                    <a:pt x="302297" y="212626"/>
                  </a:lnTo>
                  <a:lnTo>
                    <a:pt x="306991" y="204068"/>
                  </a:lnTo>
                  <a:lnTo>
                    <a:pt x="307591" y="198450"/>
                  </a:lnTo>
                  <a:close/>
                </a:path>
                <a:path w="344804" h="278130">
                  <a:moveTo>
                    <a:pt x="257626" y="248708"/>
                  </a:moveTo>
                  <a:lnTo>
                    <a:pt x="249026" y="248708"/>
                  </a:lnTo>
                  <a:lnTo>
                    <a:pt x="250952" y="249352"/>
                  </a:lnTo>
                  <a:lnTo>
                    <a:pt x="255444" y="249352"/>
                  </a:lnTo>
                  <a:lnTo>
                    <a:pt x="257626" y="248708"/>
                  </a:lnTo>
                  <a:close/>
                </a:path>
                <a:path w="344804" h="278130">
                  <a:moveTo>
                    <a:pt x="287149" y="221002"/>
                  </a:moveTo>
                  <a:lnTo>
                    <a:pt x="278550" y="221002"/>
                  </a:lnTo>
                  <a:lnTo>
                    <a:pt x="280475" y="221646"/>
                  </a:lnTo>
                  <a:lnTo>
                    <a:pt x="284968" y="221646"/>
                  </a:lnTo>
                  <a:lnTo>
                    <a:pt x="287149" y="221002"/>
                  </a:lnTo>
                  <a:close/>
                </a:path>
                <a:path w="344804" h="278130">
                  <a:moveTo>
                    <a:pt x="343189" y="172678"/>
                  </a:moveTo>
                  <a:lnTo>
                    <a:pt x="175217" y="172678"/>
                  </a:lnTo>
                  <a:lnTo>
                    <a:pt x="181635" y="175255"/>
                  </a:lnTo>
                  <a:lnTo>
                    <a:pt x="187411" y="179765"/>
                  </a:lnTo>
                  <a:lnTo>
                    <a:pt x="193188" y="184920"/>
                  </a:lnTo>
                  <a:lnTo>
                    <a:pt x="196397" y="192007"/>
                  </a:lnTo>
                  <a:lnTo>
                    <a:pt x="197039" y="199739"/>
                  </a:lnTo>
                  <a:lnTo>
                    <a:pt x="198964" y="199095"/>
                  </a:lnTo>
                  <a:lnTo>
                    <a:pt x="201531" y="198450"/>
                  </a:lnTo>
                  <a:lnTo>
                    <a:pt x="307591" y="198450"/>
                  </a:lnTo>
                  <a:lnTo>
                    <a:pt x="308074" y="193940"/>
                  </a:lnTo>
                  <a:lnTo>
                    <a:pt x="308074" y="192652"/>
                  </a:lnTo>
                  <a:lnTo>
                    <a:pt x="307432" y="191363"/>
                  </a:lnTo>
                  <a:lnTo>
                    <a:pt x="307432" y="190074"/>
                  </a:lnTo>
                  <a:lnTo>
                    <a:pt x="329635" y="190074"/>
                  </a:lnTo>
                  <a:lnTo>
                    <a:pt x="330658" y="189772"/>
                  </a:lnTo>
                  <a:lnTo>
                    <a:pt x="338239" y="183631"/>
                  </a:lnTo>
                  <a:lnTo>
                    <a:pt x="342933" y="175074"/>
                  </a:lnTo>
                  <a:lnTo>
                    <a:pt x="343189" y="172678"/>
                  </a:lnTo>
                  <a:close/>
                </a:path>
                <a:path w="344804" h="278130">
                  <a:moveTo>
                    <a:pt x="329635" y="190074"/>
                  </a:moveTo>
                  <a:lnTo>
                    <a:pt x="307432" y="190074"/>
                  </a:lnTo>
                  <a:lnTo>
                    <a:pt x="311283" y="192007"/>
                  </a:lnTo>
                  <a:lnTo>
                    <a:pt x="315776" y="193296"/>
                  </a:lnTo>
                  <a:lnTo>
                    <a:pt x="320910" y="192652"/>
                  </a:lnTo>
                  <a:lnTo>
                    <a:pt x="329635" y="190074"/>
                  </a:lnTo>
                  <a:close/>
                </a:path>
                <a:path w="344804" h="278130">
                  <a:moveTo>
                    <a:pt x="330965" y="142395"/>
                  </a:moveTo>
                  <a:lnTo>
                    <a:pt x="135424" y="142395"/>
                  </a:lnTo>
                  <a:lnTo>
                    <a:pt x="143126" y="144972"/>
                  </a:lnTo>
                  <a:lnTo>
                    <a:pt x="148902" y="150126"/>
                  </a:lnTo>
                  <a:lnTo>
                    <a:pt x="153585" y="155301"/>
                  </a:lnTo>
                  <a:lnTo>
                    <a:pt x="157005" y="161080"/>
                  </a:lnTo>
                  <a:lnTo>
                    <a:pt x="159101" y="167342"/>
                  </a:lnTo>
                  <a:lnTo>
                    <a:pt x="159813" y="173966"/>
                  </a:lnTo>
                  <a:lnTo>
                    <a:pt x="162380" y="173322"/>
                  </a:lnTo>
                  <a:lnTo>
                    <a:pt x="165589" y="172678"/>
                  </a:lnTo>
                  <a:lnTo>
                    <a:pt x="343189" y="172678"/>
                  </a:lnTo>
                  <a:lnTo>
                    <a:pt x="344016" y="164946"/>
                  </a:lnTo>
                  <a:lnTo>
                    <a:pt x="344657" y="157858"/>
                  </a:lnTo>
                  <a:lnTo>
                    <a:pt x="341448" y="152059"/>
                  </a:lnTo>
                  <a:lnTo>
                    <a:pt x="336956" y="147549"/>
                  </a:lnTo>
                  <a:lnTo>
                    <a:pt x="330965" y="142395"/>
                  </a:lnTo>
                  <a:close/>
                </a:path>
                <a:path w="344804" h="278130">
                  <a:moveTo>
                    <a:pt x="139353" y="113400"/>
                  </a:moveTo>
                  <a:lnTo>
                    <a:pt x="92422" y="113400"/>
                  </a:lnTo>
                  <a:lnTo>
                    <a:pt x="100124" y="115977"/>
                  </a:lnTo>
                  <a:lnTo>
                    <a:pt x="105900" y="121132"/>
                  </a:lnTo>
                  <a:lnTo>
                    <a:pt x="110493" y="125934"/>
                  </a:lnTo>
                  <a:lnTo>
                    <a:pt x="113762" y="131522"/>
                  </a:lnTo>
                  <a:lnTo>
                    <a:pt x="115828" y="137713"/>
                  </a:lnTo>
                  <a:lnTo>
                    <a:pt x="116811" y="144327"/>
                  </a:lnTo>
                  <a:lnTo>
                    <a:pt x="120020" y="143039"/>
                  </a:lnTo>
                  <a:lnTo>
                    <a:pt x="123871" y="142395"/>
                  </a:lnTo>
                  <a:lnTo>
                    <a:pt x="330965" y="142395"/>
                  </a:lnTo>
                  <a:lnTo>
                    <a:pt x="300265" y="115977"/>
                  </a:lnTo>
                  <a:lnTo>
                    <a:pt x="153395" y="115977"/>
                  </a:lnTo>
                  <a:lnTo>
                    <a:pt x="146325" y="115373"/>
                  </a:lnTo>
                  <a:lnTo>
                    <a:pt x="139676" y="113561"/>
                  </a:lnTo>
                  <a:lnTo>
                    <a:pt x="139353" y="113400"/>
                  </a:lnTo>
                  <a:close/>
                </a:path>
                <a:path w="344804" h="278130">
                  <a:moveTo>
                    <a:pt x="55838" y="0"/>
                  </a:moveTo>
                  <a:lnTo>
                    <a:pt x="0" y="92782"/>
                  </a:lnTo>
                  <a:lnTo>
                    <a:pt x="43643" y="143683"/>
                  </a:lnTo>
                  <a:lnTo>
                    <a:pt x="60331" y="124354"/>
                  </a:lnTo>
                  <a:lnTo>
                    <a:pt x="65225" y="119652"/>
                  </a:lnTo>
                  <a:lnTo>
                    <a:pt x="71081" y="116219"/>
                  </a:lnTo>
                  <a:lnTo>
                    <a:pt x="77660" y="114115"/>
                  </a:lnTo>
                  <a:lnTo>
                    <a:pt x="84720" y="113400"/>
                  </a:lnTo>
                  <a:lnTo>
                    <a:pt x="139353" y="113400"/>
                  </a:lnTo>
                  <a:lnTo>
                    <a:pt x="133629" y="110541"/>
                  </a:lnTo>
                  <a:lnTo>
                    <a:pt x="128364" y="106313"/>
                  </a:lnTo>
                  <a:lnTo>
                    <a:pt x="119097" y="94040"/>
                  </a:lnTo>
                  <a:lnTo>
                    <a:pt x="115367" y="79654"/>
                  </a:lnTo>
                  <a:lnTo>
                    <a:pt x="117172" y="64905"/>
                  </a:lnTo>
                  <a:lnTo>
                    <a:pt x="124513" y="51545"/>
                  </a:lnTo>
                  <a:lnTo>
                    <a:pt x="160710" y="9664"/>
                  </a:lnTo>
                  <a:lnTo>
                    <a:pt x="112719" y="9664"/>
                  </a:lnTo>
                  <a:lnTo>
                    <a:pt x="84850" y="8819"/>
                  </a:lnTo>
                  <a:lnTo>
                    <a:pt x="55838" y="0"/>
                  </a:lnTo>
                  <a:close/>
                </a:path>
                <a:path w="344804" h="278130">
                  <a:moveTo>
                    <a:pt x="226562" y="52190"/>
                  </a:moveTo>
                  <a:lnTo>
                    <a:pt x="182277" y="103091"/>
                  </a:lnTo>
                  <a:lnTo>
                    <a:pt x="156604" y="115977"/>
                  </a:lnTo>
                  <a:lnTo>
                    <a:pt x="300265" y="115977"/>
                  </a:lnTo>
                  <a:lnTo>
                    <a:pt x="233622" y="58633"/>
                  </a:lnTo>
                  <a:lnTo>
                    <a:pt x="226562" y="52190"/>
                  </a:lnTo>
                  <a:close/>
                </a:path>
                <a:path w="344804" h="278130">
                  <a:moveTo>
                    <a:pt x="138783" y="7611"/>
                  </a:moveTo>
                  <a:lnTo>
                    <a:pt x="112719" y="9664"/>
                  </a:lnTo>
                  <a:lnTo>
                    <a:pt x="160710" y="9664"/>
                  </a:lnTo>
                  <a:lnTo>
                    <a:pt x="162380" y="7731"/>
                  </a:lnTo>
                  <a:lnTo>
                    <a:pt x="138783" y="7611"/>
                  </a:lnTo>
                  <a:close/>
                </a:path>
              </a:pathLst>
            </a:custGeom>
            <a:solidFill>
              <a:srgbClr val="F81B0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white"/>
                </a:solidFill>
                <a:latin typeface="Century Gothic" panose="020B0502020202020204"/>
                <a:ea typeface="+mn-ea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10505169" y="2029409"/>
              <a:ext cx="344805" cy="278130"/>
            </a:xfrm>
            <a:custGeom>
              <a:avLst/>
              <a:gdLst/>
              <a:ahLst/>
              <a:cxnLst/>
              <a:rect l="l" t="t" r="r" b="b"/>
              <a:pathLst>
                <a:path w="344804" h="278130">
                  <a:moveTo>
                    <a:pt x="336956" y="147549"/>
                  </a:moveTo>
                  <a:lnTo>
                    <a:pt x="233622" y="58633"/>
                  </a:lnTo>
                  <a:lnTo>
                    <a:pt x="226562" y="52190"/>
                  </a:lnTo>
                  <a:lnTo>
                    <a:pt x="182277" y="103091"/>
                  </a:lnTo>
                  <a:lnTo>
                    <a:pt x="177002" y="108276"/>
                  </a:lnTo>
                  <a:lnTo>
                    <a:pt x="170884" y="112192"/>
                  </a:lnTo>
                  <a:lnTo>
                    <a:pt x="164045" y="114779"/>
                  </a:lnTo>
                  <a:lnTo>
                    <a:pt x="156604" y="115977"/>
                  </a:lnTo>
                  <a:lnTo>
                    <a:pt x="155320" y="115977"/>
                  </a:lnTo>
                  <a:lnTo>
                    <a:pt x="154037" y="115977"/>
                  </a:lnTo>
                  <a:lnTo>
                    <a:pt x="153395" y="115977"/>
                  </a:lnTo>
                  <a:lnTo>
                    <a:pt x="146325" y="115373"/>
                  </a:lnTo>
                  <a:lnTo>
                    <a:pt x="115367" y="79654"/>
                  </a:lnTo>
                  <a:lnTo>
                    <a:pt x="117172" y="64905"/>
                  </a:lnTo>
                  <a:lnTo>
                    <a:pt x="124513" y="51545"/>
                  </a:lnTo>
                  <a:lnTo>
                    <a:pt x="162380" y="7731"/>
                  </a:lnTo>
                  <a:lnTo>
                    <a:pt x="138783" y="7611"/>
                  </a:lnTo>
                  <a:lnTo>
                    <a:pt x="112719" y="9664"/>
                  </a:lnTo>
                  <a:lnTo>
                    <a:pt x="84850" y="8819"/>
                  </a:lnTo>
                  <a:lnTo>
                    <a:pt x="55838" y="0"/>
                  </a:lnTo>
                  <a:lnTo>
                    <a:pt x="0" y="92782"/>
                  </a:lnTo>
                  <a:lnTo>
                    <a:pt x="43643" y="143683"/>
                  </a:lnTo>
                  <a:lnTo>
                    <a:pt x="60331" y="124354"/>
                  </a:lnTo>
                  <a:lnTo>
                    <a:pt x="65225" y="119652"/>
                  </a:lnTo>
                  <a:lnTo>
                    <a:pt x="71081" y="116219"/>
                  </a:lnTo>
                  <a:lnTo>
                    <a:pt x="77660" y="114115"/>
                  </a:lnTo>
                  <a:lnTo>
                    <a:pt x="84720" y="113400"/>
                  </a:lnTo>
                  <a:lnTo>
                    <a:pt x="92422" y="113400"/>
                  </a:lnTo>
                  <a:lnTo>
                    <a:pt x="100124" y="115977"/>
                  </a:lnTo>
                  <a:lnTo>
                    <a:pt x="116811" y="144327"/>
                  </a:lnTo>
                  <a:lnTo>
                    <a:pt x="120020" y="143039"/>
                  </a:lnTo>
                  <a:lnTo>
                    <a:pt x="123871" y="142395"/>
                  </a:lnTo>
                  <a:lnTo>
                    <a:pt x="127722" y="142395"/>
                  </a:lnTo>
                  <a:lnTo>
                    <a:pt x="135424" y="142395"/>
                  </a:lnTo>
                  <a:lnTo>
                    <a:pt x="159813" y="173966"/>
                  </a:lnTo>
                  <a:lnTo>
                    <a:pt x="162380" y="173322"/>
                  </a:lnTo>
                  <a:lnTo>
                    <a:pt x="165589" y="172678"/>
                  </a:lnTo>
                  <a:lnTo>
                    <a:pt x="168157" y="172678"/>
                  </a:lnTo>
                  <a:lnTo>
                    <a:pt x="175217" y="172678"/>
                  </a:lnTo>
                  <a:lnTo>
                    <a:pt x="181635" y="175255"/>
                  </a:lnTo>
                  <a:lnTo>
                    <a:pt x="187411" y="179765"/>
                  </a:lnTo>
                  <a:lnTo>
                    <a:pt x="193188" y="184920"/>
                  </a:lnTo>
                  <a:lnTo>
                    <a:pt x="196397" y="192007"/>
                  </a:lnTo>
                  <a:lnTo>
                    <a:pt x="197039" y="199739"/>
                  </a:lnTo>
                  <a:lnTo>
                    <a:pt x="198964" y="199095"/>
                  </a:lnTo>
                  <a:lnTo>
                    <a:pt x="201531" y="198450"/>
                  </a:lnTo>
                  <a:lnTo>
                    <a:pt x="204099" y="198450"/>
                  </a:lnTo>
                  <a:lnTo>
                    <a:pt x="210517" y="198450"/>
                  </a:lnTo>
                  <a:lnTo>
                    <a:pt x="216293" y="200383"/>
                  </a:lnTo>
                  <a:lnTo>
                    <a:pt x="220786" y="204894"/>
                  </a:lnTo>
                  <a:lnTo>
                    <a:pt x="225921" y="209404"/>
                  </a:lnTo>
                  <a:lnTo>
                    <a:pt x="229130" y="215847"/>
                  </a:lnTo>
                  <a:lnTo>
                    <a:pt x="229771" y="222290"/>
                  </a:lnTo>
                  <a:lnTo>
                    <a:pt x="230413" y="229378"/>
                  </a:lnTo>
                  <a:lnTo>
                    <a:pt x="227846" y="235821"/>
                  </a:lnTo>
                  <a:lnTo>
                    <a:pt x="223353" y="240976"/>
                  </a:lnTo>
                  <a:lnTo>
                    <a:pt x="201531" y="266104"/>
                  </a:lnTo>
                  <a:lnTo>
                    <a:pt x="210517" y="273192"/>
                  </a:lnTo>
                  <a:lnTo>
                    <a:pt x="215010" y="275769"/>
                  </a:lnTo>
                  <a:lnTo>
                    <a:pt x="220144" y="277702"/>
                  </a:lnTo>
                  <a:lnTo>
                    <a:pt x="225921" y="277058"/>
                  </a:lnTo>
                  <a:lnTo>
                    <a:pt x="235668" y="274178"/>
                  </a:lnTo>
                  <a:lnTo>
                    <a:pt x="243250" y="268037"/>
                  </a:lnTo>
                  <a:lnTo>
                    <a:pt x="247943" y="259480"/>
                  </a:lnTo>
                  <a:lnTo>
                    <a:pt x="249026" y="249352"/>
                  </a:lnTo>
                  <a:lnTo>
                    <a:pt x="249026" y="248708"/>
                  </a:lnTo>
                  <a:lnTo>
                    <a:pt x="250952" y="249352"/>
                  </a:lnTo>
                  <a:lnTo>
                    <a:pt x="253519" y="249352"/>
                  </a:lnTo>
                  <a:lnTo>
                    <a:pt x="255444" y="249352"/>
                  </a:lnTo>
                  <a:lnTo>
                    <a:pt x="265192" y="246473"/>
                  </a:lnTo>
                  <a:lnTo>
                    <a:pt x="272774" y="240331"/>
                  </a:lnTo>
                  <a:lnTo>
                    <a:pt x="277467" y="231774"/>
                  </a:lnTo>
                  <a:lnTo>
                    <a:pt x="278550" y="221646"/>
                  </a:lnTo>
                  <a:lnTo>
                    <a:pt x="278550" y="221002"/>
                  </a:lnTo>
                  <a:lnTo>
                    <a:pt x="280475" y="221646"/>
                  </a:lnTo>
                  <a:lnTo>
                    <a:pt x="283043" y="221646"/>
                  </a:lnTo>
                  <a:lnTo>
                    <a:pt x="284968" y="221646"/>
                  </a:lnTo>
                  <a:lnTo>
                    <a:pt x="294716" y="218767"/>
                  </a:lnTo>
                  <a:lnTo>
                    <a:pt x="302297" y="212626"/>
                  </a:lnTo>
                  <a:lnTo>
                    <a:pt x="306991" y="204068"/>
                  </a:lnTo>
                  <a:lnTo>
                    <a:pt x="308074" y="193940"/>
                  </a:lnTo>
                  <a:lnTo>
                    <a:pt x="308074" y="192652"/>
                  </a:lnTo>
                  <a:lnTo>
                    <a:pt x="307432" y="191363"/>
                  </a:lnTo>
                  <a:lnTo>
                    <a:pt x="307432" y="190074"/>
                  </a:lnTo>
                  <a:lnTo>
                    <a:pt x="311283" y="192007"/>
                  </a:lnTo>
                  <a:lnTo>
                    <a:pt x="315776" y="193296"/>
                  </a:lnTo>
                  <a:lnTo>
                    <a:pt x="320910" y="192652"/>
                  </a:lnTo>
                  <a:lnTo>
                    <a:pt x="344657" y="157858"/>
                  </a:lnTo>
                  <a:lnTo>
                    <a:pt x="341448" y="152059"/>
                  </a:lnTo>
                  <a:lnTo>
                    <a:pt x="336956" y="147549"/>
                  </a:lnTo>
                  <a:close/>
                </a:path>
              </a:pathLst>
            </a:custGeom>
            <a:ln w="7505"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white"/>
                </a:solidFill>
                <a:latin typeface="Century Gothic" panose="020B0502020202020204"/>
                <a:ea typeface="+mn-ea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49287" y="1967670"/>
              <a:ext cx="137789" cy="162781"/>
            </a:xfrm>
            <a:prstGeom prst="rect">
              <a:avLst/>
            </a:prstGeom>
            <a:ln>
              <a:noFill/>
            </a:ln>
          </p:spPr>
        </p:pic>
        <p:sp>
          <p:nvSpPr>
            <p:cNvPr id="38" name="object 38"/>
            <p:cNvSpPr/>
            <p:nvPr/>
          </p:nvSpPr>
          <p:spPr>
            <a:xfrm>
              <a:off x="10632250" y="2022966"/>
              <a:ext cx="271780" cy="152400"/>
            </a:xfrm>
            <a:custGeom>
              <a:avLst/>
              <a:gdLst/>
              <a:ahLst/>
              <a:cxnLst/>
              <a:rect l="l" t="t" r="r" b="b"/>
              <a:pathLst>
                <a:path w="271779" h="152400">
                  <a:moveTo>
                    <a:pt x="235774" y="39947"/>
                  </a:moveTo>
                  <a:lnTo>
                    <a:pt x="98198" y="39947"/>
                  </a:lnTo>
                  <a:lnTo>
                    <a:pt x="218219" y="143683"/>
                  </a:lnTo>
                  <a:lnTo>
                    <a:pt x="222711" y="148193"/>
                  </a:lnTo>
                  <a:lnTo>
                    <a:pt x="225279" y="152059"/>
                  </a:lnTo>
                  <a:lnTo>
                    <a:pt x="271490" y="98581"/>
                  </a:lnTo>
                  <a:lnTo>
                    <a:pt x="235774" y="39947"/>
                  </a:lnTo>
                  <a:close/>
                </a:path>
                <a:path w="271779" h="152400">
                  <a:moveTo>
                    <a:pt x="71242" y="0"/>
                  </a:moveTo>
                  <a:lnTo>
                    <a:pt x="6418" y="67009"/>
                  </a:lnTo>
                  <a:lnTo>
                    <a:pt x="0" y="85775"/>
                  </a:lnTo>
                  <a:lnTo>
                    <a:pt x="2627" y="95188"/>
                  </a:lnTo>
                  <a:lnTo>
                    <a:pt x="8985" y="103091"/>
                  </a:lnTo>
                  <a:lnTo>
                    <a:pt x="14761" y="107601"/>
                  </a:lnTo>
                  <a:lnTo>
                    <a:pt x="21180" y="110178"/>
                  </a:lnTo>
                  <a:lnTo>
                    <a:pt x="34658" y="108890"/>
                  </a:lnTo>
                  <a:lnTo>
                    <a:pt x="41076" y="106313"/>
                  </a:lnTo>
                  <a:lnTo>
                    <a:pt x="45569" y="100514"/>
                  </a:lnTo>
                  <a:lnTo>
                    <a:pt x="98198" y="39947"/>
                  </a:lnTo>
                  <a:lnTo>
                    <a:pt x="235774" y="39947"/>
                  </a:lnTo>
                  <a:lnTo>
                    <a:pt x="221884" y="17144"/>
                  </a:lnTo>
                  <a:lnTo>
                    <a:pt x="179449" y="17144"/>
                  </a:lnTo>
                  <a:lnTo>
                    <a:pt x="145693" y="15544"/>
                  </a:lnTo>
                  <a:lnTo>
                    <a:pt x="113863" y="8748"/>
                  </a:lnTo>
                  <a:lnTo>
                    <a:pt x="82153" y="1288"/>
                  </a:lnTo>
                  <a:lnTo>
                    <a:pt x="81511" y="1288"/>
                  </a:lnTo>
                  <a:lnTo>
                    <a:pt x="78944" y="644"/>
                  </a:lnTo>
                  <a:lnTo>
                    <a:pt x="71242" y="0"/>
                  </a:lnTo>
                  <a:close/>
                </a:path>
                <a:path w="271779" h="152400">
                  <a:moveTo>
                    <a:pt x="216935" y="9020"/>
                  </a:moveTo>
                  <a:lnTo>
                    <a:pt x="179449" y="17144"/>
                  </a:lnTo>
                  <a:lnTo>
                    <a:pt x="221884" y="17144"/>
                  </a:lnTo>
                  <a:lnTo>
                    <a:pt x="216935" y="9020"/>
                  </a:lnTo>
                  <a:close/>
                </a:path>
              </a:pathLst>
            </a:custGeom>
            <a:solidFill>
              <a:srgbClr val="F81B0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white"/>
                </a:solidFill>
                <a:latin typeface="Century Gothic" panose="020B0502020202020204"/>
                <a:ea typeface="+mn-ea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10632250" y="2022966"/>
              <a:ext cx="271780" cy="152400"/>
            </a:xfrm>
            <a:custGeom>
              <a:avLst/>
              <a:gdLst/>
              <a:ahLst/>
              <a:cxnLst/>
              <a:rect l="l" t="t" r="r" b="b"/>
              <a:pathLst>
                <a:path w="271779" h="152400">
                  <a:moveTo>
                    <a:pt x="216935" y="9020"/>
                  </a:moveTo>
                  <a:lnTo>
                    <a:pt x="179449" y="17144"/>
                  </a:lnTo>
                  <a:lnTo>
                    <a:pt x="145693" y="15544"/>
                  </a:lnTo>
                  <a:lnTo>
                    <a:pt x="113863" y="8748"/>
                  </a:lnTo>
                  <a:lnTo>
                    <a:pt x="82153" y="1288"/>
                  </a:lnTo>
                  <a:lnTo>
                    <a:pt x="81511" y="1288"/>
                  </a:lnTo>
                  <a:lnTo>
                    <a:pt x="78944" y="644"/>
                  </a:lnTo>
                  <a:lnTo>
                    <a:pt x="71242" y="0"/>
                  </a:lnTo>
                  <a:lnTo>
                    <a:pt x="62898" y="2577"/>
                  </a:lnTo>
                  <a:lnTo>
                    <a:pt x="57122" y="9020"/>
                  </a:lnTo>
                  <a:lnTo>
                    <a:pt x="6418" y="67009"/>
                  </a:lnTo>
                  <a:lnTo>
                    <a:pt x="1223" y="75999"/>
                  </a:lnTo>
                  <a:lnTo>
                    <a:pt x="0" y="85775"/>
                  </a:lnTo>
                  <a:lnTo>
                    <a:pt x="2627" y="95188"/>
                  </a:lnTo>
                  <a:lnTo>
                    <a:pt x="8985" y="103091"/>
                  </a:lnTo>
                  <a:lnTo>
                    <a:pt x="14761" y="107601"/>
                  </a:lnTo>
                  <a:lnTo>
                    <a:pt x="21180" y="110178"/>
                  </a:lnTo>
                  <a:lnTo>
                    <a:pt x="28240" y="109534"/>
                  </a:lnTo>
                  <a:lnTo>
                    <a:pt x="34658" y="108890"/>
                  </a:lnTo>
                  <a:lnTo>
                    <a:pt x="41076" y="106313"/>
                  </a:lnTo>
                  <a:lnTo>
                    <a:pt x="45569" y="100514"/>
                  </a:lnTo>
                  <a:lnTo>
                    <a:pt x="53792" y="91050"/>
                  </a:lnTo>
                  <a:lnTo>
                    <a:pt x="71883" y="70231"/>
                  </a:lnTo>
                  <a:lnTo>
                    <a:pt x="89975" y="49411"/>
                  </a:lnTo>
                  <a:lnTo>
                    <a:pt x="98198" y="39947"/>
                  </a:lnTo>
                  <a:lnTo>
                    <a:pt x="218219" y="143683"/>
                  </a:lnTo>
                  <a:lnTo>
                    <a:pt x="221428" y="146905"/>
                  </a:lnTo>
                  <a:lnTo>
                    <a:pt x="222711" y="148193"/>
                  </a:lnTo>
                  <a:lnTo>
                    <a:pt x="225279" y="152059"/>
                  </a:lnTo>
                  <a:lnTo>
                    <a:pt x="271490" y="98581"/>
                  </a:lnTo>
                  <a:lnTo>
                    <a:pt x="216935" y="9020"/>
                  </a:lnTo>
                  <a:close/>
                </a:path>
              </a:pathLst>
            </a:custGeom>
            <a:ln w="7510"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350">
                <a:solidFill>
                  <a:prstClr val="white"/>
                </a:solidFill>
                <a:latin typeface="Century Gothic" panose="020B0502020202020204"/>
                <a:ea typeface="+mn-ea"/>
              </a:endParaRPr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7794421" y="2822047"/>
            <a:ext cx="998031" cy="255360"/>
          </a:xfrm>
          <a:prstGeom prst="rect">
            <a:avLst/>
          </a:prstGeom>
          <a:ln>
            <a:noFill/>
          </a:ln>
        </p:spPr>
        <p:txBody>
          <a:bodyPr vert="horz" wrap="square" lIns="0" tIns="905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526">
              <a:spcBef>
                <a:spcPts val="71"/>
              </a:spcBef>
            </a:pPr>
            <a:r>
              <a:rPr sz="1600" spc="-8" dirty="0">
                <a:latin typeface="+mn-lt"/>
                <a:cs typeface="Cambria"/>
              </a:rPr>
              <a:t>Benefits</a:t>
            </a:r>
            <a:endParaRPr sz="1600" dirty="0">
              <a:latin typeface="+mn-lt"/>
              <a:cs typeface="Cambr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072793" y="3778034"/>
            <a:ext cx="1195060" cy="563631"/>
            <a:chOff x="6427160" y="3653436"/>
            <a:chExt cx="406400" cy="52197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2" name="object 42"/>
            <p:cNvSpPr/>
            <p:nvPr/>
          </p:nvSpPr>
          <p:spPr>
            <a:xfrm>
              <a:off x="6430911" y="3657117"/>
              <a:ext cx="399415" cy="514350"/>
            </a:xfrm>
            <a:custGeom>
              <a:avLst/>
              <a:gdLst/>
              <a:ahLst/>
              <a:cxnLst/>
              <a:rect l="l" t="t" r="r" b="b"/>
              <a:pathLst>
                <a:path w="399415" h="514350">
                  <a:moveTo>
                    <a:pt x="398894" y="38633"/>
                  </a:moveTo>
                  <a:lnTo>
                    <a:pt x="360286" y="38633"/>
                  </a:lnTo>
                  <a:lnTo>
                    <a:pt x="360286" y="475703"/>
                  </a:lnTo>
                  <a:lnTo>
                    <a:pt x="398894" y="475703"/>
                  </a:lnTo>
                  <a:lnTo>
                    <a:pt x="398894" y="38633"/>
                  </a:lnTo>
                  <a:close/>
                </a:path>
                <a:path w="399415" h="514350">
                  <a:moveTo>
                    <a:pt x="398894" y="0"/>
                  </a:moveTo>
                  <a:lnTo>
                    <a:pt x="0" y="0"/>
                  </a:lnTo>
                  <a:lnTo>
                    <a:pt x="0" y="38087"/>
                  </a:lnTo>
                  <a:lnTo>
                    <a:pt x="0" y="476021"/>
                  </a:lnTo>
                  <a:lnTo>
                    <a:pt x="0" y="514108"/>
                  </a:lnTo>
                  <a:lnTo>
                    <a:pt x="398894" y="514108"/>
                  </a:lnTo>
                  <a:lnTo>
                    <a:pt x="398894" y="476021"/>
                  </a:lnTo>
                  <a:lnTo>
                    <a:pt x="38595" y="476021"/>
                  </a:lnTo>
                  <a:lnTo>
                    <a:pt x="38595" y="38087"/>
                  </a:lnTo>
                  <a:lnTo>
                    <a:pt x="398894" y="38087"/>
                  </a:lnTo>
                  <a:lnTo>
                    <a:pt x="39889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600">
                <a:latin typeface="+mn-lt"/>
                <a:ea typeface="+mn-ea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6430912" y="3657188"/>
              <a:ext cx="399415" cy="514350"/>
            </a:xfrm>
            <a:custGeom>
              <a:avLst/>
              <a:gdLst/>
              <a:ahLst/>
              <a:cxnLst/>
              <a:rect l="l" t="t" r="r" b="b"/>
              <a:pathLst>
                <a:path w="399415" h="514350">
                  <a:moveTo>
                    <a:pt x="38603" y="38554"/>
                  </a:moveTo>
                  <a:lnTo>
                    <a:pt x="360295" y="38554"/>
                  </a:lnTo>
                  <a:lnTo>
                    <a:pt x="360295" y="475628"/>
                  </a:lnTo>
                  <a:lnTo>
                    <a:pt x="38603" y="475628"/>
                  </a:lnTo>
                  <a:lnTo>
                    <a:pt x="38603" y="38554"/>
                  </a:lnTo>
                  <a:close/>
                </a:path>
                <a:path w="399415" h="514350">
                  <a:moveTo>
                    <a:pt x="0" y="514193"/>
                  </a:moveTo>
                  <a:lnTo>
                    <a:pt x="398898" y="514193"/>
                  </a:lnTo>
                  <a:lnTo>
                    <a:pt x="398898" y="0"/>
                  </a:lnTo>
                  <a:lnTo>
                    <a:pt x="0" y="0"/>
                  </a:lnTo>
                  <a:lnTo>
                    <a:pt x="0" y="514193"/>
                  </a:lnTo>
                  <a:close/>
                </a:path>
              </a:pathLst>
            </a:custGeom>
            <a:grpFill/>
            <a:ln w="7502"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600">
                <a:latin typeface="+mn-lt"/>
                <a:ea typeface="+mn-ea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6643229" y="3753591"/>
              <a:ext cx="109855" cy="26034"/>
            </a:xfrm>
            <a:custGeom>
              <a:avLst/>
              <a:gdLst/>
              <a:ahLst/>
              <a:cxnLst/>
              <a:rect l="l" t="t" r="r" b="b"/>
              <a:pathLst>
                <a:path w="109854" h="26035">
                  <a:moveTo>
                    <a:pt x="109375" y="0"/>
                  </a:moveTo>
                  <a:lnTo>
                    <a:pt x="0" y="0"/>
                  </a:lnTo>
                  <a:lnTo>
                    <a:pt x="0" y="25710"/>
                  </a:lnTo>
                  <a:lnTo>
                    <a:pt x="109375" y="25710"/>
                  </a:lnTo>
                  <a:lnTo>
                    <a:pt x="109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600">
                <a:latin typeface="+mn-lt"/>
                <a:ea typeface="+mn-ea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6643229" y="3753591"/>
              <a:ext cx="109855" cy="26034"/>
            </a:xfrm>
            <a:custGeom>
              <a:avLst/>
              <a:gdLst/>
              <a:ahLst/>
              <a:cxnLst/>
              <a:rect l="l" t="t" r="r" b="b"/>
              <a:pathLst>
                <a:path w="109854" h="26035">
                  <a:moveTo>
                    <a:pt x="0" y="25710"/>
                  </a:moveTo>
                  <a:lnTo>
                    <a:pt x="109375" y="25710"/>
                  </a:lnTo>
                  <a:lnTo>
                    <a:pt x="109375" y="0"/>
                  </a:lnTo>
                  <a:lnTo>
                    <a:pt x="0" y="0"/>
                  </a:lnTo>
                  <a:lnTo>
                    <a:pt x="0" y="25710"/>
                  </a:lnTo>
                  <a:close/>
                </a:path>
              </a:pathLst>
            </a:custGeom>
            <a:grpFill/>
            <a:ln w="7499"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600">
                <a:latin typeface="+mn-lt"/>
                <a:ea typeface="+mn-ea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6643229" y="3856432"/>
              <a:ext cx="109855" cy="26034"/>
            </a:xfrm>
            <a:custGeom>
              <a:avLst/>
              <a:gdLst/>
              <a:ahLst/>
              <a:cxnLst/>
              <a:rect l="l" t="t" r="r" b="b"/>
              <a:pathLst>
                <a:path w="109854" h="26035">
                  <a:moveTo>
                    <a:pt x="109375" y="0"/>
                  </a:moveTo>
                  <a:lnTo>
                    <a:pt x="0" y="0"/>
                  </a:lnTo>
                  <a:lnTo>
                    <a:pt x="0" y="25710"/>
                  </a:lnTo>
                  <a:lnTo>
                    <a:pt x="109375" y="25710"/>
                  </a:lnTo>
                  <a:lnTo>
                    <a:pt x="109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600">
                <a:latin typeface="+mn-lt"/>
                <a:ea typeface="+mn-ea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6643229" y="3856432"/>
              <a:ext cx="109855" cy="26034"/>
            </a:xfrm>
            <a:custGeom>
              <a:avLst/>
              <a:gdLst/>
              <a:ahLst/>
              <a:cxnLst/>
              <a:rect l="l" t="t" r="r" b="b"/>
              <a:pathLst>
                <a:path w="109854" h="26035">
                  <a:moveTo>
                    <a:pt x="0" y="25710"/>
                  </a:moveTo>
                  <a:lnTo>
                    <a:pt x="109375" y="25710"/>
                  </a:lnTo>
                  <a:lnTo>
                    <a:pt x="109375" y="0"/>
                  </a:lnTo>
                  <a:lnTo>
                    <a:pt x="0" y="0"/>
                  </a:lnTo>
                  <a:lnTo>
                    <a:pt x="0" y="25710"/>
                  </a:lnTo>
                  <a:close/>
                </a:path>
              </a:pathLst>
            </a:custGeom>
            <a:grpFill/>
            <a:ln w="7499"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600" dirty="0">
                <a:latin typeface="+mn-lt"/>
                <a:ea typeface="+mn-ea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643229" y="4062114"/>
              <a:ext cx="109855" cy="26034"/>
            </a:xfrm>
            <a:custGeom>
              <a:avLst/>
              <a:gdLst/>
              <a:ahLst/>
              <a:cxnLst/>
              <a:rect l="l" t="t" r="r" b="b"/>
              <a:pathLst>
                <a:path w="109854" h="26035">
                  <a:moveTo>
                    <a:pt x="109375" y="0"/>
                  </a:moveTo>
                  <a:lnTo>
                    <a:pt x="0" y="0"/>
                  </a:lnTo>
                  <a:lnTo>
                    <a:pt x="0" y="25710"/>
                  </a:lnTo>
                  <a:lnTo>
                    <a:pt x="109375" y="25710"/>
                  </a:lnTo>
                  <a:lnTo>
                    <a:pt x="109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600">
                <a:latin typeface="+mn-lt"/>
                <a:ea typeface="+mn-ea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6643229" y="4062114"/>
              <a:ext cx="109855" cy="26034"/>
            </a:xfrm>
            <a:custGeom>
              <a:avLst/>
              <a:gdLst/>
              <a:ahLst/>
              <a:cxnLst/>
              <a:rect l="l" t="t" r="r" b="b"/>
              <a:pathLst>
                <a:path w="109854" h="26035">
                  <a:moveTo>
                    <a:pt x="0" y="25710"/>
                  </a:moveTo>
                  <a:lnTo>
                    <a:pt x="109375" y="25710"/>
                  </a:lnTo>
                  <a:lnTo>
                    <a:pt x="109375" y="0"/>
                  </a:lnTo>
                  <a:lnTo>
                    <a:pt x="0" y="0"/>
                  </a:lnTo>
                  <a:lnTo>
                    <a:pt x="0" y="25710"/>
                  </a:lnTo>
                  <a:close/>
                </a:path>
              </a:pathLst>
            </a:custGeom>
            <a:grpFill/>
            <a:ln w="7499"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600">
                <a:latin typeface="+mn-lt"/>
                <a:ea typeface="+mn-ea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6643229" y="3959273"/>
              <a:ext cx="109855" cy="26034"/>
            </a:xfrm>
            <a:custGeom>
              <a:avLst/>
              <a:gdLst/>
              <a:ahLst/>
              <a:cxnLst/>
              <a:rect l="l" t="t" r="r" b="b"/>
              <a:pathLst>
                <a:path w="109854" h="26035">
                  <a:moveTo>
                    <a:pt x="109375" y="0"/>
                  </a:moveTo>
                  <a:lnTo>
                    <a:pt x="0" y="0"/>
                  </a:lnTo>
                  <a:lnTo>
                    <a:pt x="0" y="25710"/>
                  </a:lnTo>
                  <a:lnTo>
                    <a:pt x="109375" y="25710"/>
                  </a:lnTo>
                  <a:lnTo>
                    <a:pt x="1093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600">
                <a:latin typeface="+mn-lt"/>
                <a:ea typeface="+mn-ea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6643229" y="3959273"/>
              <a:ext cx="109855" cy="26034"/>
            </a:xfrm>
            <a:custGeom>
              <a:avLst/>
              <a:gdLst/>
              <a:ahLst/>
              <a:cxnLst/>
              <a:rect l="l" t="t" r="r" b="b"/>
              <a:pathLst>
                <a:path w="109854" h="26035">
                  <a:moveTo>
                    <a:pt x="0" y="25710"/>
                  </a:moveTo>
                  <a:lnTo>
                    <a:pt x="109375" y="25710"/>
                  </a:lnTo>
                  <a:lnTo>
                    <a:pt x="109375" y="0"/>
                  </a:lnTo>
                  <a:lnTo>
                    <a:pt x="0" y="0"/>
                  </a:lnTo>
                  <a:lnTo>
                    <a:pt x="0" y="25710"/>
                  </a:lnTo>
                  <a:close/>
                </a:path>
              </a:pathLst>
            </a:custGeom>
            <a:grpFill/>
            <a:ln w="7499"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600">
                <a:latin typeface="+mn-lt"/>
                <a:ea typeface="+mn-ea"/>
              </a:endParaRPr>
            </a:p>
          </p:txBody>
        </p:sp>
        <p:pic>
          <p:nvPicPr>
            <p:cNvPr id="52" name="object 5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04367" y="3717702"/>
              <a:ext cx="102722" cy="3931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</p:pic>
      </p:grpSp>
      <p:sp>
        <p:nvSpPr>
          <p:cNvPr id="53" name="object 53"/>
          <p:cNvSpPr txBox="1"/>
          <p:nvPr/>
        </p:nvSpPr>
        <p:spPr>
          <a:xfrm>
            <a:off x="3492674" y="4564923"/>
            <a:ext cx="2040837" cy="344680"/>
          </a:xfrm>
          <a:prstGeom prst="rect">
            <a:avLst/>
          </a:prstGeom>
          <a:ln>
            <a:noFill/>
          </a:ln>
        </p:spPr>
        <p:txBody>
          <a:bodyPr vert="horz" wrap="square" lIns="0" tIns="15719" rIns="0" bIns="0" rtlCol="0">
            <a:spAutoFit/>
          </a:bodyPr>
          <a:lstStyle/>
          <a:p>
            <a:pPr marL="336277" marR="3811" indent="-327227" defTabSz="342946" fontAlgn="auto">
              <a:lnSpc>
                <a:spcPts val="1155"/>
              </a:lnSpc>
              <a:spcBef>
                <a:spcPts val="124"/>
              </a:spcBef>
              <a:spcAft>
                <a:spcPts val="0"/>
              </a:spcAft>
              <a:defRPr/>
            </a:pPr>
            <a:r>
              <a:rPr sz="1600" spc="-8" dirty="0">
                <a:latin typeface="+mn-lt"/>
                <a:ea typeface="+mn-ea"/>
                <a:cs typeface="Cambria"/>
              </a:rPr>
              <a:t>Implementation </a:t>
            </a:r>
            <a:r>
              <a:rPr sz="1600" spc="-15" dirty="0">
                <a:latin typeface="+mn-lt"/>
                <a:ea typeface="+mn-ea"/>
                <a:cs typeface="Cambria"/>
              </a:rPr>
              <a:t>Plan</a:t>
            </a:r>
            <a:r>
              <a:rPr lang="en-US" sz="1600" spc="-15" dirty="0">
                <a:latin typeface="+mn-lt"/>
                <a:ea typeface="+mn-ea"/>
                <a:cs typeface="Cambria"/>
              </a:rPr>
              <a:t>/</a:t>
            </a:r>
          </a:p>
          <a:p>
            <a:pPr marL="336277" marR="3811" indent="-327227" algn="ctr" defTabSz="342946" fontAlgn="auto">
              <a:lnSpc>
                <a:spcPts val="1155"/>
              </a:lnSpc>
              <a:spcBef>
                <a:spcPts val="124"/>
              </a:spcBef>
              <a:spcAft>
                <a:spcPts val="0"/>
              </a:spcAft>
              <a:defRPr/>
            </a:pPr>
            <a:r>
              <a:rPr lang="en-US" sz="1600" spc="-15" dirty="0">
                <a:latin typeface="+mn-lt"/>
                <a:ea typeface="+mn-ea"/>
                <a:cs typeface="Cambria"/>
              </a:rPr>
              <a:t>Methodology </a:t>
            </a:r>
            <a:endParaRPr sz="1600" dirty="0">
              <a:latin typeface="+mn-lt"/>
              <a:ea typeface="+mn-ea"/>
              <a:cs typeface="Cambria"/>
            </a:endParaRPr>
          </a:p>
        </p:txBody>
      </p:sp>
      <p:pic>
        <p:nvPicPr>
          <p:cNvPr id="54" name="object 5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944464" y="3617440"/>
            <a:ext cx="829529" cy="580678"/>
          </a:xfrm>
          <a:prstGeom prst="rect">
            <a:avLst/>
          </a:prstGeom>
          <a:ln>
            <a:noFill/>
          </a:ln>
        </p:spPr>
      </p:pic>
      <p:sp>
        <p:nvSpPr>
          <p:cNvPr id="55" name="object 55"/>
          <p:cNvSpPr txBox="1"/>
          <p:nvPr/>
        </p:nvSpPr>
        <p:spPr>
          <a:xfrm>
            <a:off x="5582161" y="4564923"/>
            <a:ext cx="1834951" cy="331856"/>
          </a:xfrm>
          <a:prstGeom prst="rect">
            <a:avLst/>
          </a:prstGeom>
          <a:ln>
            <a:noFill/>
          </a:ln>
        </p:spPr>
        <p:txBody>
          <a:bodyPr vert="horz" wrap="square" lIns="0" tIns="15719" rIns="0" bIns="0" rtlCol="0">
            <a:spAutoFit/>
          </a:bodyPr>
          <a:lstStyle/>
          <a:p>
            <a:pPr marL="9526" marR="3811" indent="370096" defTabSz="342946" fontAlgn="auto">
              <a:lnSpc>
                <a:spcPts val="1155"/>
              </a:lnSpc>
              <a:spcBef>
                <a:spcPts val="124"/>
              </a:spcBef>
              <a:spcAft>
                <a:spcPts val="0"/>
              </a:spcAft>
              <a:defRPr/>
            </a:pPr>
            <a:r>
              <a:rPr sz="1600" spc="34" dirty="0">
                <a:latin typeface="+mn-lt"/>
                <a:ea typeface="+mn-ea"/>
                <a:cs typeface="Cambria"/>
              </a:rPr>
              <a:t>Cost </a:t>
            </a:r>
            <a:r>
              <a:rPr sz="1600" spc="-8" dirty="0">
                <a:latin typeface="+mn-lt"/>
                <a:ea typeface="+mn-ea"/>
                <a:cs typeface="Cambria"/>
              </a:rPr>
              <a:t>Analysis/Budget</a:t>
            </a:r>
            <a:endParaRPr sz="1600" dirty="0">
              <a:latin typeface="+mn-lt"/>
              <a:ea typeface="+mn-ea"/>
              <a:cs typeface="Cambri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223073" y="3598151"/>
            <a:ext cx="1536917" cy="794281"/>
            <a:chOff x="9629094" y="3653437"/>
            <a:chExt cx="524510" cy="521970"/>
          </a:xfrm>
        </p:grpSpPr>
        <p:sp>
          <p:nvSpPr>
            <p:cNvPr id="57" name="object 57"/>
            <p:cNvSpPr/>
            <p:nvPr/>
          </p:nvSpPr>
          <p:spPr>
            <a:xfrm>
              <a:off x="9632844" y="4094252"/>
              <a:ext cx="257810" cy="77470"/>
            </a:xfrm>
            <a:custGeom>
              <a:avLst/>
              <a:gdLst/>
              <a:ahLst/>
              <a:cxnLst/>
              <a:rect l="l" t="t" r="r" b="b"/>
              <a:pathLst>
                <a:path w="257809" h="77470">
                  <a:moveTo>
                    <a:pt x="218750" y="0"/>
                  </a:moveTo>
                  <a:lnTo>
                    <a:pt x="38603" y="0"/>
                  </a:lnTo>
                  <a:lnTo>
                    <a:pt x="38603" y="25710"/>
                  </a:lnTo>
                  <a:lnTo>
                    <a:pt x="25735" y="25710"/>
                  </a:lnTo>
                  <a:lnTo>
                    <a:pt x="15742" y="27738"/>
                  </a:lnTo>
                  <a:lnTo>
                    <a:pt x="7559" y="33262"/>
                  </a:lnTo>
                  <a:lnTo>
                    <a:pt x="2030" y="41437"/>
                  </a:lnTo>
                  <a:lnTo>
                    <a:pt x="0" y="51420"/>
                  </a:lnTo>
                  <a:lnTo>
                    <a:pt x="2030" y="61403"/>
                  </a:lnTo>
                  <a:lnTo>
                    <a:pt x="7559" y="69577"/>
                  </a:lnTo>
                  <a:lnTo>
                    <a:pt x="15742" y="75101"/>
                  </a:lnTo>
                  <a:lnTo>
                    <a:pt x="25735" y="77129"/>
                  </a:lnTo>
                  <a:lnTo>
                    <a:pt x="231618" y="77129"/>
                  </a:lnTo>
                  <a:lnTo>
                    <a:pt x="241610" y="75101"/>
                  </a:lnTo>
                  <a:lnTo>
                    <a:pt x="249793" y="69577"/>
                  </a:lnTo>
                  <a:lnTo>
                    <a:pt x="255322" y="61403"/>
                  </a:lnTo>
                  <a:lnTo>
                    <a:pt x="257353" y="51420"/>
                  </a:lnTo>
                  <a:lnTo>
                    <a:pt x="255322" y="41437"/>
                  </a:lnTo>
                  <a:lnTo>
                    <a:pt x="249793" y="33262"/>
                  </a:lnTo>
                  <a:lnTo>
                    <a:pt x="241610" y="27738"/>
                  </a:lnTo>
                  <a:lnTo>
                    <a:pt x="231618" y="25710"/>
                  </a:lnTo>
                  <a:lnTo>
                    <a:pt x="218750" y="25710"/>
                  </a:lnTo>
                  <a:lnTo>
                    <a:pt x="21875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600">
                <a:latin typeface="+mn-lt"/>
                <a:ea typeface="+mn-ea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9632844" y="4094252"/>
              <a:ext cx="257810" cy="77470"/>
            </a:xfrm>
            <a:custGeom>
              <a:avLst/>
              <a:gdLst/>
              <a:ahLst/>
              <a:cxnLst/>
              <a:rect l="l" t="t" r="r" b="b"/>
              <a:pathLst>
                <a:path w="257809" h="77470">
                  <a:moveTo>
                    <a:pt x="231618" y="25710"/>
                  </a:moveTo>
                  <a:lnTo>
                    <a:pt x="218750" y="25710"/>
                  </a:lnTo>
                  <a:lnTo>
                    <a:pt x="218750" y="0"/>
                  </a:lnTo>
                  <a:lnTo>
                    <a:pt x="38603" y="0"/>
                  </a:lnTo>
                  <a:lnTo>
                    <a:pt x="38603" y="25710"/>
                  </a:lnTo>
                  <a:lnTo>
                    <a:pt x="25735" y="25710"/>
                  </a:lnTo>
                  <a:lnTo>
                    <a:pt x="15742" y="27738"/>
                  </a:lnTo>
                  <a:lnTo>
                    <a:pt x="7559" y="33262"/>
                  </a:lnTo>
                  <a:lnTo>
                    <a:pt x="2030" y="41437"/>
                  </a:lnTo>
                  <a:lnTo>
                    <a:pt x="0" y="51420"/>
                  </a:lnTo>
                  <a:lnTo>
                    <a:pt x="2030" y="61403"/>
                  </a:lnTo>
                  <a:lnTo>
                    <a:pt x="7559" y="69577"/>
                  </a:lnTo>
                  <a:lnTo>
                    <a:pt x="15742" y="75101"/>
                  </a:lnTo>
                  <a:lnTo>
                    <a:pt x="25735" y="77129"/>
                  </a:lnTo>
                  <a:lnTo>
                    <a:pt x="231618" y="77129"/>
                  </a:lnTo>
                  <a:lnTo>
                    <a:pt x="241610" y="75101"/>
                  </a:lnTo>
                  <a:lnTo>
                    <a:pt x="249793" y="69577"/>
                  </a:lnTo>
                  <a:lnTo>
                    <a:pt x="255322" y="61403"/>
                  </a:lnTo>
                  <a:lnTo>
                    <a:pt x="257353" y="51420"/>
                  </a:lnTo>
                  <a:lnTo>
                    <a:pt x="255322" y="41437"/>
                  </a:lnTo>
                  <a:lnTo>
                    <a:pt x="249793" y="33262"/>
                  </a:lnTo>
                  <a:lnTo>
                    <a:pt x="241610" y="27738"/>
                  </a:lnTo>
                  <a:lnTo>
                    <a:pt x="231618" y="25710"/>
                  </a:lnTo>
                  <a:close/>
                </a:path>
              </a:pathLst>
            </a:custGeom>
            <a:ln w="7499"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600">
                <a:latin typeface="+mn-lt"/>
                <a:ea typeface="+mn-ea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706298" y="3853966"/>
              <a:ext cx="167061" cy="16690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0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907034" y="3653437"/>
              <a:ext cx="167061" cy="166895"/>
            </a:xfrm>
            <a:prstGeom prst="rect">
              <a:avLst/>
            </a:prstGeom>
            <a:ln>
              <a:noFill/>
            </a:ln>
          </p:spPr>
        </p:pic>
        <p:sp>
          <p:nvSpPr>
            <p:cNvPr id="61" name="object 61"/>
            <p:cNvSpPr/>
            <p:nvPr/>
          </p:nvSpPr>
          <p:spPr>
            <a:xfrm>
              <a:off x="9774388" y="3721453"/>
              <a:ext cx="375285" cy="361950"/>
            </a:xfrm>
            <a:custGeom>
              <a:avLst/>
              <a:gdLst/>
              <a:ahLst/>
              <a:cxnLst/>
              <a:rect l="l" t="t" r="r" b="b"/>
              <a:pathLst>
                <a:path w="375284" h="361950">
                  <a:moveTo>
                    <a:pt x="128676" y="0"/>
                  </a:moveTo>
                  <a:lnTo>
                    <a:pt x="0" y="128551"/>
                  </a:lnTo>
                  <a:lnTo>
                    <a:pt x="102941" y="231392"/>
                  </a:lnTo>
                  <a:lnTo>
                    <a:pt x="154412" y="179971"/>
                  </a:lnTo>
                  <a:lnTo>
                    <a:pt x="328125" y="353515"/>
                  </a:lnTo>
                  <a:lnTo>
                    <a:pt x="337233" y="359662"/>
                  </a:lnTo>
                  <a:lnTo>
                    <a:pt x="347427" y="361711"/>
                  </a:lnTo>
                  <a:lnTo>
                    <a:pt x="357621" y="359662"/>
                  </a:lnTo>
                  <a:lnTo>
                    <a:pt x="366728" y="353515"/>
                  </a:lnTo>
                  <a:lnTo>
                    <a:pt x="372881" y="344416"/>
                  </a:lnTo>
                  <a:lnTo>
                    <a:pt x="374932" y="334233"/>
                  </a:lnTo>
                  <a:lnTo>
                    <a:pt x="372881" y="324049"/>
                  </a:lnTo>
                  <a:lnTo>
                    <a:pt x="366728" y="314950"/>
                  </a:lnTo>
                  <a:lnTo>
                    <a:pt x="193015" y="141406"/>
                  </a:lnTo>
                  <a:lnTo>
                    <a:pt x="231618" y="102840"/>
                  </a:lnTo>
                  <a:lnTo>
                    <a:pt x="128676" y="0"/>
                  </a:lnTo>
                  <a:close/>
                </a:path>
              </a:pathLst>
            </a:custGeom>
            <a:solidFill>
              <a:srgbClr val="F81B01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600">
                <a:latin typeface="+mn-lt"/>
                <a:ea typeface="+mn-ea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9774388" y="3721453"/>
              <a:ext cx="375285" cy="361950"/>
            </a:xfrm>
            <a:custGeom>
              <a:avLst/>
              <a:gdLst/>
              <a:ahLst/>
              <a:cxnLst/>
              <a:rect l="l" t="t" r="r" b="b"/>
              <a:pathLst>
                <a:path w="375284" h="361950">
                  <a:moveTo>
                    <a:pt x="366728" y="314950"/>
                  </a:moveTo>
                  <a:lnTo>
                    <a:pt x="193015" y="141406"/>
                  </a:lnTo>
                  <a:lnTo>
                    <a:pt x="231618" y="102840"/>
                  </a:lnTo>
                  <a:lnTo>
                    <a:pt x="128676" y="0"/>
                  </a:lnTo>
                  <a:lnTo>
                    <a:pt x="0" y="128551"/>
                  </a:lnTo>
                  <a:lnTo>
                    <a:pt x="102941" y="231392"/>
                  </a:lnTo>
                  <a:lnTo>
                    <a:pt x="154412" y="179971"/>
                  </a:lnTo>
                  <a:lnTo>
                    <a:pt x="328125" y="353515"/>
                  </a:lnTo>
                  <a:lnTo>
                    <a:pt x="337233" y="359662"/>
                  </a:lnTo>
                  <a:lnTo>
                    <a:pt x="347427" y="361711"/>
                  </a:lnTo>
                  <a:lnTo>
                    <a:pt x="357621" y="359662"/>
                  </a:lnTo>
                  <a:lnTo>
                    <a:pt x="366728" y="353515"/>
                  </a:lnTo>
                  <a:lnTo>
                    <a:pt x="372881" y="344416"/>
                  </a:lnTo>
                  <a:lnTo>
                    <a:pt x="374932" y="334233"/>
                  </a:lnTo>
                  <a:lnTo>
                    <a:pt x="372881" y="324049"/>
                  </a:lnTo>
                  <a:lnTo>
                    <a:pt x="366728" y="314950"/>
                  </a:lnTo>
                  <a:close/>
                </a:path>
              </a:pathLst>
            </a:custGeom>
            <a:ln w="7502">
              <a:noFill/>
            </a:ln>
          </p:spPr>
          <p:txBody>
            <a:bodyPr wrap="square" lIns="0" tIns="0" rIns="0" bIns="0" rtlCol="0"/>
            <a:lstStyle/>
            <a:p>
              <a:pPr defTabSz="342946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sz="1600" dirty="0">
                <a:latin typeface="+mn-lt"/>
                <a:ea typeface="+mn-ea"/>
              </a:endParaRPr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393418" y="4703280"/>
            <a:ext cx="1172707" cy="255360"/>
          </a:xfrm>
          <a:prstGeom prst="rect">
            <a:avLst/>
          </a:prstGeom>
          <a:ln>
            <a:noFill/>
          </a:ln>
        </p:spPr>
        <p:txBody>
          <a:bodyPr vert="horz" wrap="square" lIns="0" tIns="9050" rIns="0" bIns="0" rtlCol="0">
            <a:spAutoFit/>
          </a:bodyPr>
          <a:lstStyle/>
          <a:p>
            <a:pPr marL="9526" defTabSz="342946" fontAlgn="auto">
              <a:spcBef>
                <a:spcPts val="71"/>
              </a:spcBef>
              <a:spcAft>
                <a:spcPts val="0"/>
              </a:spcAft>
              <a:defRPr/>
            </a:pPr>
            <a:r>
              <a:rPr sz="1600" spc="30" dirty="0">
                <a:latin typeface="+mn-lt"/>
                <a:ea typeface="+mn-ea"/>
                <a:cs typeface="Cambria"/>
              </a:rPr>
              <a:t>Conclusion</a:t>
            </a:r>
            <a:endParaRPr sz="1600" dirty="0">
              <a:latin typeface="+mn-lt"/>
              <a:ea typeface="+mn-ea"/>
              <a:cs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7" grpId="0"/>
      <p:bldP spid="40" grpId="0"/>
      <p:bldP spid="53" grpId="0"/>
      <p:bldP spid="55" grpId="0"/>
      <p:bldP spid="6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08355-6124-4026-B911-F091D01EEA02}" type="slidenum">
              <a:rPr lang="en-GB"/>
              <a:pPr/>
              <a:t>3</a:t>
            </a:fld>
            <a:endParaRPr lang="en-GB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6725" y="1412875"/>
            <a:ext cx="8210550" cy="1008063"/>
          </a:xfrm>
        </p:spPr>
        <p:txBody>
          <a:bodyPr/>
          <a:lstStyle/>
          <a:p>
            <a:r>
              <a:rPr lang="en-US" dirty="0"/>
              <a:t>SUMMARY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8055-7C37-A865-5FEF-998F87C75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77666"/>
            <a:ext cx="9037290" cy="3535081"/>
          </a:xfrm>
        </p:spPr>
        <p:txBody>
          <a:bodyPr>
            <a:normAutofit/>
          </a:bodyPr>
          <a:lstStyle/>
          <a:p>
            <a:pPr marL="0" marR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spread of fast food has risen, leading to a significant impact on public health and prevalence of diet-related diseases.</a:t>
            </a:r>
          </a:p>
          <a:p>
            <a:pPr marL="0" marR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proposal outlines the benefits of promoting health food over fast food and suggests comprehensive initiative by implementing educational campaigns, community partnerships, and improved access to nutritious food options.</a:t>
            </a:r>
          </a:p>
          <a:p>
            <a:pPr marL="0" marR="0" indent="0" algn="l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effectLst/>
              </a:rPr>
              <a:t>We aim to a make a students healthier by encouraging healthier ways of eating by making students a place where they can acquire  healthier food</a:t>
            </a:r>
            <a:r>
              <a:rPr lang="en-GB" sz="20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.</a:t>
            </a: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06051-B935-458E-A8EB-015ABFDFBF65}" type="slidenum">
              <a:rPr lang="ru-RU"/>
              <a:pPr/>
              <a:t>4</a:t>
            </a:fld>
            <a:endParaRPr lang="ru-RU"/>
          </a:p>
        </p:txBody>
      </p:sp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895475" y="274638"/>
            <a:ext cx="6853238" cy="11430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F0E16-05C2-5972-FFC4-168FE70C8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625" y="1600200"/>
            <a:ext cx="6923088" cy="4527550"/>
          </a:xfrm>
        </p:spPr>
        <p:txBody>
          <a:bodyPr>
            <a:noAutofit/>
          </a:bodyPr>
          <a:lstStyle/>
          <a:p>
            <a:pPr marL="0" marR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While fast food is convenient and often affordable, its frequent consumption poses significant challenges to public health, including:</a:t>
            </a:r>
            <a:r>
              <a:rPr lang="ar-EG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ar-EG" sz="18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Health Risks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such as obesity, cardiovascular diseases and diabetes.</a:t>
            </a:r>
          </a:p>
          <a:p>
            <a:pPr algn="l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Nutrient Deficiency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l" rtl="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Impact on Mental Health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such as depression and anxiety.</a:t>
            </a:r>
          </a:p>
          <a:p>
            <a:pPr marL="0" marR="0" indent="0" algn="l" rtl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Also, the community faces the following issues:</a:t>
            </a:r>
          </a:p>
          <a:p>
            <a:pPr marR="0" lvl="0" algn="l" rt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Lack of Nutrition Education: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There is a lack of awareness and understanding of the importance of a balanced diet and the impact of food choices on overall health.</a:t>
            </a:r>
          </a:p>
          <a:p>
            <a:pPr marR="0" lvl="0" algn="l" rt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Misleading Marketing: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 food industry often promotes unhealthy, processed foods through aggressive marketing campaigns.</a:t>
            </a:r>
          </a:p>
          <a:p>
            <a:pPr marR="0" lvl="0" algn="l" rt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Availability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No healthy products available in the </a:t>
            </a: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university.</a:t>
            </a:r>
            <a:endParaRPr lang="en-US" sz="22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en-US" sz="22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6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E05CED-2B26-3DAA-8B06-F5D14218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75D21-D00A-442B-BD77-08F9FF9EF1F1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7F322-BFC6-FB10-3122-FE335CBD5751}"/>
              </a:ext>
            </a:extLst>
          </p:cNvPr>
          <p:cNvSpPr txBox="1"/>
          <p:nvPr/>
        </p:nvSpPr>
        <p:spPr>
          <a:xfrm>
            <a:off x="606785" y="3069754"/>
            <a:ext cx="79320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000" cap="none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Creating a booth for healthy food will empower individuals to make informed dietary choices, improve public health, and foster a supportive community. </a:t>
            </a:r>
            <a:r>
              <a:rPr lang="en-US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booth will play</a:t>
            </a:r>
            <a:r>
              <a:rPr lang="en-US" sz="2000" cap="none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crucial role in promoting healthy eating habits.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8E7FC-70E2-BB28-A894-0C1B99D5520B}"/>
              </a:ext>
            </a:extLst>
          </p:cNvPr>
          <p:cNvSpPr txBox="1"/>
          <p:nvPr/>
        </p:nvSpPr>
        <p:spPr>
          <a:xfrm>
            <a:off x="1476450" y="1917626"/>
            <a:ext cx="5760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spc="-340" dirty="0"/>
              <a:t> </a:t>
            </a:r>
            <a:r>
              <a:rPr lang="en-US" sz="3200" b="1" i="1" spc="-190" dirty="0"/>
              <a:t>Proposed</a:t>
            </a:r>
            <a:r>
              <a:rPr lang="en-US" sz="3200" b="1" i="1" spc="-370" dirty="0"/>
              <a:t> </a:t>
            </a:r>
            <a:r>
              <a:rPr lang="en-US" sz="3200" b="1" i="1" spc="-150" dirty="0"/>
              <a:t>Solution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96272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9ABFF-3F2F-E6F4-651E-D0B16C83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5EADC-F4AA-4F70-A7B9-400679079B49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B9EB41-AF12-EE0E-91CF-360506976F38}"/>
              </a:ext>
            </a:extLst>
          </p:cNvPr>
          <p:cNvSpPr txBox="1">
            <a:spLocks/>
          </p:cNvSpPr>
          <p:nvPr/>
        </p:nvSpPr>
        <p:spPr bwMode="auto">
          <a:xfrm>
            <a:off x="1836490" y="1701602"/>
            <a:ext cx="7056784" cy="5203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666666"/>
                </a:solidFill>
                <a:latin typeface="+mn-lt"/>
              </a:defRPr>
            </a:lvl2pPr>
            <a:lvl3pPr marL="914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666666"/>
                </a:solidFill>
                <a:latin typeface="+mn-lt"/>
              </a:defRPr>
            </a:lvl3pPr>
            <a:lvl4pPr marL="1371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666666"/>
                </a:solidFill>
                <a:latin typeface="+mn-lt"/>
              </a:defRPr>
            </a:lvl4pPr>
            <a:lvl5pPr marL="18288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666666"/>
                </a:solidFill>
                <a:latin typeface="+mn-lt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666666"/>
                </a:solidFill>
                <a:latin typeface="+mn-lt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666666"/>
                </a:solidFill>
                <a:latin typeface="+mn-lt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666666"/>
                </a:solidFill>
                <a:latin typeface="+mn-lt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Increase Awareness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Provide educational info in an easy to find and consumable format about the benefits of a healthy diet and the risks associated with fast food consumption.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Accessibility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Make healthy food more available and affordable.</a:t>
            </a:r>
          </a:p>
          <a:p>
            <a:pPr marL="342900" indent="-342900" algn="l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Behavior Change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Encourage individuals to choose healthier options through incentives and support.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Generation: 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an additional revenue stream for the university through food sales and self profit.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Community Engagement: </a:t>
            </a: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 a sense of community by providing a gathering place for students and staff.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9D4B9A8-07BA-CAA0-C356-35DDCB94D425}"/>
              </a:ext>
            </a:extLst>
          </p:cNvPr>
          <p:cNvSpPr txBox="1">
            <a:spLocks/>
          </p:cNvSpPr>
          <p:nvPr/>
        </p:nvSpPr>
        <p:spPr bwMode="auto">
          <a:xfrm>
            <a:off x="-1043830" y="477466"/>
            <a:ext cx="9404723" cy="847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ctr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pPr algn="ctr"/>
            <a:r>
              <a:rPr lang="en-US" sz="4800" b="1" i="1" kern="0" spc="-160"/>
              <a:t>Benefits</a:t>
            </a:r>
            <a:endParaRPr lang="en-US" sz="4800" b="1" i="1" kern="0" dirty="0"/>
          </a:p>
        </p:txBody>
      </p:sp>
    </p:spTree>
    <p:extLst>
      <p:ext uri="{BB962C8B-B14F-4D97-AF65-F5344CB8AC3E}">
        <p14:creationId xmlns:p14="http://schemas.microsoft.com/office/powerpoint/2010/main" val="40488155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16884-651F-05CB-1F00-24608D99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3BC2-1C48-4351-B226-CB351255D5B4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FAC47-9157-3CB0-3477-3A6443234E3D}"/>
              </a:ext>
            </a:extLst>
          </p:cNvPr>
          <p:cNvSpPr txBox="1">
            <a:spLocks/>
          </p:cNvSpPr>
          <p:nvPr/>
        </p:nvSpPr>
        <p:spPr>
          <a:xfrm>
            <a:off x="1836490" y="1053530"/>
            <a:ext cx="7056784" cy="504120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b="1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Research and Planning (week 1)</a:t>
            </a:r>
            <a:endParaRPr lang="en-US" sz="2200" kern="0" dirty="0">
              <a:solidFill>
                <a:schemeClr val="tx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Market Research: Analyze existing health food resources and Survey students to understand their needs and preferences.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Technical Planning: Choose a food factory and good location for the booth.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Budgeting: Estimate costs for design, renting and marketing.</a:t>
            </a:r>
          </a:p>
          <a:p>
            <a:pPr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200" b="1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Content Creation (week 2 - week 4)</a:t>
            </a:r>
            <a:endParaRPr lang="en-US" sz="2200" kern="0" dirty="0">
              <a:solidFill>
                <a:schemeClr val="tx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Collaborate with nutrition experts to create engaging content.</a:t>
            </a:r>
          </a:p>
          <a:p>
            <a:pPr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Source and curate healthy recipes and meal plans.</a:t>
            </a:r>
          </a:p>
          <a:p>
            <a:pPr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GB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We will collaborate with farmers and factories</a:t>
            </a: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 organic materials</a:t>
            </a:r>
            <a:r>
              <a:rPr lang="en-GB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for our meals</a:t>
            </a: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2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7B2ADE-F4D7-E941-42C5-077DC7918F4E}"/>
              </a:ext>
            </a:extLst>
          </p:cNvPr>
          <p:cNvSpPr txBox="1">
            <a:spLocks/>
          </p:cNvSpPr>
          <p:nvPr/>
        </p:nvSpPr>
        <p:spPr>
          <a:xfrm>
            <a:off x="108299" y="0"/>
            <a:ext cx="9145016" cy="140053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666666"/>
                </a:solidFill>
                <a:latin typeface="Futura LT Book" pitchFamily="2" charset="0"/>
              </a:defRPr>
            </a:lvl9pPr>
          </a:lstStyle>
          <a:p>
            <a:pPr algn="ctr"/>
            <a:r>
              <a:rPr lang="en-US" sz="4800" b="1" i="1" kern="0" spc="-200" dirty="0"/>
              <a:t>Implementation</a:t>
            </a:r>
            <a:r>
              <a:rPr lang="en-US" sz="4000" b="1" i="1" kern="0" spc="-340" dirty="0"/>
              <a:t> </a:t>
            </a:r>
            <a:r>
              <a:rPr lang="en-US" sz="4000" b="1" i="1" kern="0" spc="-80" dirty="0"/>
              <a:t>Plan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865644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9A1F7A-7015-2CDD-1889-B8D577FAE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C3BC2-1C48-4351-B226-CB351255D5B4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C2BC-A33E-3C95-C9A3-75AA34A1B7DB}"/>
              </a:ext>
            </a:extLst>
          </p:cNvPr>
          <p:cNvSpPr txBox="1">
            <a:spLocks/>
          </p:cNvSpPr>
          <p:nvPr/>
        </p:nvSpPr>
        <p:spPr>
          <a:xfrm>
            <a:off x="1764482" y="-386630"/>
            <a:ext cx="7200800" cy="671100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666666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666666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666666"/>
                </a:solidFill>
                <a:latin typeface="+mn-lt"/>
              </a:defRPr>
            </a:lvl9pPr>
          </a:lstStyle>
          <a:p>
            <a:pPr marL="0" indent="0">
              <a:lnSpc>
                <a:spcPct val="107000"/>
              </a:lnSpc>
              <a:spcAft>
                <a:spcPts val="800"/>
              </a:spcAft>
              <a:buFontTx/>
              <a:buNone/>
            </a:pPr>
            <a:endParaRPr lang="en-US" b="1" kern="0" dirty="0">
              <a:solidFill>
                <a:schemeClr val="tx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Design (week 5 - week 7)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menu that includes a variety of healthy options: salads, smoothies, and whole-grain snacks</a:t>
            </a:r>
            <a:endParaRPr lang="en-US" kern="0" dirty="0">
              <a:solidFill>
                <a:schemeClr val="tx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ar-EG" altLang="ar-EG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Purchase necessary equipment: refrigerators, blenders, and display cases.</a:t>
            </a:r>
          </a:p>
          <a:p>
            <a:pPr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ar-EG" altLang="ar-EG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the booth</a:t>
            </a:r>
            <a:r>
              <a:rPr lang="en-US" altLang="ar-EG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ar-EG" altLang="ar-EG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Hire staff to prepare and serve food.</a:t>
            </a:r>
          </a:p>
          <a:p>
            <a:pPr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ar-EG" altLang="ar-EG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staff are knowledgeable about the health benefits of the menu items.</a:t>
            </a:r>
            <a:endParaRPr lang="en-US" b="1" kern="0" dirty="0">
              <a:solidFill>
                <a:schemeClr val="tx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Launch and Marketing (week 8 - week 9)</a:t>
            </a:r>
            <a:endParaRPr lang="en-US" kern="0" dirty="0">
              <a:solidFill>
                <a:schemeClr val="tx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a launch event to introduce the booth to the campus community.</a:t>
            </a:r>
          </a:p>
          <a:p>
            <a:pPr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ar-EG" altLang="ar-EG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social media, flyers, and campus events to promote the booth.</a:t>
            </a:r>
          </a:p>
          <a:p>
            <a:pPr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ar-EG" altLang="ar-EG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special deals or loyalty programs to attract customers.</a:t>
            </a:r>
            <a:endParaRPr lang="en-US" altLang="ar-EG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hangingPunct="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ar-EG" kern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 free samples of our product at the start.</a:t>
            </a:r>
            <a:endParaRPr lang="ar-EG" altLang="ar-EG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b="1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Post-Launch Evaluation (week 10 - week 12)</a:t>
            </a:r>
            <a:endParaRPr lang="en-US" kern="0" dirty="0">
              <a:solidFill>
                <a:schemeClr val="tx1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Monitor booth performance and user feedback.</a:t>
            </a:r>
          </a:p>
          <a:p>
            <a:pPr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Plan additional items based on reviews</a:t>
            </a:r>
            <a:endParaRPr lang="en-US" kern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3039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7F8B7-69EB-F6D6-8170-5EC4A8C55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C5256-2F47-46FA-A7C7-9D14AC1C48E5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D37097-3AA5-37CE-700A-FA9901CD597A}"/>
              </a:ext>
            </a:extLst>
          </p:cNvPr>
          <p:cNvSpPr txBox="1">
            <a:spLocks/>
          </p:cNvSpPr>
          <p:nvPr/>
        </p:nvSpPr>
        <p:spPr bwMode="auto">
          <a:xfrm>
            <a:off x="2052514" y="1331259"/>
            <a:ext cx="8414960" cy="5168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3" tIns="45722" rIns="91443" bIns="45722" numCol="1" anchor="b" anchorCtr="0" compatLnSpc="1">
            <a:prstTxWarp prst="textNoShape">
              <a:avLst/>
            </a:prstTxWarp>
            <a:noAutofit/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800">
                <a:solidFill>
                  <a:srgbClr val="666666"/>
                </a:solidFill>
                <a:latin typeface="+mn-lt"/>
              </a:defRPr>
            </a:lvl2pPr>
            <a:lvl3pPr marL="914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666666"/>
                </a:solidFill>
                <a:latin typeface="+mn-lt"/>
              </a:defRPr>
            </a:lvl3pPr>
            <a:lvl4pPr marL="1371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666666"/>
                </a:solidFill>
                <a:latin typeface="+mn-lt"/>
              </a:defRPr>
            </a:lvl4pPr>
            <a:lvl5pPr marL="18288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666666"/>
                </a:solidFill>
                <a:latin typeface="+mn-lt"/>
              </a:defRPr>
            </a:lvl5pPr>
            <a:lvl6pPr marL="22860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666666"/>
                </a:solidFill>
                <a:latin typeface="+mn-lt"/>
              </a:defRPr>
            </a:lvl6pPr>
            <a:lvl7pPr marL="27432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666666"/>
                </a:solidFill>
                <a:latin typeface="+mn-lt"/>
              </a:defRPr>
            </a:lvl7pPr>
            <a:lvl8pPr marL="32004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666666"/>
                </a:solidFill>
                <a:latin typeface="+mn-lt"/>
              </a:defRPr>
            </a:lvl8pPr>
            <a:lvl9pPr marL="3657600" indent="0" algn="l" rtl="0" fontAlgn="base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rgbClr val="666666"/>
                </a:solidFill>
                <a:latin typeface="+mn-lt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Permits and Approvals $500</a:t>
            </a:r>
            <a:endParaRPr lang="en-US" sz="2200" kern="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Equipment (refrigerators, blenders, display cases) $3,500</a:t>
            </a:r>
            <a:endParaRPr lang="en-US" sz="2200" kern="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Initial Inventory (ingredients, packaging) $1,500</a:t>
            </a:r>
            <a:endParaRPr lang="en-US" sz="2200" kern="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Booth Setup (tables, chairs, signage) $1,000</a:t>
            </a:r>
            <a:endParaRPr lang="en-US" sz="2200" kern="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Marketing (flyers, social media ads) $350</a:t>
            </a:r>
            <a:endParaRPr lang="en-US" sz="2200" kern="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Staffing (wages for 2 employees) $2,500/month</a:t>
            </a:r>
            <a:endParaRPr lang="en-US" sz="2200" kern="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Miscellaneous (utilities, maintenance) $500/month</a:t>
            </a:r>
            <a:endParaRPr lang="en-US" sz="2200" kern="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b="1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Total Estimated Initial Cost:</a:t>
            </a: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$6,850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Monthly Operating Cost:</a:t>
            </a:r>
            <a:r>
              <a:rPr lang="en-US" sz="2200" kern="0" dirty="0">
                <a:solidFill>
                  <a:schemeClr val="tx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$3,000</a:t>
            </a:r>
            <a:endParaRPr lang="en-US" sz="2200" kern="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2200" kern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3CA8A-71D3-1F32-9F62-F6AC6AC2DCCE}"/>
              </a:ext>
            </a:extLst>
          </p:cNvPr>
          <p:cNvSpPr txBox="1"/>
          <p:nvPr/>
        </p:nvSpPr>
        <p:spPr>
          <a:xfrm>
            <a:off x="2484562" y="477466"/>
            <a:ext cx="5231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1" spc="-160" dirty="0">
                <a:solidFill>
                  <a:schemeClr val="tx1"/>
                </a:solidFill>
              </a:rPr>
              <a:t>Cost</a:t>
            </a:r>
            <a:r>
              <a:rPr lang="en-US" sz="3200" b="1" i="1" spc="-360" dirty="0">
                <a:solidFill>
                  <a:schemeClr val="tx1"/>
                </a:solidFill>
              </a:rPr>
              <a:t> </a:t>
            </a:r>
            <a:r>
              <a:rPr lang="en-US" sz="3200" b="1" i="1" spc="-175" dirty="0">
                <a:solidFill>
                  <a:schemeClr val="tx1"/>
                </a:solidFill>
              </a:rPr>
              <a:t>Analysis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42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theme1.xml><?xml version="1.0" encoding="utf-8"?>
<a:theme xmlns:a="http://schemas.openxmlformats.org/drawingml/2006/main" name="template">
  <a:themeElements>
    <a:clrScheme name="template 8">
      <a:dk1>
        <a:srgbClr val="4D4D4D"/>
      </a:dk1>
      <a:lt1>
        <a:srgbClr val="FFFFFF"/>
      </a:lt1>
      <a:dk2>
        <a:srgbClr val="4D4D4D"/>
      </a:dk2>
      <a:lt2>
        <a:srgbClr val="393939"/>
      </a:lt2>
      <a:accent1>
        <a:srgbClr val="858585"/>
      </a:accent1>
      <a:accent2>
        <a:srgbClr val="939393"/>
      </a:accent2>
      <a:accent3>
        <a:srgbClr val="FFFFFF"/>
      </a:accent3>
      <a:accent4>
        <a:srgbClr val="404040"/>
      </a:accent4>
      <a:accent5>
        <a:srgbClr val="C2C2C2"/>
      </a:accent5>
      <a:accent6>
        <a:srgbClr val="858585"/>
      </a:accent6>
      <a:hlink>
        <a:srgbClr val="696969"/>
      </a:hlink>
      <a:folHlink>
        <a:srgbClr val="DDDDDD"/>
      </a:folHlink>
    </a:clrScheme>
    <a:fontScheme name="template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template 1">
        <a:dk1>
          <a:srgbClr val="4D4D4D"/>
        </a:dk1>
        <a:lt1>
          <a:srgbClr val="FFFFFF"/>
        </a:lt1>
        <a:dk2>
          <a:srgbClr val="4D4D4D"/>
        </a:dk2>
        <a:lt2>
          <a:srgbClr val="11163C"/>
        </a:lt2>
        <a:accent1>
          <a:srgbClr val="212B53"/>
        </a:accent1>
        <a:accent2>
          <a:srgbClr val="364481"/>
        </a:accent2>
        <a:accent3>
          <a:srgbClr val="FFFFFF"/>
        </a:accent3>
        <a:accent4>
          <a:srgbClr val="404040"/>
        </a:accent4>
        <a:accent5>
          <a:srgbClr val="ABACB3"/>
        </a:accent5>
        <a:accent6>
          <a:srgbClr val="303D74"/>
        </a:accent6>
        <a:hlink>
          <a:srgbClr val="3E4985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4D4D4D"/>
        </a:dk1>
        <a:lt1>
          <a:srgbClr val="FFFFFF"/>
        </a:lt1>
        <a:dk2>
          <a:srgbClr val="4D4D4D"/>
        </a:dk2>
        <a:lt2>
          <a:srgbClr val="0D254C"/>
        </a:lt2>
        <a:accent1>
          <a:srgbClr val="254B83"/>
        </a:accent1>
        <a:accent2>
          <a:srgbClr val="406DAA"/>
        </a:accent2>
        <a:accent3>
          <a:srgbClr val="FFFFFF"/>
        </a:accent3>
        <a:accent4>
          <a:srgbClr val="404040"/>
        </a:accent4>
        <a:accent5>
          <a:srgbClr val="ACB1C1"/>
        </a:accent5>
        <a:accent6>
          <a:srgbClr val="39629A"/>
        </a:accent6>
        <a:hlink>
          <a:srgbClr val="3267B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4D4D4D"/>
        </a:dk1>
        <a:lt1>
          <a:srgbClr val="FFFFFF"/>
        </a:lt1>
        <a:dk2>
          <a:srgbClr val="4D4D4D"/>
        </a:dk2>
        <a:lt2>
          <a:srgbClr val="363B45"/>
        </a:lt2>
        <a:accent1>
          <a:srgbClr val="A99D9B"/>
        </a:accent1>
        <a:accent2>
          <a:srgbClr val="565A66"/>
        </a:accent2>
        <a:accent3>
          <a:srgbClr val="FFFFFF"/>
        </a:accent3>
        <a:accent4>
          <a:srgbClr val="404040"/>
        </a:accent4>
        <a:accent5>
          <a:srgbClr val="D1CCCB"/>
        </a:accent5>
        <a:accent6>
          <a:srgbClr val="4D515C"/>
        </a:accent6>
        <a:hlink>
          <a:srgbClr val="927154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B26920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D5B9AB"/>
        </a:accent5>
        <a:accent6>
          <a:srgbClr val="64727F"/>
        </a:accent6>
        <a:hlink>
          <a:srgbClr val="EEC722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4D4D4D"/>
        </a:dk1>
        <a:lt1>
          <a:srgbClr val="FFFFFF"/>
        </a:lt1>
        <a:dk2>
          <a:srgbClr val="4D4D4D"/>
        </a:dk2>
        <a:lt2>
          <a:srgbClr val="2E3236"/>
        </a:lt2>
        <a:accent1>
          <a:srgbClr val="9BB6EE"/>
        </a:accent1>
        <a:accent2>
          <a:srgbClr val="6F7F8D"/>
        </a:accent2>
        <a:accent3>
          <a:srgbClr val="FFFFFF"/>
        </a:accent3>
        <a:accent4>
          <a:srgbClr val="404040"/>
        </a:accent4>
        <a:accent5>
          <a:srgbClr val="CBD7F5"/>
        </a:accent5>
        <a:accent6>
          <a:srgbClr val="64727F"/>
        </a:accent6>
        <a:hlink>
          <a:srgbClr val="84AAF3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4D4D4D"/>
        </a:dk1>
        <a:lt1>
          <a:srgbClr val="FFFFFF"/>
        </a:lt1>
        <a:dk2>
          <a:srgbClr val="4D4D4D"/>
        </a:dk2>
        <a:lt2>
          <a:srgbClr val="40494F"/>
        </a:lt2>
        <a:accent1>
          <a:srgbClr val="6D7D8A"/>
        </a:accent1>
        <a:accent2>
          <a:srgbClr val="A7A7A7"/>
        </a:accent2>
        <a:accent3>
          <a:srgbClr val="FFFFFF"/>
        </a:accent3>
        <a:accent4>
          <a:srgbClr val="404040"/>
        </a:accent4>
        <a:accent5>
          <a:srgbClr val="BABFC4"/>
        </a:accent5>
        <a:accent6>
          <a:srgbClr val="979797"/>
        </a:accent6>
        <a:hlink>
          <a:srgbClr val="7F7F7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4D4D4D"/>
        </a:dk1>
        <a:lt1>
          <a:srgbClr val="FFFFFF"/>
        </a:lt1>
        <a:dk2>
          <a:srgbClr val="4D4D4D"/>
        </a:dk2>
        <a:lt2>
          <a:srgbClr val="454D52"/>
        </a:lt2>
        <a:accent1>
          <a:srgbClr val="7D8B97"/>
        </a:accent1>
        <a:accent2>
          <a:srgbClr val="CBCBCB"/>
        </a:accent2>
        <a:accent3>
          <a:srgbClr val="FFFFFF"/>
        </a:accent3>
        <a:accent4>
          <a:srgbClr val="404040"/>
        </a:accent4>
        <a:accent5>
          <a:srgbClr val="BFC4C9"/>
        </a:accent5>
        <a:accent6>
          <a:srgbClr val="B8B8B8"/>
        </a:accent6>
        <a:hlink>
          <a:srgbClr val="5158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8">
        <a:dk1>
          <a:srgbClr val="4D4D4D"/>
        </a:dk1>
        <a:lt1>
          <a:srgbClr val="FFFFFF"/>
        </a:lt1>
        <a:dk2>
          <a:srgbClr val="4D4D4D"/>
        </a:dk2>
        <a:lt2>
          <a:srgbClr val="393939"/>
        </a:lt2>
        <a:accent1>
          <a:srgbClr val="858585"/>
        </a:accent1>
        <a:accent2>
          <a:srgbClr val="939393"/>
        </a:accent2>
        <a:accent3>
          <a:srgbClr val="FFFFFF"/>
        </a:accent3>
        <a:accent4>
          <a:srgbClr val="404040"/>
        </a:accent4>
        <a:accent5>
          <a:srgbClr val="C2C2C2"/>
        </a:accent5>
        <a:accent6>
          <a:srgbClr val="858585"/>
        </a:accent6>
        <a:hlink>
          <a:srgbClr val="696969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4D4D4D"/>
        </a:dk1>
        <a:lt1>
          <a:srgbClr val="FFFFFF"/>
        </a:lt1>
        <a:dk2>
          <a:srgbClr val="4D4D4D"/>
        </a:dk2>
        <a:lt2>
          <a:srgbClr val="4F5056"/>
        </a:lt2>
        <a:accent1>
          <a:srgbClr val="7E7F8E"/>
        </a:accent1>
        <a:accent2>
          <a:srgbClr val="C0C1C5"/>
        </a:accent2>
        <a:accent3>
          <a:srgbClr val="FFFFFF"/>
        </a:accent3>
        <a:accent4>
          <a:srgbClr val="404040"/>
        </a:accent4>
        <a:accent5>
          <a:srgbClr val="C0C0C6"/>
        </a:accent5>
        <a:accent6>
          <a:srgbClr val="AEAFB2"/>
        </a:accent6>
        <a:hlink>
          <a:srgbClr val="ACAFB7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0">
        <a:dk1>
          <a:srgbClr val="4D4D4D"/>
        </a:dk1>
        <a:lt1>
          <a:srgbClr val="FFFFFF"/>
        </a:lt1>
        <a:dk2>
          <a:srgbClr val="4D4D4D"/>
        </a:dk2>
        <a:lt2>
          <a:srgbClr val="85978F"/>
        </a:lt2>
        <a:accent1>
          <a:srgbClr val="9DA499"/>
        </a:accent1>
        <a:accent2>
          <a:srgbClr val="A5B9BA"/>
        </a:accent2>
        <a:accent3>
          <a:srgbClr val="FFFFFF"/>
        </a:accent3>
        <a:accent4>
          <a:srgbClr val="404040"/>
        </a:accent4>
        <a:accent5>
          <a:srgbClr val="CCCFCA"/>
        </a:accent5>
        <a:accent6>
          <a:srgbClr val="95A7A8"/>
        </a:accent6>
        <a:hlink>
          <a:srgbClr val="ABB4AB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11">
        <a:dk1>
          <a:srgbClr val="4D4D4D"/>
        </a:dk1>
        <a:lt1>
          <a:srgbClr val="FFFFFF"/>
        </a:lt1>
        <a:dk2>
          <a:srgbClr val="4D4D4D"/>
        </a:dk2>
        <a:lt2>
          <a:srgbClr val="484847"/>
        </a:lt2>
        <a:accent1>
          <a:srgbClr val="7C7C74"/>
        </a:accent1>
        <a:accent2>
          <a:srgbClr val="AFB2AA"/>
        </a:accent2>
        <a:accent3>
          <a:srgbClr val="FFFFFF"/>
        </a:accent3>
        <a:accent4>
          <a:srgbClr val="404040"/>
        </a:accent4>
        <a:accent5>
          <a:srgbClr val="BFBFBC"/>
        </a:accent5>
        <a:accent6>
          <a:srgbClr val="9EA19A"/>
        </a:accent6>
        <a:hlink>
          <a:srgbClr val="D4D2C6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Futura LT Boo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Futura LT Book" pitchFamily="2" charset="0"/>
            <a:ea typeface="굴림" charset="-127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38</TotalTime>
  <Words>753</Words>
  <Application>Microsoft Office PowerPoint</Application>
  <PresentationFormat>Custom</PresentationFormat>
  <Paragraphs>79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Arial</vt:lpstr>
      <vt:lpstr>Calibri Light</vt:lpstr>
      <vt:lpstr>Century Gothic</vt:lpstr>
      <vt:lpstr>Futura LT</vt:lpstr>
      <vt:lpstr>Futura LT Book</vt:lpstr>
      <vt:lpstr>Times New Roman</vt:lpstr>
      <vt:lpstr>Wingdings</vt:lpstr>
      <vt:lpstr>template</vt:lpstr>
      <vt:lpstr>Custom Design</vt:lpstr>
      <vt:lpstr> Prepared by: Seif Ahmed 23/08433 and Abdelrahman Mohammed 23/00307  </vt:lpstr>
      <vt:lpstr>Benefits</vt:lpstr>
      <vt:lpstr>SUMMARY</vt:lpstr>
      <vt:lpstr> 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Name of  Presentation </dc:title>
  <dc:creator>ADMIN</dc:creator>
  <cp:lastModifiedBy>seif ahmed</cp:lastModifiedBy>
  <cp:revision>5</cp:revision>
  <dcterms:created xsi:type="dcterms:W3CDTF">2016-07-29T12:24:30Z</dcterms:created>
  <dcterms:modified xsi:type="dcterms:W3CDTF">2025-10-03T18:44:59Z</dcterms:modified>
</cp:coreProperties>
</file>