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2" r:id="rId5"/>
    <p:sldId id="264" r:id="rId6"/>
    <p:sldId id="266" r:id="rId7"/>
    <p:sldId id="268" r:id="rId8"/>
    <p:sldId id="270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583-4C65-4E05-9A60-6EAC1EEFD0C2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20B3-21BE-46D5-8D32-7C4FD75E0E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583-4C65-4E05-9A60-6EAC1EEFD0C2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20B3-21BE-46D5-8D32-7C4FD75E0E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583-4C65-4E05-9A60-6EAC1EEFD0C2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20B3-21BE-46D5-8D32-7C4FD75E0E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583-4C65-4E05-9A60-6EAC1EEFD0C2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20B3-21BE-46D5-8D32-7C4FD75E0E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583-4C65-4E05-9A60-6EAC1EEFD0C2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20B3-21BE-46D5-8D32-7C4FD75E0E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583-4C65-4E05-9A60-6EAC1EEFD0C2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20B3-21BE-46D5-8D32-7C4FD75E0E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583-4C65-4E05-9A60-6EAC1EEFD0C2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20B3-21BE-46D5-8D32-7C4FD75E0E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583-4C65-4E05-9A60-6EAC1EEFD0C2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20B3-21BE-46D5-8D32-7C4FD75E0E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583-4C65-4E05-9A60-6EAC1EEFD0C2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20B3-21BE-46D5-8D32-7C4FD75E0E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583-4C65-4E05-9A60-6EAC1EEFD0C2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20B3-21BE-46D5-8D32-7C4FD75E0E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59583-4C65-4E05-9A60-6EAC1EEFD0C2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20B3-21BE-46D5-8D32-7C4FD75E0E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59583-4C65-4E05-9A60-6EAC1EEFD0C2}" type="datetimeFigureOut">
              <a:rPr lang="fr-FR" smtClean="0"/>
              <a:pPr/>
              <a:t>09/05/2022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20B3-21BE-46D5-8D32-7C4FD75E0EE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14488"/>
            <a:ext cx="8858280" cy="1470025"/>
          </a:xfrm>
        </p:spPr>
        <p:txBody>
          <a:bodyPr>
            <a:normAutofit fontScale="90000"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Check point</a:t>
            </a:r>
            <a:br>
              <a:rPr lang="en-US" sz="6000" dirty="0" smtClean="0">
                <a:solidFill>
                  <a:schemeClr val="bg1"/>
                </a:solidFill>
              </a:rPr>
            </a:br>
            <a:r>
              <a:rPr lang="en-US" sz="6000" dirty="0" smtClean="0">
                <a:solidFill>
                  <a:schemeClr val="bg1"/>
                </a:solidFill>
              </a:rPr>
              <a:t>Introduction To Data Base</a:t>
            </a:r>
            <a:r>
              <a:rPr lang="fr-FR" dirty="0" smtClean="0">
                <a:solidFill>
                  <a:schemeClr val="bg1"/>
                </a:solidFill>
              </a:rPr>
              <a:t/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sz="3200" dirty="0" err="1" smtClean="0">
                <a:solidFill>
                  <a:schemeClr val="bg1"/>
                </a:solidFill>
              </a:rPr>
              <a:t>created</a:t>
            </a:r>
            <a:r>
              <a:rPr lang="fr-FR" sz="3200" dirty="0" smtClean="0">
                <a:solidFill>
                  <a:schemeClr val="bg1"/>
                </a:solidFill>
              </a:rPr>
              <a:t> by </a:t>
            </a:r>
            <a:r>
              <a:rPr lang="fr-FR" sz="3200" dirty="0" err="1" smtClean="0">
                <a:solidFill>
                  <a:schemeClr val="bg1"/>
                </a:solidFill>
              </a:rPr>
              <a:t>SeifEddine</a:t>
            </a:r>
            <a:r>
              <a:rPr lang="fr-FR" sz="3200" dirty="0" smtClean="0">
                <a:solidFill>
                  <a:schemeClr val="bg1"/>
                </a:solidFill>
              </a:rPr>
              <a:t> </a:t>
            </a:r>
            <a:r>
              <a:rPr lang="fr-FR" sz="3200" dirty="0" err="1" smtClean="0">
                <a:solidFill>
                  <a:schemeClr val="bg1"/>
                </a:solidFill>
              </a:rPr>
              <a:t>bourkhis</a:t>
            </a:r>
            <a:endParaRPr lang="fr-FR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57222" y="1500174"/>
            <a:ext cx="9715568" cy="1000132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My</a:t>
            </a:r>
            <a:r>
              <a:rPr lang="fr-FR" dirty="0" smtClean="0">
                <a:solidFill>
                  <a:srgbClr val="FF0000"/>
                </a:solidFill>
              </a:rPr>
              <a:t> SQL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 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/>
            </a:r>
            <a:br>
              <a:rPr lang="fr-FR" dirty="0" smtClean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is a relational database management system (RDBMS). It is distributed under a dual GPL and proprietary license. It is one of the most used database management software in the world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57222" y="1500174"/>
            <a:ext cx="9715568" cy="1000132"/>
          </a:xfrm>
        </p:spPr>
        <p:txBody>
          <a:bodyPr>
            <a:normAutofit fontScale="90000"/>
          </a:bodyPr>
          <a:lstStyle/>
          <a:p>
            <a:r>
              <a:rPr lang="fr-FR" dirty="0" err="1" smtClean="0">
                <a:solidFill>
                  <a:srgbClr val="FF0000"/>
                </a:solidFill>
              </a:rPr>
              <a:t>My SQL functionalitie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>
                <a:solidFill>
                  <a:srgbClr val="FF0000"/>
                </a:solidFill>
              </a:rPr>
              <a:t> 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/>
            </a:r>
            <a:br>
              <a:rPr lang="fr-FR" dirty="0" smtClean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785926"/>
            <a:ext cx="871543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Two main engines are present in </a:t>
            </a:r>
            <a:r>
              <a:rPr lang="en-US" dirty="0" err="1" smtClean="0"/>
              <a:t>MySQL</a:t>
            </a:r>
            <a:r>
              <a:rPr lang="en-US" dirty="0" smtClean="0"/>
              <a:t>: </a:t>
            </a:r>
            <a:r>
              <a:rPr lang="en-US" dirty="0" err="1" smtClean="0"/>
              <a:t>MyISAM</a:t>
            </a:r>
            <a:r>
              <a:rPr lang="en-US" dirty="0" smtClean="0"/>
              <a:t> and </a:t>
            </a:r>
            <a:r>
              <a:rPr lang="en-US" dirty="0" err="1" smtClean="0"/>
              <a:t>InnoDB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err="1" smtClean="0"/>
              <a:t>MyISAM</a:t>
            </a:r>
            <a:r>
              <a:rPr lang="en-US" dirty="0" smtClean="0"/>
              <a:t>, unlike </a:t>
            </a:r>
            <a:r>
              <a:rPr lang="en-US" dirty="0" err="1" smtClean="0"/>
              <a:t>InnoDB</a:t>
            </a:r>
            <a:r>
              <a:rPr lang="en-US" dirty="0" smtClean="0"/>
              <a:t>, does not support transactions or automatic table integrity, it is not intended for applications whose data consistency is critical; however, its performance makes it suitable for applications requiring a simple and inexpensive database to implement</a:t>
            </a:r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57222" y="1500174"/>
            <a:ext cx="9715568" cy="100013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POSTGRE SQL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 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/>
            </a:r>
            <a:br>
              <a:rPr lang="fr-FR" dirty="0" smtClean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err="1" smtClean="0"/>
              <a:t>PostgreSQL</a:t>
            </a:r>
            <a:r>
              <a:rPr lang="en-US" dirty="0" smtClean="0"/>
              <a:t> is a powerful, open source object-relational database system with over 30 years of active development that has earned it a strong reputation for reliability, feature robustness, and performance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57222" y="1500174"/>
            <a:ext cx="9715568" cy="100013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POSTGRE SQL </a:t>
            </a:r>
            <a:r>
              <a:rPr lang="fr-FR" dirty="0" err="1" smtClean="0">
                <a:solidFill>
                  <a:srgbClr val="FF0000"/>
                </a:solidFill>
              </a:rPr>
              <a:t>functionalitie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>
                <a:solidFill>
                  <a:srgbClr val="FF0000"/>
                </a:solidFill>
              </a:rPr>
              <a:t> 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/>
            </a:r>
            <a:br>
              <a:rPr lang="fr-FR" dirty="0" smtClean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785926"/>
            <a:ext cx="871543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This SGBDRO uses modern data types, called compound or enriched according to the terminologies used in the usual IT term. This means that </a:t>
            </a:r>
            <a:r>
              <a:rPr lang="en-US" dirty="0" err="1" smtClean="0"/>
              <a:t>PostgreSQL</a:t>
            </a:r>
            <a:r>
              <a:rPr lang="en-US" dirty="0" smtClean="0"/>
              <a:t> can store more data types than the traditional simple types integers, characters, etc. The user can create types, functions, use type inheritance, etc.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57222" y="1500174"/>
            <a:ext cx="9715568" cy="100013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 SQL SERVER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 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/>
            </a:r>
            <a:br>
              <a:rPr lang="fr-FR" dirty="0" smtClean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Microsoft SQL Server is a database management system (DBMS) in SQL language incorporating, among other things, a RDBMS (relational DBMS) developed and marketed by Microsoft. It works under Windows and Linux OS (since March 2016)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57222" y="1500174"/>
            <a:ext cx="9715568" cy="100013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 SQL SERVER </a:t>
            </a:r>
            <a:r>
              <a:rPr lang="fr-FR" dirty="0" err="1" smtClean="0">
                <a:solidFill>
                  <a:srgbClr val="FF0000"/>
                </a:solidFill>
              </a:rPr>
              <a:t>functionalitie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>
                <a:solidFill>
                  <a:srgbClr val="FF0000"/>
                </a:solidFill>
              </a:rPr>
              <a:t> 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/>
            </a:r>
            <a:br>
              <a:rPr lang="fr-FR" dirty="0" smtClean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14282" y="1785926"/>
            <a:ext cx="871543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 addition to the features for the developer, SQL Server has many tools to facilitate administration. Here are some of them :Data replication, High availability, Database snapshot...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57222" y="1500174"/>
            <a:ext cx="9715568" cy="1000132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comparison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between</a:t>
            </a:r>
            <a:r>
              <a:rPr lang="fr-FR" dirty="0" smtClean="0">
                <a:solidFill>
                  <a:srgbClr val="FF0000"/>
                </a:solidFill>
              </a:rPr>
              <a:t> RBDMS</a:t>
            </a:r>
            <a:r>
              <a:rPr lang="fr-FR" dirty="0" smtClean="0">
                <a:solidFill>
                  <a:srgbClr val="FF0000"/>
                </a:solidFill>
              </a:rPr>
              <a:t/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>
                <a:solidFill>
                  <a:srgbClr val="FF0000"/>
                </a:solidFill>
              </a:rPr>
              <a:t> </a:t>
            </a:r>
            <a:br>
              <a:rPr lang="fr-FR" dirty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/>
            </a:r>
            <a:br>
              <a:rPr lang="fr-FR" dirty="0" smtClean="0">
                <a:solidFill>
                  <a:srgbClr val="FF0000"/>
                </a:solidFill>
              </a:rPr>
            </a:b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28596" y="178592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dirty="0" smtClean="0"/>
              <a:t> </a:t>
            </a:r>
            <a:r>
              <a:rPr lang="fr-FR" dirty="0" err="1" smtClean="0"/>
              <a:t>PostgreSQL</a:t>
            </a:r>
            <a:r>
              <a:rPr lang="fr-FR" dirty="0" smtClean="0"/>
              <a:t> et MySQL sont des solutions éprouvées pouvant rivaliser avec des solutions d’entreprise telles que Oracle et SQL Server</a:t>
            </a:r>
            <a:r>
              <a:rPr lang="fr-FR" dirty="0" smtClean="0"/>
              <a:t>.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MySQL est réputé pour sa facilité d’utilisation et sa rapidité, alors que </a:t>
            </a:r>
            <a:r>
              <a:rPr lang="fr-FR" dirty="0" err="1" smtClean="0"/>
              <a:t>PostgreSQL</a:t>
            </a:r>
            <a:r>
              <a:rPr lang="fr-FR" dirty="0" smtClean="0"/>
              <a:t> propose de nombreuses fonctionnalités plus avancées, c’est la raison pour laquelle </a:t>
            </a:r>
            <a:r>
              <a:rPr lang="fr-FR" dirty="0" err="1" smtClean="0"/>
              <a:t>PostgreSQL</a:t>
            </a:r>
            <a:r>
              <a:rPr lang="fr-FR" dirty="0" smtClean="0"/>
              <a:t> est souvent décrit comme une version open-source d’Oracle.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276</Words>
  <Application>Microsoft Office PowerPoint</Application>
  <PresentationFormat>Affichage à l'écran (4:3)</PresentationFormat>
  <Paragraphs>16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1_Thème Office</vt:lpstr>
      <vt:lpstr>Check point Introduction To Data Base created by SeifEddine bourkhis</vt:lpstr>
      <vt:lpstr>My SQL    </vt:lpstr>
      <vt:lpstr>My SQL functionalitie    </vt:lpstr>
      <vt:lpstr>POSTGRE SQL    </vt:lpstr>
      <vt:lpstr>POSTGRE SQL functionalitie    </vt:lpstr>
      <vt:lpstr> SQL SERVER    </vt:lpstr>
      <vt:lpstr> SQL SERVER functionalitie    </vt:lpstr>
      <vt:lpstr> comparison between RBDMS  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 point Introduction To Data Base created by SeifEddine bourkhis</dc:title>
  <dc:creator>ziedseif@hotmail.com</dc:creator>
  <cp:lastModifiedBy>ziedseif@hotmail.com</cp:lastModifiedBy>
  <cp:revision>13</cp:revision>
  <dcterms:created xsi:type="dcterms:W3CDTF">2022-05-09T16:47:46Z</dcterms:created>
  <dcterms:modified xsi:type="dcterms:W3CDTF">2022-05-09T21:16:37Z</dcterms:modified>
</cp:coreProperties>
</file>