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399" r:id="rId2"/>
    <p:sldId id="39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401" r:id="rId11"/>
    <p:sldId id="265" r:id="rId12"/>
    <p:sldId id="266" r:id="rId13"/>
    <p:sldId id="267" r:id="rId14"/>
    <p:sldId id="268" r:id="rId15"/>
    <p:sldId id="269" r:id="rId16"/>
    <p:sldId id="270" r:id="rId17"/>
    <p:sldId id="400" r:id="rId18"/>
    <p:sldId id="40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E4615D-3835-471A-9256-B8A28C0FFEFA}">
  <a:tblStyle styleId="{06E4615D-3835-471A-9256-B8A28C0FF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5-10T07:24:31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4987 4075 0,'40'92'93,"-27"-65"-77,14-1 0,-14 14-1,13 13 17,27-27 61,-13 1-77,13-27 0,26 13-1,54-13 1,65 0-1,1 0 1,65 0 0,120 0 15,-146 0-15,-146 0-16,133 0 31,-92 0-16,-41 0-15,173 0 32,-80 0-17,172 0 1,-198 0 31,-119 0-32,-14 0 1,-13 0 47,40 0-48,13 0 1,40 0-1,-93 0 79,-13-13-78,14-1 15,-14-12-15,13 26-1,13-13 1,-26-27 0,14 14 15,-14-27-16,26-13 17,-26 39-17,0 14 1,0-40 15,0 26 0,0 14 1</inkml:trace>
  <inkml:trace contextRef="#ctx0" brushRef="#br0" timeOffset="9720.76">10623 4061 0,'0'27'110,"0"13"-95,26 52 17,-12-65-17,-1-14 17,13 13-17,14-26 126,489 0-110,-330 0-31,12 0 16,14 0-16,251 0 31,-224 0-15,-67 0 15,0 0-16,278 0 17,-304 0-32,172 0 15,-225 0 32,-93 0-31,66 0 15,-13 0-15,53 0-1,40 0 1,0 0 0,-133 0 15,1 0 47,26 0-62,79 0-1,-92 0 16,-27 0-15,53 0 0,-13 0 15,-27 0-15,-12-13-1,-1 13-15,-13-13 172,13 0-125,-13-1-47,27-12 31,-27-14 0,13 40-31,-13-26 16,13 13 31,-13-27-31,0-13 30,0 26-30,0 14 15,0-13-15</inkml:trace>
  <inkml:trace contextRef="#ctx0" brushRef="#br0" timeOffset="31786.07">14975 5794 0,'0'-79'47,"14"13"-32,-14 26 1,26 14 0,1-1 15,-14 27 0,0 0 32,40 27-48,53 65 17,-67-52-17,-39-14 1,27 1-1,-27-1 1,0 27 15,-13 13 1,-1-26-17,1-27 1,-26 14-1,39-14 1,0 0 0,-27-13-1,27 13 1,13 14 15,14-27-15,-1 0-1,1 0 1,39 26 15,-26-26-15,52 0 15,-65 0-15,-14 0-1</inkml:trace>
  <inkml:trace contextRef="#ctx0" brushRef="#br0" timeOffset="32891.75">15571 5556 0,'26'-13'94,"1"13"-79,65-13 17,-52-14-17,-27 27 16,-13 14 79,0 25-79,-13-26-15,13 1-1,-27 12 17,107 40 61,-1 0-61,-26-39-1,-53-1 0,0 14-31,0 0 31,0 13-15,-53 0 0,0-1-1,-13-12 1,26-27-1,-52 14 1,65-27 15,14 0-15</inkml:trace>
  <inkml:trace contextRef="#ctx0" brushRef="#br0" timeOffset="34858.53">15386 6416 0,'66'0'31,"-132"0"-31,185 0 16,-93 0-16,146-13 31,-53 13-15,0 0-1,0-13 1,-53-1 0,0-12-1,-52 0 1,25-54-1,-12 40 1,13-26 0,-1 40-1,-26-80 1,-13 66 0,0-26-1,0 40-15,0-14 16,0-53-1,-13 14 17,0 39-17,13 14-15,-13-14 16,-14 14 0,14-1-1,-13 1 1,26 13-16,-40-40 15,13 13 1,-52-26 15,53 13-15,-40 13 0,66 14-1,-53 13 1,13-14-1,-53 1 17,27 12-17,-13-12 1,39 26 0,-79 0 15,40 0-16,-27 26 17,0 41-17,27-14 1,39-27 0,0-13-16,-39 53 31,13 27-16,26-27 17,40-13-17,-26 0 1,26 26 15,0-52-15,13 26-1,0 26 17,13-52-17,41 65 17,-41-79-17,-13 1 1,14 12-1,-1-13 1,14 14 0,-27-1-1,40 1 1,-40-14-16,53 13 31,-13-12-15,-13-1-1,0-13 1,-27 13-16,0-13 16,0 0-1,14 26-15,-14-26 16,0 0 0,1 0-1</inkml:trace>
  <inkml:trace contextRef="#ctx0" brushRef="#br0" timeOffset="54081.45">7329 8572 0,'0'-13'78,"13"13"-63,27 0 1,-40-13 0,40 13 46,12 26-46,-12 14-1,40-13 17,-67-27-17,-13 26 1,0 1 46,0 12-46,13-39 0,-13 27-1</inkml:trace>
  <inkml:trace contextRef="#ctx0" brushRef="#br0" timeOffset="54998.68">7699 8546 0,'14'0'47,"12"26"-31,1 1 15,-1 13-15,14 13 15,-40-40 16,13 13-32,-13 1 32,-66 26-15,-40-14-1,53 14 0,27-53-15,-14 13 15,13-13-31</inkml:trace>
  <inkml:trace contextRef="#ctx0" brushRef="#br0" timeOffset="56692.07">18336 8705 0,'-14'0'47,"1"0"-31,-13 0-1,12 0 1,1 0 0,-13 0-1,26 13 1,-27 0 0,14-13-16,0 13 15,0 1 1,-14-1-1,27 0 1,-53 27 0,40-40-1,-13 13 1,-1 0 78,14-13-63,0 0 16</inkml:trace>
  <inkml:trace contextRef="#ctx0" brushRef="#br0" timeOffset="57942.74">17899 8731 0,'-26'27'63,"-1"39"-48,-26 0 1,40 0 0,-53-13-1,66 0 1,-40-27-1,67-26 95,-1 0-95,14 0 1,13 0 0,-27 0 265,-13 0-265,1-13-1,12 13 1,-13 0-1,14-13 1,-1 13 62</inkml:trace>
  <inkml:trace contextRef="#ctx0" brushRef="#br0" timeOffset="64202.75">19063 6707 0,'0'-13'32,"-13"13"-1,-40 0-15,40 0-1,-14 0 1,1 0 15,26 26 47,-27 80-47,27-79-15,0-1 0,27-26 31,-14 0-32,14 0 1,12 0 15,-25 0-15,-1 0 15,13 80 31,-26-54-46,27 0-16,-27 27 31,-27 0-15,1-13 0,-27-27-1,0 0 16,-13-13 16,53 0-31,13-26 93,79 13-93,-53 0-16</inkml:trace>
  <inkml:trace contextRef="#ctx0" brushRef="#br0" timeOffset="64863.5">19328 6681 0,'13'0'47,"14"92"-16,-1-26-15,-13 14 0,14-14-1,-14-13 1,27 13 0,-27-13-1,-13-13 1,13-40 15</inkml:trace>
  <inkml:trace contextRef="#ctx0" brushRef="#br0" timeOffset="65404.5">19566 6839 0,'-13'0'47,"-53"0"-15,39 0-17,14 14 1,0-14-1,-27 0 1,14 13 0,-1 0-1,14-13 1</inkml:trace>
  <inkml:trace contextRef="#ctx0" brushRef="#br0" timeOffset="67014.52">19844 6826 0,'0'13'32,"39"1"-17,-12-1 17,13-13-17,-14 0 79,0-27-63,-26 1-15,27-14-1,-27-13 1,0 27 15,0-1-15,0 14 15,0 0 0,-13 13 1,-14 0-17,-39 26 1,26 41 0,-26-54-1,27 27 1,-1-14-16,27 0 15,-1 27 1,14-13 15,0 0-15,27-14 15,-1-26-15,-12 13-16,-1-13 15,0 0 1,40 0 0,-13 14 15,-14-14 0,14 0 0,-1-14-15</inkml:trace>
  <inkml:trace contextRef="#ctx0" brushRef="#br0" timeOffset="67879.62">19024 7594 0,'26'0'31,"0"-14"-15,67-12-1,-66 26 1,145-27-1,-27 1 1,-92 26 0,79-13-1,-92-14 1,53 27 0,-93-13-1,26 13 16,-13 0-15</inkml:trace>
  <inkml:trace contextRef="#ctx0" brushRef="#br0" timeOffset="68874.97">19526 7792 0,'0'-13'63,"0"-27"-48,0 14 1,13 26 0,1 0-1,12 0 1,1 26 78,-27 40-79,0-26 16,0-14-15,0 1 0,0-1-1,13-13 1,0-13 0,0 14-1,14-14 1,-14 0 15,0-14-15,14 14-1,-14 0 1,13-26 15,-12 13-15,-1 13-1,-13-13 1,26-27 109</inkml:trace>
  <inkml:trace contextRef="#ctx0" brushRef="#br0" timeOffset="69537.23">20174 7210 0,'14'0'31,"-1"0"-15,0-13 0,14 13-1,-1 0 16,-13-14 1,1 14-1,-1 0-15,13-13-1</inkml:trace>
  <inkml:trace contextRef="#ctx0" brushRef="#br0" timeOffset="70269.02">20227 7435 0,'67'-13'31,"-134"26"-31,147-26 16,-54 13 0,-13 0 30</inkml:trace>
  <inkml:trace contextRef="#ctx0" brushRef="#br0" timeOffset="73568.32">20889 6667 0,'0'0'0,"0"-13"16,-13 13 0,-27-26-1,13 26 17,1 0-1,13 0 0,0 0 32,13 13-32,0 27-16,0-14 1,13 14 0,13-27-1,-13 0 1,14 1 0,-27-1-1,26-13 16,-12 0-15,12 26 0,1-26 15,-1-26 110,-26-1-126,26 1 1,1-40-1,-27 39 1,13 1 0,-13 13-1,0-1 1,0-12 15,0 13-15,-13-14-1,0 27 1,-14 0 0,1 0 31,13 0-32,-1 0 1,1 0-1,0 0 1</inkml:trace>
  <inkml:trace contextRef="#ctx0" brushRef="#br0" timeOffset="74420.5">21365 6390 0,'27'13'63,"-27"27"-48,13 26 1,26 53 15,-25-80-15,-14-12-1,13-1 1</inkml:trace>
  <inkml:trace contextRef="#ctx0" brushRef="#br0" timeOffset="75096.89">21497 6469 0,'-13'0'63,"-13"0"-32,12 0-15,-12 13-1,0-13 17,12 0-17,1 14 17,-13-14-1</inkml:trace>
  <inkml:trace contextRef="#ctx0" brushRef="#br0" timeOffset="77281.77">21802 6363 0,'-14'0'62,"-12"0"-46,0 0 0,-14 0-1,13 0 1,1-26-1,13 26 1,13-13 0,-27 13-1,27-14 32,0 1-31,40-27-1,13 1 1,0-1 0,-27 14-1,14 12 17,-14 28 93,14 38-110,-27-12 1,0 40-1,-13-28 1,0 1 0,0 0-1,0 0 1,0-26 0,0-14-1,27 0 1,-27 0-1</inkml:trace>
  <inkml:trace contextRef="#ctx0" brushRef="#br0" timeOffset="78256.16">20929 7236 0,'39'0'32,"1"0"-17,79-39 17,-106 39-17,93-27 1,198-52 15,-238 52-15,133-26-1,-146 53 1,53-52 0,-67 52-1,-12-27 1,-27 14-1,13 13 1</inkml:trace>
  <inkml:trace contextRef="#ctx0" brushRef="#br0" timeOffset="79799.07">21339 7527 0,'0'-26'94,"53"-67"-63,-27 67-15,-13 26 0,0 0 62,1 40-63,12-40 1,-26 39 0,0-26 15,0 1-15,0-1-16,0 0 15,0 14 1,0-1-16,0 53 31,-26-26 0,12-53-15,14 27 0,14-27 46,-1 0-31,0-13-15,40-1 15,-40 14-15,14-26 15,-1 13-15,14 13-1,-27-14 1,0 14 78,14 0-63</inkml:trace>
  <inkml:trace contextRef="#ctx0" brushRef="#br0" timeOffset="81471.55">22225 6773 0,'0'0'0,"26"-13"31,27 13-15,-13-13 15,-13 13-15,-14 0-1,13-13 1,1-14 0</inkml:trace>
  <inkml:trace contextRef="#ctx0" brushRef="#br0" timeOffset="82437.92">22265 7025 0,'13'0'47,"13"0"-32,14 0 16,-13 0-15,-1 0 0,27-14-1,-13 14 1,-14-13 0,14 13-1,-27-13 1,0 13-1,14 0 1,-1-13 0,-13 13-1,1-27 1,12 14 0</inkml:trace>
  <inkml:trace contextRef="#ctx0" brushRef="#br0" timeOffset="89018.92">22926 6152 0,'13'0'47,"27"13"-32,-13 53 1,-14-26 0,53 26-1,-40-27 1,-26-12 0,14-27-1,12 13 32,-26 0-31,26-13 15,-12 0 47,-1 0-62,13-13-1,41-27 17,-41 14-17,-13 13 1,0-14 15,-13 1-15,14-1-1,-14 14 1,0-66 0,0-1 30,-27 27-14,1 40-17,13 13 17,13 53 61,26 79-61,-13-79-17,0 0 1,27 27-1,-27 26 17,1-93-17,-14 0 1,0 13 0,13 14-1,13-27 1,-26 14 15,0 12 16,0-25-31,0-1-1</inkml:trace>
  <inkml:trace contextRef="#ctx0" brushRef="#br0" timeOffset="94889.37">12078 8850 0,'13'0'140,"1"0"-124,-1 0-16,13 0 31,1 0-15,-14 0 15,40 0-15,-40 0-1,80 0 16,-40-13-15,-27 13 0,-13 0-1,14-13 1,26-27 15,13 40-15,-40-26 15,-12 26-15,-14-27 327,0 1-327,0-27 0,0 13-1,0-26 17,0 40-17,0-14 1,0 13-1,0-39 17,0 53-17,0 0 1,-27-14 93,-26 27-77,14 0-1,12 0-16,-13 0 1,27 0 0,-53 0-1,13 0 17,13 0-1,27 0-16,-26 0 1,-1 0 0,27 14-1,-67-1 1,41-13 0,-1 26-1,27-26 1,-14 0-1,1 0 1,26 27 0,-40-27-1,27 0 1,0 0 0,-14 0-1,1 0 1,-1 0 15,27 79 188,-13-39-204,13-1 1,-13 14 0,13-26-1,0-14 1,0 0 93,0 14-93,0-1 31,0-13-32,13 1 1,-13-1 31,13-13-16,0 0-15,1 0-1,12 13 1,14-13 47,-27 0-48,0 0 1,0 0-1,14 0 1,-14 0 0,0 0 31,1 0-16,12 0-16,1 0 17,-1 0 30</inkml:trace>
  <inkml:trace contextRef="#ctx0" brushRef="#br0" timeOffset="96299.16">11787 9485 0,'13'0'140,"1"-13"-108,-14 0-17,13 0 1,-13-27-1,13 40 1,14-40 0</inkml:trace>
  <inkml:trace contextRef="#ctx0" brushRef="#br0" timeOffset="97656.73">11800 9247 0,'14'0'125,"12"0"-109,1 0 15,-14 0-15,0 0 15,0 0-15,0 0 15,1 0-15,-1 0 15,0 0 31,14 0-15,-14 27 31,-13-14-62,13 0 0,-13 14 15,0-14 63,0 26-63,0-25-16</inkml:trace>
  <inkml:trace contextRef="#ctx0" brushRef="#br0" timeOffset="156498.57">12541 9022 0,'0'66'78,"-26"-26"-63,13 0-15,-67 52 32,40-25-17,14-54 1,13 0 0,-14 13-1,27 1 1,-39 13-1,12-14 1,1-13 0</inkml:trace>
  <inkml:trace contextRef="#ctx0" brushRef="#br0" timeOffset="157424.79">11152 9009 0,'-13'27'63,"-53"52"-48,26 0 1,-105 106 15,78-145-15,54-13-1,-13-1 1,26-39 125</inkml:trace>
  <inkml:trace contextRef="#ctx0" brushRef="#br0" timeOffset="158236.16">10663 8877 0,'0'0'0,"-27"0"15,-65 79 17,12-39-17,54 0 1,-27-14-1,0 27 1,-26-13 0,52-14-1,-13 1 1,14-1 0,-40 0-1,0 27 95,39-26-95,-12-1 1</inkml:trace>
  <inkml:trace contextRef="#ctx0" brushRef="#br0" timeOffset="159145.73">9578 8969 0,'-27'0'16,"1"14"0,13 12-1,-67 27 1,54-40-16,13 0 15,-67 54 1,41-41 0,-67 27-1,40 13 1,26-53 0,14 14-1,-1-1 1</inkml:trace>
  <inkml:trace contextRef="#ctx0" brushRef="#br0" timeOffset="159897.41">8705 9062 0,'-27'0'31,"-26"13"0,14 0-15,-27 27 0,-27 13-1,-92-26 1,92-1 0,-158 67-1,158-67 1,67 0-1</inkml:trace>
  <inkml:trace contextRef="#ctx0" brushRef="#br0" timeOffset="-211316.75">12356 10107 0,'-13'66'109,"-27"14"-93,0-14 0,-26 13-1,27 14 16</inkml:trace>
  <inkml:trace contextRef="#ctx0" brushRef="#br0" timeOffset="-210443.83">11734 10067 0,'-79'40'31,"13"13"-16,-93 26 17,119-79-17,-13 27 1,-39 13 15,52-40-15,0 13-1,-52 13 1,39-13 0,0 27-1,40-40 1</inkml:trace>
  <inkml:trace contextRef="#ctx0" brushRef="#br0" timeOffset="-209869.32">10808 10134 0,'-13'0'16,"-93"0"15,-26 0-15,-40 39-1,-53 1 1,27-14 0,78-12-1,94-1 1,0 0 15,-14-13-15,27 40-1,-14-40 1</inkml:trace>
  <inkml:trace contextRef="#ctx0" brushRef="#br0" timeOffset="-209355.01">9644 10120 0,'0'0'0,"-53"27"31,-26 12-15,-14-25-1,-92 12 1,0-13 0,39 14-1,14 13 1,79-40-1</inkml:trace>
  <inkml:trace contextRef="#ctx0" brushRef="#br0" timeOffset="-208869.31">8639 10054 0,'-67'40'16,"134"-80"-16,-147 80 16,27-14-16,-119 93 15,93-79 1,-133 79 0,80-66-1,66-27 1,39-26-1,67 0 110,-40-13-125</inkml:trace>
  <inkml:trace contextRef="#ctx0" brushRef="#br0" timeOffset="-199885.11">19328 9432 0,'-40'0'31,"14"-26"-15,-27 13 0,40 13-1,-1 0 1,-12 0 0,13 0 15,-1 26 31,14 1-30,-39 12-17,12 14 1,27-13-1,40-14 32,-27-12-31,0-14 0,14 0-1,-14 26 1,27-26-1,13 0 17,-27 0-17,-39 40 142,0-27-142,-14 0 1,-12-13-1,-1 27 1,13-27 15,14 0-15,0 0 0</inkml:trace>
  <inkml:trace contextRef="#ctx0" brushRef="#br0" timeOffset="-199259.79">19711 9353 0,'27'13'46,"-27"27"-30,0 26 0,13 0-1,-13 0 1,0 1 0,27-1-1,-14-27 1,-13-25-1</inkml:trace>
  <inkml:trace contextRef="#ctx0" brushRef="#br0" timeOffset="-198809.99">19844 9591 0,'0'0'0,"-40"0"15,0-26 1,-13 12 0,14 14-1,12-26 1,14 26 0,0 0-1</inkml:trace>
  <inkml:trace contextRef="#ctx0" brushRef="#br0" timeOffset="-197605.03">19883 9525 0,'40'0'15,"13"0"1,-13 0 0,-27 0-1,0 0 1,14 0 15,-1-26-15,-13 12-1,1 1 1,-1 0 0,-13 0 15,0-1 31,-13-12-30,-1 26-17,-12-13 1,26 39 156,0 14-157,13 13 17,0-14-17,14 14 1,-27-39 0,26-1-1,-13 0 1,1-13-1,-1 0 1,13 27 0,1-27-1,-14 0 17,0 0 14</inkml:trace>
  <inkml:trace contextRef="#ctx0" brushRef="#br0" timeOffset="-196545.25">19209 10028 0,'26'0'31,"27"0"-15,-13 26-16,26-26 31,13 0-15,-26-13-1,27-27 1,-54 40-16,14-13 16,13 0-1,26 0 1,-13-14-1,-53 27-15,27 0 16,-27 0-16,1 0 16,-14-26-1,13 26-15,0 0 78,13-14-62,80 1 15,-66 0-15,-14-14-16,54 27 16,-40 0-1,-1 0 1,-12-13-1</inkml:trace>
  <inkml:trace contextRef="#ctx0" brushRef="#br0" timeOffset="-195369.94">19844 10173 0,'0'-39'94,"13"25"-78,13 14 15,14 27 156,-40 26-171,0-40 0,0 27-1,13-27 1,-13 13-1,14-26 1,12 14 15,0-1 1,-12-13-17,-1 0 16,0 0-15,14 0 0,-1 0 15,1 0 47,-14 0-62,-13-13 15,13 13-15,-13-14-1,13 14 16,14-13-31</inkml:trace>
  <inkml:trace contextRef="#ctx0" brushRef="#br0" timeOffset="-194480.64">20492 9750 0,'13'-27'31,"0"27"1,1 0-17,12-26 17,1 26-1,-27-13 63,26 13-79,-13-13 1,14-1-1,-1 14 1,-26-26 0</inkml:trace>
  <inkml:trace contextRef="#ctx0" brushRef="#br0" timeOffset="-193543">20532 9948 0,'13'0'63,"40"0"-32,53-13 0,-53-13-15,-40 26-1,66 0 1,1-40 15,-28 13-15,1 27-1,-13-13 1,-53 13 156</inkml:trace>
  <inkml:trace contextRef="#ctx0" brushRef="#br0" timeOffset="-190121.95">21458 9274 0,'0'0'0,"-27"-27"31,14 27-15,0-13-1,0 13 17,-14 0 14,1 0 1,-14 0-31,-26 40 15,-14 26 16,28-40-31,25 40-1,14-39 1,13-14 0,0 0-1,0 1 1,0-1-1,13 0-15,14-13 16,12 26 0,-26-26 15,1 0-31,-1 0 16,0 0-1,27-13 16,-27 13 48,0 0-64,14 13 1,-27 14-1,26 39 1,1-53 0,-27 27-1,0-27 1,0 0 0,-14-13 30,-25 14 1,12-14-15,14 0-17</inkml:trace>
  <inkml:trace contextRef="#ctx0" brushRef="#br0" timeOffset="-189144.57">21630 9446 0,'26'39'109,"1"1"-93,-14 26-1,0 0 1,40 40 15,-27-53-15,-26-40 0</inkml:trace>
  <inkml:trace contextRef="#ctx0" brushRef="#br0" timeOffset="-188544.8">21841 9591 0,'-53'0'47,"27"0"-31,0 0 0,-14 13-1,13 1 16,1-14-15,-1 0 0,-12 26-1,12-26 17</inkml:trace>
  <inkml:trace contextRef="#ctx0" brushRef="#br0" timeOffset="-186666.08">22053 9353 0,'-40'0'63,"14"0"-48,-1 0 1,-12 0 15,12 0 32,14-26-32,13-1 0,26 14-15,-26-27 0,40 1-1,-40 25 1,13 14 140,40 53-140,27 66 15,-41-39-15,-12-54-1,-14-13 1,14 14 31,-27-1-32,13-26 1,0 0 0,-13 13 109</inkml:trace>
  <inkml:trace contextRef="#ctx0" brushRef="#br0" timeOffset="-185667.25">21339 10200 0,'13'0'16,"27"-27"-1,-14 27 1,40-13-1,0-13 1,-13 26 0,93-27-1,26-39 1,-14 53 0,28-14-1,-14-26 1,-80 53-1,-12-13 1,-27 0 15,-14-14-15</inkml:trace>
  <inkml:trace contextRef="#ctx0" brushRef="#br0" timeOffset="-184341.31">22066 10292 0,'13'-13'94,"-13"-13"-79,67 12 17,-67 41 171,0 13-188,0-1 1,-14-12 0,1-1-1,13 14 1,27-14 46,-1-26-15,-13 0-16,1 0-15,12 0 15,14 0-15,-40-13-16,26 13 31,27 0-15,-40 0 15,14 0-15,-14-26-1,13 26 1,-12-14 15,-1 14-15</inkml:trace>
  <inkml:trace contextRef="#ctx0" brushRef="#br0" timeOffset="-182855.86">22847 9697 0,'13'0'63,"13"0"-48,1 0 17,-14 0-17,0 0-15,27-26 32,-13 26-32,12-14 31,-26 14-31,54-13 31,-28 0 0</inkml:trace>
  <inkml:trace contextRef="#ctx0" brushRef="#br0" timeOffset="-181948.36">22900 10014 0,'13'0'47,"40"0"-15,-40 0-32,53-13 15,-53 0 1,27 13-1,-13 0 17,-27-26-17,52 39 1,-12-13 15,-27 0-15,1 0-1,-1 0 79</inkml:trace>
  <inkml:trace contextRef="#ctx0" brushRef="#br0" timeOffset="-173269.4">23535 9300 0,'66'0'31,"0"0"0,-26 0-15,13 0-1,-14 0-15,1 0 32,13 13-17,-27-13 1,-26 14 0,27-14 30,-27 13-30,0 13 15,0 107-15,-40-1 15,40-106-15,0 93 15,-13-105-31,13 25 16,0-26-1,0 14 1,0-14 0,13 53-1,0-39 1,-13-14-1</inkml:trace>
  <inkml:trace contextRef="#ctx0" brushRef="#br0" timeOffset="-172642.57">23971 9565 0,'0'0'0,"-13"0"16,0 0-1,-14 0 1,-12 0 0,-1 0 15,27 0-15,-14 0-1,-12 0 1,12 0 15,1 0 32,12 0-48,1 0 16</inkml:trace>
  <inkml:trace contextRef="#ctx0" brushRef="#br0" timeOffset="-168297.64">15068 10001 0,'13'0'125,"27"0"-110,0 0 1,13 0 0,-1 0-1,-38 0 1,-1 0 15,0 0-15,14 0-1,-14 0 1,13 0 0,-12 0-1,-1 0 1,0 0 15,66 0 0,-26 0-15,-26 0 187,-27-13-172,13-40 1,0-13-1,-13 26 0,0 14 16,0-40-31,0 26 15,-13-13 0,13 40-15,-27-14 46,14 1-15,-13 13-16,13 13-15,-1 0 0,1 0-1,-53 0 1,40 0 15,-41 0-15,-38 0 15,12 0 16,66 13-32,-52-13 1,39 40 0,-65-40-1,91 0 17,-25 0-17,25 0 16,1 0 1,0 13 186,0 40-202,-14 53 15,27-54-15,0-12-16,0 0 31,0-14-15,0 1 15,0-1-15,0 27 15,0-13-15,14-40 124,12 0-124,14 0 15,13 0-15,-14-13-16,1 13 15,0-14 1,-1-12-16,67 13 31,-93-1-15</inkml:trace>
  <inkml:trace contextRef="#ctx0" brushRef="#br0" timeOffset="-164111.8">14949 10517 0,'26'0'94,"27"0"-63,13 0 0,-52 0-15,-1 0 0,40 0-1,-40 0 1,0-13-1,14 13 1,12 0 0,-39-13 93,27 13-93,-14 0-1,0 0 48,14 0-32,-27-14-15,13 14-1</inkml:trace>
  <inkml:trace contextRef="#ctx0" brushRef="#br0" timeOffset="-129602.88">15557 10014 0,'-13'0'46,"-26"14"-30,-28 52 15,28 0-15,-1 0 0,0 0-1,1 0 1,-1-13-1,14-13 1,12-14 0</inkml:trace>
  <inkml:trace contextRef="#ctx0" brushRef="#br0" timeOffset="-128541.11">16298 10067 0,'-13'14'62,"-13"25"-46,-41 80 15,28-39-15,-14-14-1,13 0 1,14-26 15</inkml:trace>
  <inkml:trace contextRef="#ctx0" brushRef="#br0" timeOffset="-127227.14">17383 10067 0,'0'14'47,"-13"-1"-32,-40 40 1,27 0 0,-41 26-1,41-13 1,-14-26 0,-13 26 15,53-40-16,-13-26 1,13 27 15,-26-27-15,26 26 218,-27 1-218,14-14 0,13 0-1</inkml:trace>
  <inkml:trace contextRef="#ctx0" brushRef="#br0" timeOffset="-85324.75">12144 11258 0,'-13'0'47,"-13"0"-31,12 13-16,-12 27 15,-40 0 1,-53 39 15,39-13-15,27-39-1,-13 52 1,27-39 0,-1-14-1,0-13-15,27 14 16,-27 12 0,27-39 15</inkml:trace>
  <inkml:trace contextRef="#ctx0" brushRef="#br0" timeOffset="-84744.74">11218 11377 0,'-13'0'31,"-40"0"0,0 13-15,-198 40 15,-80 40 0,252-27-15,66-53-1</inkml:trace>
  <inkml:trace contextRef="#ctx0" brushRef="#br0" timeOffset="-84258.69">10451 11258 0,'-13'26'31,"-146"94"1,-13-68-17,-26 68 1,26-15 0,0-52-1,106-53 1,66 13-1</inkml:trace>
  <inkml:trace contextRef="#ctx0" brushRef="#br0" timeOffset="-83727.11">9247 11351 0,'-26'0'47,"-54"66"-16,14-13-15,-66 13-1,-27 13 1,67-13 0,65-52-1,1-14 1,12 0 46</inkml:trace>
  <inkml:trace contextRef="#ctx0" brushRef="#br0" timeOffset="-83229.38">8506 11232 0,'0'0'0,"-132"52"31,66-25-15,-212 145-1,172-79 1,53-80-1,40-13 1</inkml:trace>
  <inkml:trace contextRef="#ctx0" brushRef="#br0" timeOffset="-64872.26">15438 11298 0,'-39'26'94,"-1"40"-79,0 0 1,1-26 0,-14 26-1,-66 53 17,79-53-17,14-26 1,12-40-1,1 27 1</inkml:trace>
  <inkml:trace contextRef="#ctx0" brushRef="#br0" timeOffset="-64200.05">16219 11377 0,'-13'13'47,"-27"53"-32,-13 14 1,13 12-1,-79 147 17,66-160-17</inkml:trace>
  <inkml:trace contextRef="#ctx0" brushRef="#br0" timeOffset="-63443.79">17066 11298 0,'0'53'47,"0"-14"-31,-14 54 0,1-40-1,-66 53 1,66-67-1,-27 14 1,0 0 0,27-26-1</inkml:trace>
  <inkml:trace contextRef="#ctx0" brushRef="#br0" timeOffset="-60947.21">19711 11628 0,'0'0'0,"-26"-13"31,-14 0-15,14-13 15,13 26-15,-27 52 93,13 1-93,27 27 0,0-54-1,0-13 1,14 1-1,-1-14 1,0 0 15,14 0-15,12 0 0,-12 0-1,12 0 1,-12 0-1,-27 39 64,0 1-64,-13-27 1,-1 27 15,1-40-15,0 0 15,0 0-15,-27 0-1</inkml:trace>
  <inkml:trace contextRef="#ctx0" brushRef="#br0" timeOffset="-60356.8">20082 11496 0,'0'27'31,"-27"12"-15,14 14-1,-13 13 1,26-13 0,0-40-1,0 14 1,0-1-1,0 1 32,0-14-31</inkml:trace>
  <inkml:trace contextRef="#ctx0" brushRef="#br0" timeOffset="-59960.86">20108 11655 0,'-39'0'62,"12"0"-46,14 0-1,-66 0 17,52 13-17</inkml:trace>
  <inkml:trace contextRef="#ctx0" brushRef="#br0" timeOffset="-58838.1">20254 11628 0,'0'0'0,"26"0"31,1 0 16,-14 0-16,0 0 16,0-39-16,-13 26-15,0-14 15,0-13-15,0 27-1,0 0 1,-13 13 93,0 53-93,-13-13 0,12-1-1,14 27 1,-13-26 0,0-14-1,13-12 1,13-14 31,0 13-32,1-13 1,12 0 0,14 0-1,-1 0 16,-25 0-15,12 0 0,-13 0-1,1 0 1,-1 0 0</inkml:trace>
  <inkml:trace contextRef="#ctx0" brushRef="#br0" timeOffset="-58184.18">19592 12197 0,'14'0'31,"118"14"0,-79-14-15,106-40 0,145-26-1,-40 13 1,-92 26 0,-105 14-1,-54 0 1</inkml:trace>
  <inkml:trace contextRef="#ctx0" brushRef="#br0" timeOffset="-57259.52">20055 12435 0,'0'-39'16,"0"-27"-1,14 52-15,12-12 16,-13-14 0,14 14-1,-14 26-15,0 0 16,0 0-1,14 53 32,26 13-31,-27 0 0,1 0-1,-27-26-15,0-14 16,0 14-1,0-14 1,0-12 0,13-1-1,0-13 1,27 0 0,-14 0 15,14 0-16,13-40 1,13 0 0,0 1-1,-26 12 1,-14 1 0,-12 26-1,25-13 1,-39-14-1</inkml:trace>
  <inkml:trace contextRef="#ctx0" brushRef="#br0" timeOffset="-56757.56">20981 11867 0,'27'0'32,"13"-27"-1,-1 27-15,-12 0-1,-14 0 1,13 0-1,1 0 17,-27-13-17</inkml:trace>
  <inkml:trace contextRef="#ctx0" brushRef="#br0" timeOffset="-56028.52">20942 12184 0,'13'0'47,"93"-26"-16,-27 12 0,-66 1-15,1 13 77,-1 0 32,13 0-93,-26-13-17,-13 13 32</inkml:trace>
  <inkml:trace contextRef="#ctx0" brushRef="#br0" timeOffset="-53218.06">21590 11377 0,'-13'0'46,"-14"13"-14,-12 1-1,39-1 0,-14 40 0,-25 13-15,25 40 15,14-80 47,27-26-62,13 0 31,-1-13-31,80-66 15,-92 65-16,-14 14 1,14 66 93,-27-39-93,0-1-16,0 14 16,0 106-1,-27-120 1,1 14 15,12-40 0,-12 0-15,-1 0 15,14-14 1,0 1 30</inkml:trace>
  <inkml:trace contextRef="#ctx0" brushRef="#br0" timeOffset="-52556.83">22000 11417 0,'0'53'62,"27"0"-46,-27 13-1,13-27 1,0 14 0,13 27-1,1-14 1,-1-26 0</inkml:trace>
  <inkml:trace contextRef="#ctx0" brushRef="#br0" timeOffset="-51761.61">22132 11668 0,'0'-13'63,"-13"13"-32,-13 0-15,-1 0-1,14 13 1,0-13 0,0 27 93,-14-27-93,1 26 30,-1-26-14,14 0-17,0 0 48</inkml:trace>
  <inkml:trace contextRef="#ctx0" brushRef="#br0" timeOffset="-48790.76">22423 11232 0,'-26'13'125,"13"66"-110,-27 40 17,27-39-17,0-14 1,13-53 0,0 13 15,13-12 0,0-14-15,14 0 15,-14 0-15,0 0-1,13 0 1,1 0-1,-14 0 17,-26-40 61,-14-53-61,14 14-1,0 66 0,0 13 0,-14 0 126,1 0-126</inkml:trace>
  <inkml:trace contextRef="#ctx0" brushRef="#br0" timeOffset="-42635.59">21497 12211 0,'27'0'31,"105"0"0,40-14-15,79-39 0,41 0-1,-15 1 1,-39-1 15,-224 26-15,-28 27 124</inkml:trace>
  <inkml:trace contextRef="#ctx0" brushRef="#br0" timeOffset="-41586.32">21907 12237 0,'0'-13'47,"40"-14"-16,-13 27-15,-14-13 0,27-13-1,26 26 1,-27 13 0,14-13-1,-39 26 1,-1-12-1,-13-1 64,26 26-64,-26-12 1,-13 26-1,13-14 1,-53 67 0,27-66-1,26-27 1,13-13 46,27 0-30,-27 0-17,53 0 1,-26-26 15,-27 26-15,40 0-1,-40 0 32,-13-27 31,26 14-46,14 13-17</inkml:trace>
  <inkml:trace contextRef="#ctx0" brushRef="#br0" timeOffset="-40888.07">23072 11880 0,'26'-13'47,"1"13"-16,-1-27 16,-13 27-31,0 0 15,1 0-15</inkml:trace>
  <inkml:trace contextRef="#ctx0" brushRef="#br0" timeOffset="-39841.75">23072 12065 0,'13'0'157,"0"0"-126,14 0-15,-14 0-1,26 0 1,-12-13-1,-14 13 189,-13-13-173,13 13-16</inkml:trace>
  <inkml:trace contextRef="#ctx0" brushRef="#br0" timeOffset="-38715.73">23707 11324 0,'0'0'16,"-40"0"-16,-26 0 31,26 0 0,-13 13-15,27 14-1,13-14 1,-1 0-16,1 40 16,13-13-1,-13-14 1,13 1 0,53-1 15,-27-26-16,-13 14 1,40-14 0,-13 0 15,39-27-15,-39 14-1,-27-14 1,1 27-16,-1 14 78,-13 12-62,0-13-16,0 1 15,-27 38 1,27-25-16,-26-14 15,-40 40 1,13-27 0,26-12-1,27-1 1,-13-13 15,0 0-15,0 0 31,-1 0-32</inkml:trace>
  <inkml:trace contextRef="#ctx0" brushRef="#br0" timeOffset="-37182.32">13057 12475 0,'13'0'63,"-13"-53"-32,14-13-15,25-13-1,-12 26 1,-14-40 15,13 14-15,-12 13 0,-1 39-1,-13-13 1,0 14-1,0 13 1,13-27 15,-13 14-15,0-1 0</inkml:trace>
  <inkml:trace contextRef="#ctx0" brushRef="#br0" timeOffset="-36165.89">13137 11800 0,'26'-26'125,"-13"-27"-110,80-53 16,-67 67-15,-26 25 0,14 14-1,-1 0 79,26 0-78,-12 14 15,-14 12-15,14 40 15,-1-39-16,-26-1 1,27 27 0,-27-40 15,0 0-15</inkml:trace>
  <inkml:trace contextRef="#ctx0" brushRef="#br0" timeOffset="32032.25">516 6138 0,'13'0'62,"53"106"-31,-52-66-15,-1 13 0,-13 0-16,13 13 15,27 40 17,-40-93-17,0 0 16,13 0 1</inkml:trace>
  <inkml:trace contextRef="#ctx0" brushRef="#br0" timeOffset="33192.37">847 6099 0,'0'0'0,"-27"-27"31,14 27-15,0 0 31,0 0-16,-14 0-15,1 13 15,12 14-15,1-14-1,13 14 1,-13-1-1,13 0 1,0 27 0,0-39-1,13 25 1,0-25 0,14-1-1,-14-13 1,0 0-1,14 0 17,12 0-1,-12 0 16,-14-13-16,27-1-15,-40-12-1,0-1 17,0 1-17,0-14 16,-27 14-15,1-1 0,-14-12-1,-13 12 17,53 1-17,-26 26 16</inkml:trace>
  <inkml:trace contextRef="#ctx0" brushRef="#br0" timeOffset="34286.76">1111 6046 0,'-13'-27'32,"26"54"-32,-39-54 15,-1-12 17,1 39-1,-1 0 0,14 0-15,0 0-1,0 0 17,13 26-17,26 14 16,40-27 1,-39 0 15,-1-13-16,1 0 16,-14-13-32,0-27 17,0 53 61,-13 54-77,0 105 15,-53 26 0,-26-132 1,13-53-1,-13-13 0,52 0-15,1 0 15</inkml:trace>
  <inkml:trace contextRef="#ctx0" brushRef="#br0" timeOffset="35669.28">1376 6469 0,'26'-66'63,"-12"26"-63,38-52 31,120-239-16,-105 225 17,-28 27-17,-39 26 1,0 40 0,0 39 77,0 53-77,0-12 0,13 38-1,1 94 16,-14-160-15,13-12 0,0-1-1,14 1 1,-27-14 0,13 14-1,0-1 1,-13-52 109,13-27-110,14-53 1,-14-53 0,13-13-1,14 119 1,0-53 0,0 0 15,-1 40 0,-26 66 0</inkml:trace>
  <inkml:trace contextRef="#ctx0" brushRef="#br0" timeOffset="36324.53">2474 5477 0,'13'92'47,"0"-12"-16,14 92-15,-27-119-1,26 39 1,-26-65 0,0 39-1,-13-40 1,-13 14-1,-14 0 17,0-1-17,27-39 1,-27 27 0</inkml:trace>
  <inkml:trace contextRef="#ctx0" brushRef="#br0" timeOffset="37290.61">423 5887 0,'-13'26'47,"-53"54"-16,26-41-15,1 81 0,25-94-1,14 93 1,0-79 0,14 66 15,12-67-16,-13-12 1,40-27 15,-53 26-15</inkml:trace>
  <inkml:trace contextRef="#ctx0" brushRef="#br0" timeOffset="38952.11">0 6297 0,'0'-26'15,"0"39"173,0 13-172,0 93-1,0-13 16,0-79-15,13-14 15,14 0-15,-1-13 15,-13 13-15,14-13-1,-1 0 32,1 0-15,-14 0 46,0-13-63,0-27 17,14 14-17,-27 0 1,0-1-1,0-13 17,0 1-17,0 25 1,-13-12 0,13 13-1,-27-14 1,27 1-1,-13 26 1,-13-27 0,26 1-16,-27 13 31,14-1 0,0 14-15,-1 0 15,-12 0-15,-1 0 15,14 0-15,0 0-1,13 40 16,0-27-15,0 14 0</inkml:trace>
  <inkml:trace contextRef="#ctx0" brushRef="#br0" timeOffset="40410.58">2712 6429 0,'-13'0'47,"-67"27"-31,-568 92 15,198-40-15,-105 67-1,131-54 1,160-25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5-10T07:33:06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6959 4445 0,'-27'-26'78,"1"26"-31,12 0-15,-12 13-17,13-13 1,-27 0 15,40 13-15,0 0 46,0 0-46,79 14 15,-65-1-15,12-26-1,1 0 17,-27 14-1,0-1 31,0 27-30,0-14-17,0-13 1,-14 14-1,-12-27 1,13 0 0,-40 26 15,26-26 16,14 0-16</inkml:trace>
  <inkml:trace contextRef="#ctx0" brushRef="#br0" timeOffset="2778.38">6919 5384 0,'13'0'250,"0"0"-203,1 0 109,-14-26-62,0-1-47,-14-12 31,-25 25-47,39 1-15,-14 13 15,1 0 0,0 0-15,-14 0-1,-12 0 17,26 0-17,-1 0 1,-12 27-1,26-14 1,-27 0 0,14-13 15,13 27-15,0-14-1,0 0 16,0 0-15,0 0 0,0 1-1,27-14 17,-27 26-17,26-26 16,-13 0-15,1 27 15,-1-14-15,40 13 15,-27 1 16,-13-27-16,1 0 1,-1 0 61,0 0 142</inkml:trace>
  <inkml:trace contextRef="#ctx0" brushRef="#br0" timeOffset="3810.25">6932 5384 0,'-13'0'62,"-14"0"-31,-12 0 16,25 0-16,1 0-15,0-13 0,-27 0-1,14 13 48</inkml:trace>
  <inkml:trace contextRef="#ctx0" brushRef="#br0" timeOffset="12059.14">11972 5226 0,'27'0'62,"-1"26"47,1 0-93,-1 1 0,-13-27-1,40 66 63,-13-26-62,0-27 0,-1 0-1,41 14 17,26-14-17,52 0 1,1-13-1,-27 13 1,-13-13 0,40 0 15,-106 0-15,13 0-1,53 0 1,239 0 15,-173 0-15,-53 0-1,0 0 17,-79-13-17,27 0 1,52-27 15,-53 40-15,-13 0-1,-13-26 1,14-1 15,-41 27-15,-13-13 15,0 13-15,-13-13-1,14 13 1,-1-13 46,27-14-30,12 27-17,-12-13 1,0 13 0,0-13 15,26-1-16,-53 14 17,0-26-17,80 26 17,-54-26-17,-12 12 1,-14 14-1</inkml:trace>
  <inkml:trace contextRef="#ctx0" brushRef="#br0" timeOffset="14603.84">12158 6032 0,'0'27'219,"53"-14"-204,13 14 1,0-14-1,26 0 1,-39-13 0,13 0-1,-13 0 1,-26 0-16,13 0 16,26 0-1,-27 0-15,54 0 31,-67 0-15,41 0 15,12 0-15,27 0 0,53 0-1,-1 0 1,-52 0-1,-40 0 1,-39 0 0,52 0-1,53 0 17,-13 0-17,1 0 1,25 0 15,-79 0-15,27 0 15,39 0-15,-92-13 15,79 13-16,-79-27 1,-1 27 0,14 0-1,-13 0-15,-1 0 32,1 0-17,-13-13 1,39 13-1,0 0 1,-13 0 0,26 0 15,-52 0-15,12 0-1,-12 0 16,13 0-15,92 0 15,-79 0-15,-27 0 0,-13 0 15</inkml:trace>
  <inkml:trace contextRef="#ctx0" brushRef="#br0" timeOffset="18111.9">16761 6588 0,'0'-26'31,"0"-1"-15,40-65-1,53-27 16,-14 52-15,53-12 15,-92 66-15,-14 0 0,-12 13-1,-14-27 16,13 27 63,0-26-47,14 26-47</inkml:trace>
  <inkml:trace contextRef="#ctx0" brushRef="#br0" timeOffset="18696.95">17211 5927 0,'0'13'47,"27"0"-31,78 40 15,-38-40-15,-15 0 15,-52 14 47,0 13-62,-52 26-1,12 0 1,0 0-1,14-26 1,26-53 78</inkml:trace>
  <inkml:trace contextRef="#ctx0" brushRef="#br0" timeOffset="19779.56">18164 5331 0,'-53'0'125,"0"0"-109,13 0 0,-105 40-1,39-27 16,106 14-15,0-14 0,26 40 15,1-40-15,12 0-1,-12 1-15,-14 12 16,53 14-1,-53-27 1,14 13 0,-14 14-16,14 13 31,-27-27-15,0 1-1,0-1 1,-40-26-1,13 0 1,1 0 0,13 0-1,0 0 1,-1 0 31,14-13-32,0-53 17,0 26-17,27 14 1,-1-1-16</inkml:trace>
  <inkml:trace contextRef="#ctx0" brushRef="#br0" timeOffset="19809.53">17992 5609 0,'0'0'0,"13"0"0</inkml:trace>
  <inkml:trace contextRef="#ctx0" brushRef="#br0" timeOffset="20385.5">18309 5345 0,'0'39'32,"27"107"-1,-27-80-16,0-26 1,0-14 15,0 1-15</inkml:trace>
  <inkml:trace contextRef="#ctx0" brushRef="#br0" timeOffset="20807.38">18375 5543 0,'-26'0'32,"52"0"-32,-65 0 31,12 0 31</inkml:trace>
  <inkml:trace contextRef="#ctx0" brushRef="#br0" timeOffset="21466.81">18283 5543 0,'13'0'141,"13"0"-126,80-26 17,-79 12-17,-14 14 1</inkml:trace>
  <inkml:trace contextRef="#ctx0" brushRef="#br0" timeOffset="22511.23">18613 5424 0,'14'0'31,"12"-27"0,-13 27 32,27 0-48,-14 0 32,-26-39-15,0 12-17,0-12 16,0 25 1,-26 14 15,-14-13-16,27 13-16,-27 0 1,1 27 15,39 12-15,-13-12 0,13-14-1,0 106 16,0-92-15,0-1 0,13 0 15,0-26-15,0 0-16,14 0 31,12 0-16,-12 0 1,-1 0 0,1-13-1,-27 0 48,26-13-48,-13 26 1,1-27 0,-1 27-1</inkml:trace>
  <inkml:trace contextRef="#ctx0" brushRef="#br0" timeOffset="23547.1">17833 6059 0,'13'0'47,"14"0"-31,-1-27-16,14 14 16,26-13-1,53-1 1,26-12-1,-52 25-15,-40 14 16,13-13 0,-39-13-1,12 13 17,14-14-17,-13 27-15,-14-26 16,40 26-1,-52-14 1,25 14 0,1-26-1,-27-1 1,14 14 0,-14 0-1</inkml:trace>
  <inkml:trace contextRef="#ctx0" brushRef="#br0" timeOffset="25094.23">18349 6257 0,'0'0'0,"26"-39"16,1-54 15,-14 40-15,13 40-1,1-27 1,-14 27 15,0 13-15,-13 13 62,0 14-62,0 12-1,0 1 1,0 26 0,-13-39-1,-27 52 1,1-52-1,26 12 1,13-26 0,0 1 15,0-1 0,13-13 0,0 0-15,0 0 0,0 0-1,27 0 17,-13 0-17,12 0 16,-12-27 1,-1 27 249,54 0-265,-28-26-1,1 26 1,-13 0-1,-27 0 1</inkml:trace>
  <inkml:trace contextRef="#ctx0" brushRef="#br0" timeOffset="34511.64">9022 7633 0,'0'53'78,"14"-13"-62,12-14-1,-13 14 1,14-14 15,12 1-15,14-27-1,-26 0 1,39 0 0,40-27-1,238-52 16,-133 79-15,-78-13 0,-41 0-1,14-27 17,0 13-1,-27 1-16,67-14 17,-80 40-17,-40 0 1,-12 0 0,-1 0 15,27 0-16,12 0 1,-12 0 0,40 0-1,-28 0 1,1 0 15,-26 0-15,52 14-1,-26-14 1,-13 0 0,-14 0 15,-13 0 0,14 0-15,-1 0-1,1 0 267,-1-14-267,14 14 1</inkml:trace>
  <inkml:trace contextRef="#ctx0" brushRef="#br0" timeOffset="35814.67">13547 7541 0,'26'0'31,"1"0"-15,-14 0 0,93 0-1,-67 0 1,94 0 0,-1 0-1,-13 0 1,-53 0-1,-13 0 1,13 0 0,-13 0-1,13 0 17,-39 0-17,26 0 1,-27 0-1,14 0 1,-1 0 0,41 0 15,-67 0-15,0 0 15,27 0 47,0 13-62,-1 0-16</inkml:trace>
  <inkml:trace contextRef="#ctx0" brushRef="#br0" timeOffset="37233.6">18402 7673 0,'53'-13'16,"-27"13"0,93-40 15,-66 27-16,26 0 1,-39-14 0,0 27-16,-14 0 15,1-13 1,12 13 0,1 0-1,13 0 1,0 0-1,-40 0-15,40 0 32,-26 0-17,26 0 1,-27 0 0,0 0-1,14 26 1,-13-26 124</inkml:trace>
  <inkml:trace contextRef="#ctx0" brushRef="#br0" timeOffset="53310.09">6919 8414 0,'13'0'47,"27"-27"-16,-14 27 1,-13 0-17,1 0-15,-1 0 31,0-26-15,27 26 15,-14-27 1,-12 1-17,-14-1 110,-27 27-94,1 0-15,12 0 31,-12 0-31,-1 14-1,-12-14 1,-41 26 15,41 14-15,-1-14-1,-26 14 1,39-14 0,14-12-1,0-14 16,13 26 1,40-13-1,-27-13-15,0 0-1,0 0 1,40 14 15,-26-14-15,-1 0-1,14 0 1,-14 0 0,1 0-1,-1 0 16,14 26 63</inkml:trace>
  <inkml:trace contextRef="#ctx0" brushRef="#br0" timeOffset="55519.21">8427 9194 0,'53'27'78,"0"-27"-63,238 0 17,-119 0-17,-53 0 1,-26 0-1,-41 0 1,1 0 0,27-13 15,-54-14-15,27 27-1,13 0 1,67 0 15,-67 0-15,-40 0 15,-13 0-15,1 0-1,-1 0 1,13 0 15</inkml:trace>
  <inkml:trace contextRef="#ctx0" brushRef="#br0" timeOffset="58803.28">3082 8043 0,'-53'14'15,"14"-14"17,-94-40-1,-91-66 16,78 40-32,27 0 1,26-27 0,40 1 15,27-1 16,0 40-32,26-79 17,0 92-17,0-13 1,0 0-1,79-26 1,-26 13 15,39-27 1,-92 53-17,67-26 1,52 27 15,-93-1-15,67 13 15,-80 1-15,27 26 15,-27-13 0,13 13 32,27-14-32,13-25 0,-39 39-15,-1 0 15</inkml:trace>
  <inkml:trace contextRef="#ctx0" brushRef="#br0" timeOffset="59706.45">2805 6509 0,'13'0'62,"-13"13"-46,39-13 0,-12 13-1,-14-13 16,27 27 1,-14-1-1,14-13 0,-40 1 0,0-1 63,0 13-78,0 1-16,-26 52 31,-1-26 0,1-40-15</inkml:trace>
  <inkml:trace contextRef="#ctx0" brushRef="#br0" timeOffset="77578.45">6403 10689 0,'0'0'0,"53"-26"31,13 26-15,-13 0-1,26 0 1,-13 0-1,1 0 1,-41 0 0,67 0-1,-40-14 17</inkml:trace>
  <inkml:trace contextRef="#ctx0" brushRef="#br0" timeOffset="79140.75">6787 10014 0,'-14'0'47,"1"0"93,-13 0-124,26 14-1,0-1 32,0 0-31,0 0 0,0 1 46,26-14 1,-13 0-32,1 0-16,-1 13 32,0 13-31,13-12 31,-26-1 15,0 0-46,0 0 0,-13-13-1,-13 13 16,13-13 1,-1 0-1,1 0 63,13-13-79</inkml:trace>
  <inkml:trace contextRef="#ctx0" brushRef="#br0" timeOffset="81014.17">8533 10636 0,'39'0'141,"28"0"-125,-14 0-16,13 0 15,92 0 1,-65 0-1,-40 0 1,-13 0 0,39 0-1,27 0 17,-27 0-17,-26 0 1,13 13-1,80-13 17,-120 0-17,14 0 1,39 0 15,-65 0-31</inkml:trace>
  <inkml:trace contextRef="#ctx0" brushRef="#br0" timeOffset="82905.05">3043 9684 0,'0'-13'47,"-66"-27"-16,-1 13-15,-38 14 0,-41-40-1,27 0 1,40 14-1,26-1 1,-27-26 0,14 26-1,-13-13 1,13-13 0,26 26-1,27-26 1,-27 40-1,0-80 17,40 93-17,-26-53 1,13-1 0,-14 1-1,27 13 1,-39-66 15,39 93-15,-14-40-1,14-27 1,0 40 0,0-13-1,0-13 1,0 39-1,0 13-15,0-52 32,27 26-17,39-66 17,-13 53-17,-27 0 1,14 0-1,26-53 17,0 92-17,-53-26 1,1 40 0</inkml:trace>
  <inkml:trace contextRef="#ctx0" brushRef="#br0" timeOffset="84024.52">2130 7355 0,'13'0'140,"14"0"-124,25 14 0,1 25 15,-26-39-16,-14 0 1,0 14 78,1-1 78,-14 0-141,0 40-15,-27-13-1,1-14 1,26 1-1,-14-14 1,1-13 0,13 26 15</inkml:trace>
  <inkml:trace contextRef="#ctx0" brushRef="#br0" timeOffset="94715.47">7951 11906 0,'-14'0'109,"-25"27"-93,12-27 0,14 0-1,0 0 1,0 0 15,-14 26 47,-12 1-62,-54 39 15,93-53-15,0 13-1,26-12 64,-12-14-64,-1 0 1,13 0-1,1 13 48,-14 13-32,0 1 0,-13-14-15,0 0 0,0 27 15,-13-14 0,-13 1-15,12-27-1,-12 0 1,13 0 0,-27 0-1,0 0 17</inkml:trace>
  <inkml:trace contextRef="#ctx0" brushRef="#br0" timeOffset="100027.08">8797 11761 0,'-13'0'63,"0"0"-47,-14 39 15,-65 28-16,52-54 1,-119 79 15,120-52-15,26-13 0,-1-27-1,-12 26 1,26-13-16,0 14 31,0-1-15,0 1 15,0-1-15,53-13-1,13 14 1,0 12-1,40 14 17,-40-53-17,-66 14 1,26-14 0</inkml:trace>
  <inkml:trace contextRef="#ctx0" brushRef="#br0" timeOffset="100465.39">8956 11906 0,'40'0'16,"13"0"0,13 13-1,0 27 1,53-13 15,-92-27-15,-14 0 15</inkml:trace>
  <inkml:trace contextRef="#ctx0" brushRef="#br0" timeOffset="100967.1">9036 12224 0,'13'0'31,"66"26"-15,53 1 15,-65 12-15,12-25-1,-53-14 1,27 13 0,-26-13 46</inkml:trace>
  <inkml:trace contextRef="#ctx0" brushRef="#br0" timeOffset="102150.2">9856 12078 0,'0'-13'32,"26"13"-17,-13 0 1,40 0-1,-26-13 1,39 13 0,-40 0-1,14 0 1,-40-27 0,27 27-1,-14-26 16,-13 13-15,13-1 0,-13 1-1,0-13 1,0-14 0,0 14-1,0 12 1,-13-12-1,-27-14 1,27 40 0,-14 0 15,-26 13-15,-13 1-1,13-1 1,14-13-1,25 26 1,14-12-16,-26 12 31,26 27-15,0 13 0,26 13-1,-26-65-15,27 12 16,13 14-1,-27-27-15,0-13 16,66 66 0,-12-39-1,-1-1 1,-13 14 0,13-40-1,-26 13 1,-27-13-1,-13 13 157,-13-13-156,-1 0-16</inkml:trace>
  <inkml:trace contextRef="#ctx0" brushRef="#br0" timeOffset="137949.68">14975 12025 0,'-39'0'31,"-1"0"0,14 0-15,12-13-1,1 13 1,-13 0 0,-1 0-1,1 0 1,13 0-1,13 40 64,39 26-64,14 0 1,0 13-1,26 1 1,-39-54 0,-27-13-1,14-13 1,-1 14 15,-13-14-15,14 39-1,-1 14 17,-39-26 46,-27-14-63,1-13 1,-14 13 0,13-13-1,-13 0 1,27 0 0,-14 0-1,14 0 1,12 0-1,14-13 79</inkml:trace>
  <inkml:trace contextRef="#ctx0" brushRef="#br0" timeOffset="139058.73">15438 12065 0,'27'13'62,"39"14"-46,66-1 15,-13 14-15,-52-14-1,-28-26 1,67 53 0,0 0-1,-14 0 1,-65-40-1,-54 14 79,1 26-78,-40 0-1,39-40 1,1 26-16,-27-12 16,27-27-1,26 26-15,-27-26 16,14 14 15,13-1-15</inkml:trace>
  <inkml:trace contextRef="#ctx0" brushRef="#br0" timeOffset="140528.68">16536 12211 0,'0'0'16,"27"13"-1,13 26 17,-14-39-17,-13 0 1,1 0 46,25-13-46,1-13 0,-27-14-1,0 14 1,-13-1-1,0 14 1,0 0 15,-26-1 1,-1-12-17,1 26 1,0 0 15,12 0 16,1 0-16,-27 26-15,14 1-1,13 39 1,-14-53-16,27 1 16,0 25-16,-13 27 31,26-26-15,0-14-1,1 27 16,-1-39-15,13-1-16,1 27 31,-1-40-15,14 26 0,0-26-1,13 13 1,0 14-1,-1-14 1,15 0 0,-41-13-1,80 0 17,-80 0-17,-12 0 110</inkml:trace>
  <inkml:trace contextRef="#ctx0" brushRef="#br0" timeOffset="175938.09">14367 11404 0,'26'39'31,"40"-26"-15,-13 1 15,-39-14-15,12 0-16,27 26 15,-13-26 16,-1 13-31,-25-13 16,52 0 15,-40 0 1,14 27-1,0-27-16,-27 0-15,0 0 16,13 0 0,1 0-1,-14 0 48,0-13-32,14 13-15,-1 0 15,1 0 219,-14-27-234,40 14 15,-53-14-16,26-39 126,-12 27-125,-14 12-1,0-26 1,0 27 0,0-1-1,0-12 1,0-1-1,0 13 1,0 14 0,0-26-1,0-1 17,0 27-17,0-1 1,-27-12-1,27 0 1,-26 26 0,12-14-1,1 1 1,0-13 0,-13 12-1,-1 14 1,14-13-1,0 0 1,-27-14 0,27 27-1,-1 0 1,1-26 0,-26 26 15,39-13-16,-40 13 17,27 0-17,-1 0 1,1 0 0,0 0-1,-13 13 32,-41 40-31,-25 53 15,39-27 0,40-26 0,-27 0 1,40-27-17,-13 14 17,13-27-1,0 1 0,0 12-15,26-26-1,-26 26 1,0-12 0,27-14-1,-27 13 1,13-13-1,0 0 1,0 0 15,1 0-15</inkml:trace>
  <inkml:trace contextRef="#ctx0" brushRef="#br0" timeOffset="179310.11">16722 11470 0,'13'0'78,"0"0"-62,53 39 0,0 1-1,225 13 32,-66-53-31,199 0 15,-160 0-15,-131 0-16,-28 0 15,120 0 17,-185 0-32,-14-26 15,41 12 1,-28-12-16,67-1 31,-13 27-15,-40-26-1,-27 26 1,1 0 46,-1-27-46,0 14-16,67-13 31,-66 26-15,-14 0 0,40-27 30,26 14-30,-13-13 0,0 26-1,-26 0 1,0-27 0,13 27-1,-27 0 1,1 0-1,12 0 1,-26 0-16,54 0 16,-41 0-1,67 0 1,-27 0 0,-40 0 15,-13 0-16,1 0 1,12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5-10T07:36:29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3903 9049 0,'39'0'78,"1"0"-62,26 0-1,40 0 16,132 13 1,93 40-1,-186-27 0,-79-26 0,27 14 1,-40-14-17,238 0 1,-40 0 15,-105 0 0,-120 0-15,120 0 0,-54 0-1,67 0 17,-40 0-1,-79 0 0,26 0 0,14-14 1,-67 14-17,79-39 1,-26 12 15,-52 27-15,12 0-1,-13 0 32,14-39-16,-1-14 1,14-14 15,-40-38-16,-26-14-16,12 26 17,14 80-17,-53-80 1,0 14 15,1 39 0,52 14-15,-27-14 15,1 0 1,-1 27 14,-12 0-30,-107-53 15,0 39 1,27 27-17,66 0-15,-238-26 31,40 26 1,66 0-17,119 0 1,-199 0 0,146 0 15,13 0-16,40 0-15,-159 0 32,172 0-17,-132 0 1,132 0 0,-79-40 15,119 27-16,-80-14 1,40 1 0,-39 26 15,25 0-15,1 13 15,13-13-16,-26 66 17,52-26-17,-12 26 17,39-53-17,-53 67 1,13-14-1,14-26 1,-1-1 0,27 14-1,-26 13 1,26-26 0,0-14-1,-13 14 1,-14-13-1,27-1 1,0 14 0,-26-27-1,26 0 1,0 14 15,13-27 47,13 0-62,1 0 0,26 26-1,-27-26 1,1 13-1,39 27 1,0-27 0,13 0-1,-26 14 1,27-1 0,-54-12-1,27-14 1,-40 13-1,14-13 17,-1 13-1,1-13 0,-27 27-15,13-27-1,0 0 17,14 0 15,-1 26-16,-13-26-16,14 0 17,-27 26-1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ec46fa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ec46fa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c6c9032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c6c9032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c6c9032d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c6c9032d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c6c9032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c6c9032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c6c9032d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c6c9032d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c6c9032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c6c9032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c6c9032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c6c9032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057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c6c9032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c6c9032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04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ec46fa6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ec46fa6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c2a9513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c2a9513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c2a95138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c2a95138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c6c9032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c6c9032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c6c903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c6c903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c6c9032d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c6c9032d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c6c9032d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c6c9032d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66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ec46fa6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ec46fa6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044F-5A89-480F-3C7E-1BB4D559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02BF-F205-31DD-C90D-7D61B5E7B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5BEB-B93A-6974-C461-E219457A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70C9-1F32-7C72-3A66-8040118E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8AD8-BC2E-774E-ACC4-F23568F6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3900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BD01-7E51-D777-D287-CDB76422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4F46F-616A-BCF5-1932-882F19CF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66C9-5517-1888-E4D0-CE691640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6060-8075-2283-E2C0-3ABB1C0C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1822-5FF8-5C96-6A72-F9F3F48D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4650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AB220-AB49-DBC0-AAAE-DFF8F2A61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80BFE-5132-4C04-8E1E-60613E1F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AFE7-ED90-B051-3994-0D94C1A3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CC06-70FD-7CDA-FFBC-D0DD10B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8209-8F98-34B3-8A9C-B15FFC68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3924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9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8E-873A-0653-CB1F-F6BDCBBE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E2B2-4C26-0CBA-B944-6F9ACEE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E2F1-F92E-8A77-B19B-B77D9AFF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DB3F-6CD1-F613-A858-2F672A4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7FE8-40E4-380C-6705-B9AFECE5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36930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43EC-FFF1-36EE-F91C-01047311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D54B-68FE-4C10-CF3E-D49E1623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13E5-411F-29C0-EA04-9A3E5EFA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E469-0559-0C5A-6627-1B7DDF12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2097-4FA0-69C2-B0F5-331EC3AE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10151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4C49-13F0-CCD0-680C-B6E735FF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1C62-E0DF-8867-1E5F-8885B49C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5FF4-AFDD-F13C-D518-8046DFAD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E1F4E-1BAF-F715-7334-77D57A1B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4FA80-A214-6881-1695-F23D4591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E087C-EE77-C019-E2CB-4A5C4324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08944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37D5-AA88-9EB2-28D0-AA3BB89F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CEC7-CF07-6C8E-1717-49B1C031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C7EB8-403F-88B0-303E-ABF71618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BC769-9020-872D-ECDA-AD17A9B4F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A26B-0362-52C3-EF1F-BAAFC65AB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431F8-A936-AE5F-06BC-AAA375D1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913E2-32F2-A4E3-4253-50CE6CF0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5D65F-777A-91DE-09F9-BF85FF19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638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2BA-D552-025B-02AD-5A9644A5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F0CCA-4D4B-DA77-3098-9E4E4465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39B3-CD69-E3DF-B62B-14FBE319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7CC9C-9594-C7E4-4EEF-0BA644E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018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C6954-37BA-6850-EC5C-548BC1A6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677D4-6E00-49FF-2A7E-B258D3C6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126A-D5EB-D5EE-205E-EF33D622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74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C481-5482-3600-C5BE-EF171104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DE3-532A-E03B-BCA2-F8EC2581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B660-798E-690C-B6A9-84003AD78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86F5-9705-0100-671C-885637E5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7921B-B3DD-3C78-1C6C-B24D243B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13D5C-2CAE-D636-AFE6-A9E39934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1028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84AF-F8BF-7692-E663-6FA6F0FF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9925-4B23-990A-AA5D-0F27121D9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DB342-3E5E-20B0-5A27-D975CBDF8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40A71-B343-BE0A-B728-5CF705EB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5295-CE51-733B-C500-F1C6C993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7C41-4BB8-250E-25E6-F6095FDE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9029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6F41A-0F6F-1A07-D2A5-D43B783F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39E8-8544-08CA-97C2-E474B434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FCA1-E74D-5431-2D8E-28B6A4382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2A82-A59F-4976-8D01-99643727803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D212-0873-FB7D-A9B3-1FAC588A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6684-9372-00C8-E621-E397720BA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2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qbIYM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deone.com/7wMkYZ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lexity-analysis-of-binary-searc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LdjkZ2vQa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contest/600/problem/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docs.google.com/document/d/1KofDX1tw9kyxTxaquvDtCcgDok5LEq4yqhmubDLHECI/edit#heading=h.4png286rn0oh" TargetMode="External"/><Relationship Id="rId4" Type="http://schemas.openxmlformats.org/officeDocument/2006/relationships/hyperlink" Target="https://ideone.com/nSUFL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rZXLOcYbKV/contest/313627/problem/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hyperlink" Target="https://ideone.com/y2VXA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2MgMGJ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deone.com/tAfCAk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erson sitting on the floor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D81D8D48-3CEA-6A7F-C1A5-1690BAAF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1323" y="0"/>
            <a:ext cx="453123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CFE08-72E9-BD36-0152-569CF9462A9B}"/>
              </a:ext>
            </a:extLst>
          </p:cNvPr>
          <p:cNvSpPr txBox="1"/>
          <p:nvPr/>
        </p:nvSpPr>
        <p:spPr>
          <a:xfrm>
            <a:off x="1035703" y="3621253"/>
            <a:ext cx="2476500" cy="50392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100" b="1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MEC Academy</a:t>
            </a:r>
            <a:endParaRPr lang="en-GB" sz="2100" b="1" dirty="0">
              <a:solidFill>
                <a:srgbClr val="1736A9"/>
              </a:solidFill>
              <a:latin typeface="+mj-lt"/>
              <a:ea typeface="Open Sans Light"/>
              <a:cs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52DD-41CD-9437-7076-469323E3401D}"/>
              </a:ext>
            </a:extLst>
          </p:cNvPr>
          <p:cNvSpPr txBox="1"/>
          <p:nvPr/>
        </p:nvSpPr>
        <p:spPr>
          <a:xfrm>
            <a:off x="930025" y="1077390"/>
            <a:ext cx="2869793" cy="175689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9525" marR="3810">
              <a:spcBef>
                <a:spcPts val="71"/>
              </a:spcBef>
            </a:pPr>
            <a:r>
              <a:rPr lang="en-US" b="1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Object</a:t>
            </a:r>
          </a:p>
          <a:p>
            <a:pPr marL="9525" marR="3810">
              <a:spcBef>
                <a:spcPts val="71"/>
              </a:spcBef>
            </a:pPr>
            <a:r>
              <a:rPr lang="en-US" b="1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Oriented</a:t>
            </a:r>
          </a:p>
          <a:p>
            <a:pPr marL="9525" marR="3810">
              <a:spcBef>
                <a:spcPts val="71"/>
              </a:spcBef>
            </a:pPr>
            <a:r>
              <a:rPr lang="en-US" b="1">
                <a:solidFill>
                  <a:srgbClr val="1736A9"/>
                </a:solidFill>
                <a:latin typeface="+mj-lt"/>
                <a:ea typeface="Open Sans Light"/>
                <a:cs typeface="Open Sans Light"/>
              </a:rPr>
              <a:t>Programming</a:t>
            </a:r>
            <a:endParaRPr lang="en-US" b="1" dirty="0">
              <a:solidFill>
                <a:srgbClr val="1736A9"/>
              </a:solidFill>
              <a:latin typeface="+mj-lt"/>
              <a:ea typeface="Open Sans Light"/>
              <a:cs typeface="Open Sans Light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D7611EE-2BED-1EE7-1821-5B6396F29A04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EF0EDC1-E138-E4BD-8EC7-1DC89BEED8F2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9" descr="Blu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E8DF03E-FFFF-C744-D948-64AA5E2AB0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748" y="178807"/>
            <a:ext cx="873924" cy="3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Linear search analysis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34786" y="1191200"/>
            <a:ext cx="71593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O(n) = n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https://ideone.com/qbIYMj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FDBF670-C9BB-92CD-BBA6-55B9E93AD295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C4A2E65-A693-3430-1AB2-E0DE4E80C0D1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08226649-1ACB-26E1-DA1A-F0AD6027BBE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2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Binary search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833923" y="1147025"/>
            <a:ext cx="66350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a sorted array and a target element , search in the array on the target element.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6" name="Google Shape;136;p22"/>
          <p:cNvSpPr txBox="1"/>
          <p:nvPr/>
        </p:nvSpPr>
        <p:spPr>
          <a:xfrm>
            <a:off x="2124673" y="4625459"/>
            <a:ext cx="593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https://www.geeksforgeeks.org/binary-search/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713" y="1950014"/>
            <a:ext cx="5222985" cy="26830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DC2B13A8-2E1C-9CD4-5160-D524A6BB16E9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93A119F-41E1-5046-5AD6-38F09FCE7BC9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784A7EA1-6E35-40CD-187C-EE2781FD6BF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22AC1E-C55D-A9E7-A062-5EC94F2B0324}"/>
                  </a:ext>
                </a:extLst>
              </p14:cNvPr>
              <p14:cNvContentPartPr/>
              <p14:nvPr/>
            </p14:nvContentPartPr>
            <p14:xfrm>
              <a:off x="0" y="1428840"/>
              <a:ext cx="8629920" cy="311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22AC1E-C55D-A9E7-A062-5EC94F2B03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419480"/>
                <a:ext cx="8648640" cy="313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Binary search -cont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870050" y="1138637"/>
            <a:ext cx="71329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Pseudo code </a:t>
            </a:r>
            <a:endParaRPr sz="1500" b="1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Initialize low to index of the first element. </a:t>
            </a:r>
            <a:endParaRPr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Initialize high to index of the last element.</a:t>
            </a:r>
            <a:endParaRPr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Initialize mid to average of the low and high.</a:t>
            </a:r>
            <a:endParaRPr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If the element at mid index is the target return the mid.</a:t>
            </a:r>
            <a:endParaRPr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Else If the element at mid index is greater than the targe. change high to mid-1  and repeat from step3.</a:t>
            </a:r>
            <a:endParaRPr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Else If the element at mid index is smaller than the target. change low to mid+1  and repeat from step3.</a:t>
            </a:r>
            <a:endParaRPr sz="2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2000" dirty="0"/>
              <a:t>If the low is greater than high return -1 as it is not found. 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8B43528-B65D-7EF8-7450-7B171F0EFE63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8C8ACA-FC2C-9805-2397-452BEFBC9292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58A74B4E-1256-E803-8C6A-DA73504D9C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F0E05A-F4B0-38F9-DCEE-96183AF5B3B4}"/>
                  </a:ext>
                </a:extLst>
              </p14:cNvPr>
              <p14:cNvContentPartPr/>
              <p14:nvPr/>
            </p14:nvContentPartPr>
            <p14:xfrm>
              <a:off x="671400" y="1590840"/>
              <a:ext cx="6553800" cy="295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F0E05A-F4B0-38F9-DCEE-96183AF5B3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040" y="1581480"/>
                <a:ext cx="6572520" cy="297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Binary search code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23" y="1267642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D7A3C695-C7AD-F8E3-51B1-027FADED97DC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9792C89-0161-3DBB-C2ED-2F2D51B24853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D26BD840-F5D5-9DA8-78C5-B9741EBA1C8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A1C0D-0E8B-2D5C-190E-F83A59D32ACD}"/>
              </a:ext>
            </a:extLst>
          </p:cNvPr>
          <p:cNvSpPr txBox="1"/>
          <p:nvPr/>
        </p:nvSpPr>
        <p:spPr>
          <a:xfrm>
            <a:off x="1278732" y="443966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https://ideone.com/8nyPM2</a:t>
            </a:r>
          </a:p>
          <a:p>
            <a:r>
              <a:rPr lang="en-US" dirty="0">
                <a:hlinkClick r:id="rId5"/>
              </a:rPr>
              <a:t>https://ideone.com/7wMkYZ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4260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Binary search analysis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049275" y="4055854"/>
            <a:ext cx="588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reference-1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reference-2</a:t>
            </a: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51630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5509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59388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63267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67146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71025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74904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78783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82662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654150" y="146457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043000" y="1318700"/>
            <a:ext cx="4101000" cy="61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5163050" y="989375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700700" y="989375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714650" y="989375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0892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54771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58650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62529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66408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70287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4166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8045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81924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8580325" y="2519850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7028725" y="2373975"/>
            <a:ext cx="2041500" cy="61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7028725" y="2044650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8626875" y="2044650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7804525" y="2044650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030850" y="1189475"/>
            <a:ext cx="4140375" cy="309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ea typeface="Lato"/>
                <a:cs typeface="Lato"/>
                <a:sym typeface="Lato"/>
              </a:rPr>
              <a:t>Target is 16</a:t>
            </a:r>
            <a:endParaRPr sz="1600" b="1" dirty="0"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ea typeface="Lato"/>
                <a:cs typeface="Lato"/>
                <a:sym typeface="Lato"/>
              </a:rPr>
              <a:t>Size of searching area is </a:t>
            </a:r>
            <a:r>
              <a:rPr lang="en" sz="1600" b="1" u="sng" dirty="0">
                <a:ea typeface="Lato"/>
                <a:cs typeface="Lato"/>
                <a:sym typeface="Lato"/>
              </a:rPr>
              <a:t>n </a:t>
            </a:r>
            <a:r>
              <a:rPr lang="en" sz="1600" dirty="0">
                <a:ea typeface="Lato"/>
                <a:cs typeface="Lato"/>
                <a:sym typeface="Lato"/>
              </a:rPr>
              <a:t>at </a:t>
            </a:r>
            <a:r>
              <a:rPr lang="en" sz="1600" b="1" dirty="0">
                <a:ea typeface="Lato"/>
                <a:cs typeface="Lato"/>
                <a:sym typeface="Lato"/>
              </a:rPr>
              <a:t>iteration </a:t>
            </a:r>
            <a:r>
              <a:rPr lang="en" sz="1600" b="1" u="sng" dirty="0">
                <a:ea typeface="Lato"/>
                <a:cs typeface="Lato"/>
                <a:sym typeface="Lato"/>
              </a:rPr>
              <a:t>1</a:t>
            </a:r>
            <a:r>
              <a:rPr lang="en" sz="1600" u="sng" dirty="0"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ea typeface="Lato"/>
                <a:cs typeface="Lato"/>
                <a:sym typeface="Lato"/>
              </a:rPr>
              <a:t>Size of searching area is </a:t>
            </a:r>
            <a:r>
              <a:rPr lang="en" sz="1600" b="1" u="sng" dirty="0">
                <a:ea typeface="Lato"/>
                <a:cs typeface="Lato"/>
                <a:sym typeface="Lato"/>
              </a:rPr>
              <a:t>n/2</a:t>
            </a:r>
            <a:r>
              <a:rPr lang="en" sz="1600" b="1" dirty="0">
                <a:ea typeface="Lato"/>
                <a:cs typeface="Lato"/>
                <a:sym typeface="Lato"/>
              </a:rPr>
              <a:t> </a:t>
            </a:r>
            <a:r>
              <a:rPr lang="en" sz="1600" dirty="0">
                <a:ea typeface="Lato"/>
                <a:cs typeface="Lato"/>
                <a:sym typeface="Lato"/>
              </a:rPr>
              <a:t>at </a:t>
            </a:r>
            <a:r>
              <a:rPr lang="en" sz="1600" b="1" dirty="0">
                <a:ea typeface="Lato"/>
                <a:cs typeface="Lato"/>
                <a:sym typeface="Lato"/>
              </a:rPr>
              <a:t>iteration </a:t>
            </a:r>
            <a:r>
              <a:rPr lang="en" sz="1600" b="1" u="sng" dirty="0">
                <a:ea typeface="Lato"/>
                <a:cs typeface="Lato"/>
                <a:sym typeface="Lato"/>
              </a:rPr>
              <a:t>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ea typeface="Lato"/>
                <a:cs typeface="Lato"/>
                <a:sym typeface="Lato"/>
              </a:rPr>
              <a:t>Size of searching area is </a:t>
            </a:r>
            <a:r>
              <a:rPr lang="en" sz="1600" b="1" dirty="0">
                <a:ea typeface="Lato"/>
                <a:cs typeface="Lato"/>
                <a:sym typeface="Lato"/>
              </a:rPr>
              <a:t> </a:t>
            </a:r>
            <a:r>
              <a:rPr lang="en" sz="1600" b="1" u="sng" dirty="0">
                <a:ea typeface="Lato"/>
                <a:cs typeface="Lato"/>
                <a:sym typeface="Lato"/>
              </a:rPr>
              <a:t>(n/2)/2</a:t>
            </a:r>
            <a:r>
              <a:rPr lang="en" sz="1600" b="1" dirty="0">
                <a:ea typeface="Lato"/>
                <a:cs typeface="Lato"/>
                <a:sym typeface="Lato"/>
              </a:rPr>
              <a:t> = </a:t>
            </a:r>
            <a:r>
              <a:rPr lang="en" sz="1600" b="1" u="sng" dirty="0">
                <a:ea typeface="Lato"/>
                <a:cs typeface="Lato"/>
                <a:sym typeface="Lato"/>
              </a:rPr>
              <a:t>n/2</a:t>
            </a:r>
            <a:r>
              <a:rPr lang="en" sz="1600" b="1" baseline="30000" dirty="0">
                <a:ea typeface="Lato"/>
                <a:cs typeface="Lato"/>
                <a:sym typeface="Lato"/>
              </a:rPr>
              <a:t>2 </a:t>
            </a:r>
            <a:r>
              <a:rPr lang="en" sz="1600" dirty="0">
                <a:ea typeface="Lato"/>
                <a:cs typeface="Lato"/>
                <a:sym typeface="Lato"/>
              </a:rPr>
              <a:t>at </a:t>
            </a:r>
            <a:r>
              <a:rPr lang="en" sz="1600" b="1" dirty="0">
                <a:ea typeface="Lato"/>
                <a:cs typeface="Lato"/>
                <a:sym typeface="Lato"/>
              </a:rPr>
              <a:t>iteration </a:t>
            </a:r>
            <a:r>
              <a:rPr lang="en" sz="1600" b="1" u="sng" dirty="0">
                <a:ea typeface="Lato"/>
                <a:cs typeface="Lato"/>
                <a:sym typeface="Lato"/>
              </a:rPr>
              <a:t>3</a:t>
            </a:r>
            <a:endParaRPr sz="1600" b="1" u="sng" dirty="0"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51192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55071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8950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62829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66708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190" name="Google Shape;190;p25"/>
          <p:cNvSpPr/>
          <p:nvPr/>
        </p:nvSpPr>
        <p:spPr>
          <a:xfrm>
            <a:off x="70587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74466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78345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82224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8610300" y="3651325"/>
            <a:ext cx="387900" cy="37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7058700" y="3327325"/>
            <a:ext cx="775800" cy="793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7134900" y="3328525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7446600" y="3327325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7058700" y="3001850"/>
            <a:ext cx="3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738925" y="1031350"/>
            <a:ext cx="387900" cy="903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7804525" y="2103113"/>
            <a:ext cx="387900" cy="903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7058700" y="3023726"/>
            <a:ext cx="387900" cy="1021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5C8246-E377-4AE6-9C30-2BFC22A08624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88EA703-8BAF-5B2C-00AF-94B26C7958FD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641C9406-4B41-13D3-DBCD-DAF86B6C72C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Binary search analysis -cont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graphicFrame>
        <p:nvGraphicFramePr>
          <p:cNvPr id="207" name="Google Shape;207;p26"/>
          <p:cNvGraphicFramePr/>
          <p:nvPr>
            <p:extLst>
              <p:ext uri="{D42A27DB-BD31-4B8C-83A1-F6EECF244321}">
                <p14:modId xmlns:p14="http://schemas.microsoft.com/office/powerpoint/2010/main" val="272651359"/>
              </p:ext>
            </p:extLst>
          </p:nvPr>
        </p:nvGraphicFramePr>
        <p:xfrm>
          <a:off x="1582474" y="2067271"/>
          <a:ext cx="1471600" cy="2741725"/>
        </p:xfrm>
        <a:graphic>
          <a:graphicData uri="http://schemas.openxmlformats.org/drawingml/2006/table">
            <a:tbl>
              <a:tblPr>
                <a:noFill/>
                <a:tableStyleId>{06E4615D-3835-471A-9256-B8A28C0FFEFA}</a:tableStyleId>
              </a:tblPr>
              <a:tblGrid>
                <a:gridCol w="8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n/2</a:t>
                      </a:r>
                      <a:r>
                        <a:rPr lang="en" baseline="30000"/>
                        <a:t>2</a:t>
                      </a:r>
                      <a:endParaRPr baseline="30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n/2</a:t>
                      </a:r>
                      <a:r>
                        <a:rPr lang="en" baseline="30000" dirty="0"/>
                        <a:t>3</a:t>
                      </a:r>
                      <a:endParaRPr baseline="30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n/2</a:t>
                      </a:r>
                      <a:r>
                        <a:rPr lang="en" baseline="30000" dirty="0"/>
                        <a:t>k</a:t>
                      </a:r>
                      <a:endParaRPr baseline="30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8" name="Google Shape;208;p26"/>
          <p:cNvSpPr txBox="1"/>
          <p:nvPr/>
        </p:nvSpPr>
        <p:spPr>
          <a:xfrm>
            <a:off x="4572000" y="1816325"/>
            <a:ext cx="34452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n/2</a:t>
            </a:r>
            <a:r>
              <a:rPr lang="en" sz="1700" baseline="30000" dirty="0">
                <a:latin typeface="Lato"/>
                <a:ea typeface="Lato"/>
                <a:cs typeface="Lato"/>
                <a:sym typeface="Lato"/>
              </a:rPr>
              <a:t>k  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= 1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n  = 2</a:t>
            </a:r>
            <a:r>
              <a:rPr lang="en" sz="1700" baseline="30000" dirty="0">
                <a:latin typeface="Lato"/>
                <a:ea typeface="Lato"/>
                <a:cs typeface="Lato"/>
                <a:sym typeface="Lato"/>
              </a:rPr>
              <a:t>k</a:t>
            </a:r>
            <a:endParaRPr sz="1700" baseline="30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Log</a:t>
            </a:r>
            <a:r>
              <a:rPr lang="en" sz="1700" baseline="-25000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n = log</a:t>
            </a:r>
            <a:r>
              <a:rPr lang="en" sz="1700" baseline="-25000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2</a:t>
            </a:r>
            <a:r>
              <a:rPr lang="en" sz="1700" baseline="30000" dirty="0">
                <a:latin typeface="Lato"/>
                <a:ea typeface="Lato"/>
                <a:cs typeface="Lato"/>
                <a:sym typeface="Lato"/>
              </a:rPr>
              <a:t>k</a:t>
            </a:r>
            <a:endParaRPr sz="1700" baseline="30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Log</a:t>
            </a:r>
            <a:r>
              <a:rPr lang="en" sz="1700" baseline="-25000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n = k log</a:t>
            </a:r>
            <a:r>
              <a:rPr lang="en" sz="1700" baseline="-25000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2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k = Log</a:t>
            </a:r>
            <a:r>
              <a:rPr lang="en" sz="1700" baseline="-25000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 n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900057" y="1104704"/>
            <a:ext cx="614001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Suppose the number of iterations needed for the worst case is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when the searching area become one element.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8359F5B-E37A-CFB9-DA47-E204316467C2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9A8E168-F353-D52D-7F4D-080E1F27C5F6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324DCB70-566F-56D8-4B32-5FEB9B599E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391349"/>
            <a:ext cx="7545666" cy="69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Analysis of binary search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1104719" y="1141258"/>
            <a:ext cx="65098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T(n) = log n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The best case is when the first element is the target.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Ω (n) = 1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The worst case is when the target element is the last element or when it is not found.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O(n) = log n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The average case is when the target element is the one in the middle.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/>
              <a:t>ϴ (n) = logn/2</a:t>
            </a:r>
            <a:endParaRPr sz="2000" b="1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9C6C9A2-4FA3-9561-901C-E48493CC77C7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D300BCF-1A17-AEAD-F4A3-CD0817288ED9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85526A02-0A13-CE5D-E90D-11D24FD2CE8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6D94E9-6793-A6F7-AC19-6BD4B2A5A74B}"/>
                  </a:ext>
                </a:extLst>
              </p14:cNvPr>
              <p14:cNvContentPartPr/>
              <p14:nvPr/>
            </p14:nvContentPartPr>
            <p14:xfrm>
              <a:off x="1157400" y="2886120"/>
              <a:ext cx="1295640" cy="4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6D94E9-6793-A6F7-AC19-6BD4B2A5A7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040" y="2876760"/>
                <a:ext cx="1314360" cy="42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391349"/>
            <a:ext cx="7545666" cy="69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1104719" y="1141258"/>
            <a:ext cx="65098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linkClick r:id="rId3"/>
              </a:rPr>
              <a:t>https://codeforces.com/contest/600/problem/B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linkClick r:id="rId4"/>
              </a:rPr>
              <a:t>https://ideone.com/nSUFL4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linkClick r:id="rId5"/>
              </a:rPr>
              <a:t>https://docs.google.com/document/d/1KofDX1tw9kyxTxaquvDtCcgDok5LEq4yqhmubDLHECI/edit#heading=h.4png286rn0oh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9C6C9A2-4FA3-9561-901C-E48493CC77C7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D300BCF-1A17-AEAD-F4A3-CD0817288ED9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85526A02-0A13-CE5D-E90D-11D24FD2CE8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5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391349"/>
            <a:ext cx="7545666" cy="69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b="1" dirty="0">
                <a:hlinkClick r:id="rId3"/>
              </a:rPr>
              <a:t>https://codeforces.com/group/rZXLOcYbKV/contest/313627/problem/A</a:t>
            </a:r>
            <a:br>
              <a:rPr lang="en-US" sz="3600" b="1" dirty="0"/>
            </a:b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483213" y="1284133"/>
            <a:ext cx="65098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hlinkClick r:id="rId4"/>
              </a:rPr>
              <a:t>https://ideone.com/y2VXAf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9C6C9A2-4FA3-9561-901C-E48493CC77C7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D300BCF-1A17-AEAD-F4A3-CD0817288ED9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85526A02-0A13-CE5D-E90D-11D24FD2CE8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CD542-64AC-3117-CC08-99DFBEA81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389" y="1533019"/>
            <a:ext cx="4918311" cy="32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F1D3B-BE7F-D391-7939-5220248AAC4D}"/>
              </a:ext>
            </a:extLst>
          </p:cNvPr>
          <p:cNvSpPr/>
          <p:nvPr/>
        </p:nvSpPr>
        <p:spPr>
          <a:xfrm>
            <a:off x="1" y="0"/>
            <a:ext cx="4450715" cy="5143500"/>
          </a:xfrm>
          <a:custGeom>
            <a:avLst/>
            <a:gdLst/>
            <a:ahLst/>
            <a:cxnLst/>
            <a:rect l="l" t="t" r="r" b="b"/>
            <a:pathLst>
              <a:path w="8901430" h="1028700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</p:spPr>
        <p:txBody>
          <a:bodyPr wrap="square" lIns="0" tIns="0" rIns="0" bIns="0" rtlCol="0"/>
          <a:lstStyle/>
          <a:p>
            <a:endParaRPr sz="9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FF6C38-8021-60EA-DE41-5FD25FF7891D}"/>
              </a:ext>
            </a:extLst>
          </p:cNvPr>
          <p:cNvSpPr txBox="1">
            <a:spLocks/>
          </p:cNvSpPr>
          <p:nvPr/>
        </p:nvSpPr>
        <p:spPr>
          <a:xfrm>
            <a:off x="763949" y="964714"/>
            <a:ext cx="1987415" cy="514243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lang="en-US" sz="3300" b="1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Agen</a:t>
            </a:r>
            <a:r>
              <a:rPr lang="en-US" sz="3300" b="1" spc="8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r>
              <a:rPr lang="en-US" sz="3300" b="1" dirty="0">
                <a:solidFill>
                  <a:schemeClr val="bg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4AE222F-E71E-7B7F-7369-C30B8609662A}"/>
              </a:ext>
            </a:extLst>
          </p:cNvPr>
          <p:cNvSpPr txBox="1"/>
          <p:nvPr/>
        </p:nvSpPr>
        <p:spPr>
          <a:xfrm>
            <a:off x="4807997" y="2037969"/>
            <a:ext cx="52959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ctr">
              <a:spcBef>
                <a:spcPts val="50"/>
              </a:spcBef>
            </a:pPr>
            <a:r>
              <a:rPr lang="en-US" sz="900" spc="-23" dirty="0">
                <a:solidFill>
                  <a:srgbClr val="FFFFFF"/>
                </a:solidFill>
                <a:latin typeface="Calibri"/>
                <a:cs typeface="Calibri"/>
              </a:rPr>
              <a:t>Schedule (High Level)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897B67-1B54-A3AA-C2B7-2DFF2700C1D2}"/>
              </a:ext>
            </a:extLst>
          </p:cNvPr>
          <p:cNvSpPr txBox="1"/>
          <p:nvPr/>
        </p:nvSpPr>
        <p:spPr>
          <a:xfrm>
            <a:off x="4867720" y="3142844"/>
            <a:ext cx="411480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mel</a:t>
            </a:r>
            <a:r>
              <a:rPr sz="900" spc="-8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B49244C-457F-6FB0-01F4-21E7BD627EE3}"/>
              </a:ext>
            </a:extLst>
          </p:cNvPr>
          <p:cNvSpPr txBox="1"/>
          <p:nvPr/>
        </p:nvSpPr>
        <p:spPr>
          <a:xfrm>
            <a:off x="6033071" y="2037969"/>
            <a:ext cx="585916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ctr">
              <a:spcBef>
                <a:spcPts val="50"/>
              </a:spcBef>
            </a:pPr>
            <a:r>
              <a:rPr lang="en-US" sz="900" spc="-2" dirty="0">
                <a:solidFill>
                  <a:srgbClr val="FFFFFF"/>
                </a:solidFill>
                <a:latin typeface="Calibri"/>
                <a:cs typeface="Calibri"/>
              </a:rPr>
              <a:t>Completed Activities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13D0DD9-C987-0213-A258-F90A72169817}"/>
              </a:ext>
            </a:extLst>
          </p:cNvPr>
          <p:cNvSpPr txBox="1"/>
          <p:nvPr/>
        </p:nvSpPr>
        <p:spPr>
          <a:xfrm>
            <a:off x="6170295" y="3074264"/>
            <a:ext cx="311468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8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900" dirty="0">
              <a:latin typeface="Calibri"/>
              <a:cs typeface="Calibri"/>
            </a:endParaRPr>
          </a:p>
          <a:p>
            <a:pPr marL="26036">
              <a:spcBef>
                <a:spcPts val="2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D9C8A9-07E3-E6F6-47D1-318F4D1F371B}"/>
              </a:ext>
            </a:extLst>
          </p:cNvPr>
          <p:cNvSpPr txBox="1"/>
          <p:nvPr/>
        </p:nvSpPr>
        <p:spPr>
          <a:xfrm>
            <a:off x="7114992" y="1982486"/>
            <a:ext cx="995471" cy="59888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>
              <a:spcBef>
                <a:spcPts val="50"/>
              </a:spcBef>
            </a:pPr>
            <a:r>
              <a:rPr lang="en-GB" sz="900" spc="-5" dirty="0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endParaRPr lang="en-GB" sz="900" dirty="0">
              <a:latin typeface="Calibri"/>
              <a:cs typeface="Calibri"/>
            </a:endParaRPr>
          </a:p>
          <a:p>
            <a:pPr algn="ctr">
              <a:spcBef>
                <a:spcPts val="50"/>
              </a:spcBef>
            </a:pPr>
            <a:r>
              <a:rPr lang="en-US" sz="9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</a:p>
          <a:p>
            <a:pPr algn="ctr">
              <a:spcBef>
                <a:spcPts val="5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lang="en-US"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43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endParaRPr lang="en-US" sz="9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spcBef>
                <a:spcPts val="50"/>
              </a:spcBef>
            </a:pPr>
            <a:endParaRPr lang="en-US" sz="900" spc="-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E7A5AA2-611E-74A5-53FD-AC38A74A6106}"/>
              </a:ext>
            </a:extLst>
          </p:cNvPr>
          <p:cNvSpPr txBox="1"/>
          <p:nvPr/>
        </p:nvSpPr>
        <p:spPr>
          <a:xfrm>
            <a:off x="7285267" y="3061263"/>
            <a:ext cx="65492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3810" algn="ctr">
              <a:spcBef>
                <a:spcPts val="50"/>
              </a:spcBef>
            </a:pP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nge  </a:t>
            </a:r>
            <a:r>
              <a:rPr lang="en-US" sz="900" spc="-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2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900" spc="-2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9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9F242-588E-2751-54AB-20481470C31C}"/>
              </a:ext>
            </a:extLst>
          </p:cNvPr>
          <p:cNvSpPr txBox="1">
            <a:spLocks/>
          </p:cNvSpPr>
          <p:nvPr/>
        </p:nvSpPr>
        <p:spPr>
          <a:xfrm>
            <a:off x="4286066" y="971550"/>
            <a:ext cx="4509976" cy="3034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What is an algorithm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Analysis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Linear search algorithm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Analysis  of linear search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Binary search algorithm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Analysis of binary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50" b="1" spc="-74" dirty="0">
              <a:ln w="3175">
                <a:noFill/>
              </a:ln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250" b="1" spc="-74" dirty="0">
              <a:ln w="3175">
                <a:noFill/>
              </a:ln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42E94CD3-E2D0-C166-BE97-92E350C15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463" y="4729364"/>
            <a:ext cx="873924" cy="3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What is an algorithm ?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035702" y="1152475"/>
            <a:ext cx="68783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is a set of instructions to be followed for solving a problem.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It has :</a:t>
            </a:r>
            <a:endParaRPr dirty="0"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Output.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Instructions (clear and unambiguous).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Terminates after a finite number of steps.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AB610C0-E3F4-6A64-55E3-4510CFA51328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4FCB3A9-6886-6607-B480-615DB103AFCD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40D8568C-4158-E4D9-0384-193EFCB99C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4000" b="1" spc="75" dirty="0">
                <a:solidFill>
                  <a:srgbClr val="1736A9"/>
                </a:solidFill>
                <a:ea typeface="+mn-ea"/>
              </a:rPr>
              <a:t>Algorithm analysis </a:t>
            </a:r>
            <a:endParaRPr sz="40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035703" y="1152475"/>
            <a:ext cx="631186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instruction of the algorithm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Each instruction will take a one unit of time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Example :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Initialize variable integer num1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Initialize variable integer num2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Add those 2 variables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Print the result</a:t>
            </a:r>
            <a:endParaRPr sz="1400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3774575" y="2531775"/>
            <a:ext cx="7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774575" y="2828925"/>
            <a:ext cx="7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774575" y="3094175"/>
            <a:ext cx="7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774575" y="3323850"/>
            <a:ext cx="7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126271" y="3925042"/>
            <a:ext cx="21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T(n) =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BCEF04F-3757-B226-DAEE-B43721622F5F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AE03F77-9859-C50A-8883-2579AE209E03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35C47FAB-F90B-CB8E-A6DC-7239E5F4ABD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Algorithm analysis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959060" y="1152475"/>
            <a:ext cx="76994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Example 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(  int i = 0  ;  i &lt;= n  ;  i++ 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Print hello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1802260" y="1416850"/>
            <a:ext cx="2250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561860" y="1441000"/>
            <a:ext cx="52753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n+1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76810" y="1416850"/>
            <a:ext cx="30253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570710" y="2112350"/>
            <a:ext cx="41123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959060" y="2697025"/>
            <a:ext cx="2739607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T(n) =  3n+2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can neglect the constant numbers and the multiplication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 answer is 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T(n) = n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572935" y="1732125"/>
            <a:ext cx="728953" cy="23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508185" y="1741750"/>
            <a:ext cx="527536" cy="23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327760" y="1741750"/>
            <a:ext cx="353227" cy="23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BE606CB-BBD3-5834-E89E-A6EF928E8421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55AA831-5683-F288-B40E-2AD3230F4743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4F8B8504-CA10-4CAD-A39C-BA7851D0A3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Asymptotic analysis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950971" y="1191200"/>
            <a:ext cx="6420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Oh         worst case         O(n)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Omega        best case              Ω (n)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Theta           average case     ϴ (n)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https://ideone.com/2MgMGJ</a:t>
            </a: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13F578C-4EDC-B5F9-8563-4804C2467846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E428973-13FA-8248-F96D-319ED1413F75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79E2E8CE-A17F-745B-5A31-7E3E7A8237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7BB15-CF49-0BD5-7D1E-3DCB9E17C0CB}"/>
              </a:ext>
            </a:extLst>
          </p:cNvPr>
          <p:cNvSpPr txBox="1"/>
          <p:nvPr/>
        </p:nvSpPr>
        <p:spPr>
          <a:xfrm>
            <a:off x="950971" y="2899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https://ideone.com/tAfCAk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Linear search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009736" y="1147025"/>
            <a:ext cx="75213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The problem is </a:t>
            </a:r>
            <a:endParaRPr sz="2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Given an array of n elements  and a target element search in the array on the target element.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The algorithm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Scan the array from left to right searching on the target element. </a:t>
            </a:r>
            <a:endParaRPr sz="200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396FECC-1146-E9CA-1CA0-300E4E68F242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9539629-6729-9DAC-0A4D-FFB157247E88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206B25FA-0837-4BBA-D897-320F8CEF62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Linear search 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884936" y="1152475"/>
            <a:ext cx="79473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Pseudocode :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Input target element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Initialize array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Initialize boolean variable to false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Loop on the array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	If the element equal to the search element</a:t>
            </a:r>
            <a:endParaRPr sz="1600" dirty="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 break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835550" y="162560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835550" y="202580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879275" y="246055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662675" y="286075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710575" y="326095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553875" y="369570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84936" y="4000937"/>
            <a:ext cx="234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T(n) = n</a:t>
            </a:r>
            <a:endParaRPr sz="2400"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2DD285D-F76B-414E-705A-232334A17B93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9FD00F4-D0AC-0B32-CA88-1B8D7514B1AA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017E0E1D-7EE2-0C16-BE68-3CE06317AD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D9ECB-C259-E345-F33A-E8005748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946" y="911525"/>
            <a:ext cx="296439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defTabSz="914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" sz="3600" b="1" spc="75" dirty="0">
                <a:solidFill>
                  <a:srgbClr val="1736A9"/>
                </a:solidFill>
                <a:ea typeface="+mn-ea"/>
              </a:rPr>
              <a:t>Linear search analysis</a:t>
            </a:r>
            <a:endParaRPr sz="3600" b="1" spc="75" dirty="0">
              <a:solidFill>
                <a:srgbClr val="1736A9"/>
              </a:solidFill>
              <a:ea typeface="+mn-ea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34786" y="1191200"/>
            <a:ext cx="71593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T(n) = n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best case is when the first element is the target.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Ω (n) = 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/>
              <a:t>worst case </a:t>
            </a:r>
            <a:r>
              <a:rPr lang="en" dirty="0"/>
              <a:t>is when the target element is the last element or when it is not found.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O(n) = n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average case is when the target element is the one in the middle.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ϴ (n) = n/2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FDBF670-C9BB-92CD-BBA6-55B9E93AD295}"/>
              </a:ext>
            </a:extLst>
          </p:cNvPr>
          <p:cNvSpPr/>
          <p:nvPr/>
        </p:nvSpPr>
        <p:spPr>
          <a:xfrm>
            <a:off x="175913" y="4125142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C4A2E65-A693-3430-1AB2-E0DE4E80C0D1}"/>
              </a:ext>
            </a:extLst>
          </p:cNvPr>
          <p:cNvSpPr/>
          <p:nvPr/>
        </p:nvSpPr>
        <p:spPr>
          <a:xfrm rot="10800000">
            <a:off x="8063773" y="217600"/>
            <a:ext cx="859790" cy="859790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08226649-1ACB-26E1-DA1A-F0AD6027BB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4164" y="4633060"/>
            <a:ext cx="873924" cy="351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846</Words>
  <Application>Microsoft Office PowerPoint</Application>
  <PresentationFormat>On-screen Show (16:9)</PresentationFormat>
  <Paragraphs>189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Open Sans Light</vt:lpstr>
      <vt:lpstr>Wingdings</vt:lpstr>
      <vt:lpstr>Office Theme</vt:lpstr>
      <vt:lpstr>PowerPoint Presentation</vt:lpstr>
      <vt:lpstr>PowerPoint Presentation</vt:lpstr>
      <vt:lpstr>What is an algorithm ?</vt:lpstr>
      <vt:lpstr>Algorithm analysis </vt:lpstr>
      <vt:lpstr>Algorithm analysis </vt:lpstr>
      <vt:lpstr>Asymptotic analysis</vt:lpstr>
      <vt:lpstr>Linear search </vt:lpstr>
      <vt:lpstr>Linear search </vt:lpstr>
      <vt:lpstr>Linear search analysis</vt:lpstr>
      <vt:lpstr>Linear search analysis</vt:lpstr>
      <vt:lpstr>Binary search </vt:lpstr>
      <vt:lpstr>Binary search -cont </vt:lpstr>
      <vt:lpstr>Binary search code </vt:lpstr>
      <vt:lpstr>Binary search analysis </vt:lpstr>
      <vt:lpstr>Binary search analysis -cont</vt:lpstr>
      <vt:lpstr>Analysis of binary search </vt:lpstr>
      <vt:lpstr>PowerPoint Presentation</vt:lpstr>
      <vt:lpstr>https://codeforces.com/group/rZXLOcYbKV/contest/313627/problem/A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عبد الرحمن محمد نجيب محى الدين محمود محمد</cp:lastModifiedBy>
  <cp:revision>15</cp:revision>
  <dcterms:modified xsi:type="dcterms:W3CDTF">2024-05-10T16:29:27Z</dcterms:modified>
</cp:coreProperties>
</file>