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Feehan" userId="244ec274-38e0-4347-bd52-283324a416e2" providerId="ADAL" clId="{4FB34418-ABD2-4938-8140-7CE8980AAEEA}"/>
    <pc:docChg chg="undo custSel modSld">
      <pc:chgData name="Grace Feehan" userId="244ec274-38e0-4347-bd52-283324a416e2" providerId="ADAL" clId="{4FB34418-ABD2-4938-8140-7CE8980AAEEA}" dt="2023-01-23T15:29:38.546" v="97" actId="14100"/>
      <pc:docMkLst>
        <pc:docMk/>
      </pc:docMkLst>
      <pc:sldChg chg="addSp delSp mod">
        <pc:chgData name="Grace Feehan" userId="244ec274-38e0-4347-bd52-283324a416e2" providerId="ADAL" clId="{4FB34418-ABD2-4938-8140-7CE8980AAEEA}" dt="2023-01-23T15:22:24.845" v="1" actId="21"/>
        <pc:sldMkLst>
          <pc:docMk/>
          <pc:sldMk cId="0" sldId="258"/>
        </pc:sldMkLst>
        <pc:spChg chg="add del">
          <ac:chgData name="Grace Feehan" userId="244ec274-38e0-4347-bd52-283324a416e2" providerId="ADAL" clId="{4FB34418-ABD2-4938-8140-7CE8980AAEEA}" dt="2023-01-23T15:22:24.845" v="1" actId="21"/>
          <ac:spMkLst>
            <pc:docMk/>
            <pc:sldMk cId="0" sldId="258"/>
            <ac:spMk id="69" creationId="{00000000-0000-0000-0000-000000000000}"/>
          </ac:spMkLst>
        </pc:spChg>
        <pc:spChg chg="add del">
          <ac:chgData name="Grace Feehan" userId="244ec274-38e0-4347-bd52-283324a416e2" providerId="ADAL" clId="{4FB34418-ABD2-4938-8140-7CE8980AAEEA}" dt="2023-01-23T15:22:24.845" v="1" actId="21"/>
          <ac:spMkLst>
            <pc:docMk/>
            <pc:sldMk cId="0" sldId="258"/>
            <ac:spMk id="70" creationId="{00000000-0000-0000-0000-000000000000}"/>
          </ac:spMkLst>
        </pc:spChg>
        <pc:picChg chg="add del">
          <ac:chgData name="Grace Feehan" userId="244ec274-38e0-4347-bd52-283324a416e2" providerId="ADAL" clId="{4FB34418-ABD2-4938-8140-7CE8980AAEEA}" dt="2023-01-23T15:22:24.845" v="1" actId="21"/>
          <ac:picMkLst>
            <pc:docMk/>
            <pc:sldMk cId="0" sldId="258"/>
            <ac:picMk id="67" creationId="{00000000-0000-0000-0000-000000000000}"/>
          </ac:picMkLst>
        </pc:picChg>
        <pc:picChg chg="add del">
          <ac:chgData name="Grace Feehan" userId="244ec274-38e0-4347-bd52-283324a416e2" providerId="ADAL" clId="{4FB34418-ABD2-4938-8140-7CE8980AAEEA}" dt="2023-01-23T15:22:24.845" v="1" actId="21"/>
          <ac:picMkLst>
            <pc:docMk/>
            <pc:sldMk cId="0" sldId="258"/>
            <ac:picMk id="68" creationId="{00000000-0000-0000-0000-000000000000}"/>
          </ac:picMkLst>
        </pc:picChg>
      </pc:sldChg>
      <pc:sldChg chg="modSp mod">
        <pc:chgData name="Grace Feehan" userId="244ec274-38e0-4347-bd52-283324a416e2" providerId="ADAL" clId="{4FB34418-ABD2-4938-8140-7CE8980AAEEA}" dt="2023-01-23T15:29:38.546" v="97" actId="14100"/>
        <pc:sldMkLst>
          <pc:docMk/>
          <pc:sldMk cId="0" sldId="259"/>
        </pc:sldMkLst>
        <pc:picChg chg="mod">
          <ac:chgData name="Grace Feehan" userId="244ec274-38e0-4347-bd52-283324a416e2" providerId="ADAL" clId="{4FB34418-ABD2-4938-8140-7CE8980AAEEA}" dt="2023-01-23T15:29:38.546" v="97" actId="14100"/>
          <ac:picMkLst>
            <pc:docMk/>
            <pc:sldMk cId="0" sldId="259"/>
            <ac:picMk id="77" creationId="{00000000-0000-0000-0000-000000000000}"/>
          </ac:picMkLst>
        </pc:picChg>
      </pc:sldChg>
      <pc:sldChg chg="addSp modSp mod">
        <pc:chgData name="Grace Feehan" userId="244ec274-38e0-4347-bd52-283324a416e2" providerId="ADAL" clId="{4FB34418-ABD2-4938-8140-7CE8980AAEEA}" dt="2023-01-23T15:29:21.019" v="96" actId="14100"/>
        <pc:sldMkLst>
          <pc:docMk/>
          <pc:sldMk cId="0" sldId="261"/>
        </pc:sldMkLst>
        <pc:spChg chg="add mod">
          <ac:chgData name="Grace Feehan" userId="244ec274-38e0-4347-bd52-283324a416e2" providerId="ADAL" clId="{4FB34418-ABD2-4938-8140-7CE8980AAEEA}" dt="2023-01-23T15:29:21.019" v="96" actId="14100"/>
          <ac:spMkLst>
            <pc:docMk/>
            <pc:sldMk cId="0" sldId="261"/>
            <ac:spMk id="2" creationId="{FA58666D-0649-5922-E4FF-669D5CA09743}"/>
          </ac:spMkLst>
        </pc:spChg>
        <pc:spChg chg="mod">
          <ac:chgData name="Grace Feehan" userId="244ec274-38e0-4347-bd52-283324a416e2" providerId="ADAL" clId="{4FB34418-ABD2-4938-8140-7CE8980AAEEA}" dt="2023-01-23T15:28:51.777" v="91" actId="20577"/>
          <ac:spMkLst>
            <pc:docMk/>
            <pc:sldMk cId="0" sldId="261"/>
            <ac:spMk id="89" creationId="{00000000-0000-0000-0000-000000000000}"/>
          </ac:spMkLst>
        </pc:spChg>
        <pc:picChg chg="mod">
          <ac:chgData name="Grace Feehan" userId="244ec274-38e0-4347-bd52-283324a416e2" providerId="ADAL" clId="{4FB34418-ABD2-4938-8140-7CE8980AAEEA}" dt="2023-01-23T15:28:54.502" v="92" actId="1076"/>
          <ac:picMkLst>
            <pc:docMk/>
            <pc:sldMk cId="0" sldId="261"/>
            <ac:picMk id="90" creationId="{00000000-0000-0000-0000-000000000000}"/>
          </ac:picMkLst>
        </pc:picChg>
      </pc:sldChg>
    </pc:docChg>
  </pc:docChgLst>
  <pc:docChgLst>
    <pc:chgData name="Grace Feehan" userId="244ec274-38e0-4347-bd52-283324a416e2" providerId="ADAL" clId="{EA2D7754-1892-469A-8333-E13836BCDCC3}"/>
    <pc:docChg chg="custSel modSld">
      <pc:chgData name="Grace Feehan" userId="244ec274-38e0-4347-bd52-283324a416e2" providerId="ADAL" clId="{EA2D7754-1892-469A-8333-E13836BCDCC3}" dt="2021-09-20T15:34:19.565" v="542" actId="20577"/>
      <pc:docMkLst>
        <pc:docMk/>
      </pc:docMkLst>
      <pc:sldChg chg="modSp mod">
        <pc:chgData name="Grace Feehan" userId="244ec274-38e0-4347-bd52-283324a416e2" providerId="ADAL" clId="{EA2D7754-1892-469A-8333-E13836BCDCC3}" dt="2021-09-20T15:32:23.510" v="242" actId="20577"/>
        <pc:sldMkLst>
          <pc:docMk/>
          <pc:sldMk cId="0" sldId="265"/>
        </pc:sldMkLst>
        <pc:spChg chg="mod">
          <ac:chgData name="Grace Feehan" userId="244ec274-38e0-4347-bd52-283324a416e2" providerId="ADAL" clId="{EA2D7754-1892-469A-8333-E13836BCDCC3}" dt="2021-09-20T15:31:21.170" v="30" actId="400"/>
          <ac:spMkLst>
            <pc:docMk/>
            <pc:sldMk cId="0" sldId="265"/>
            <ac:spMk id="115" creationId="{00000000-0000-0000-0000-000000000000}"/>
          </ac:spMkLst>
        </pc:spChg>
        <pc:spChg chg="mod">
          <ac:chgData name="Grace Feehan" userId="244ec274-38e0-4347-bd52-283324a416e2" providerId="ADAL" clId="{EA2D7754-1892-469A-8333-E13836BCDCC3}" dt="2021-09-20T15:32:23.510" v="242" actId="20577"/>
          <ac:spMkLst>
            <pc:docMk/>
            <pc:sldMk cId="0" sldId="265"/>
            <ac:spMk id="117" creationId="{00000000-0000-0000-0000-000000000000}"/>
          </ac:spMkLst>
        </pc:spChg>
      </pc:sldChg>
      <pc:sldChg chg="modSp mod">
        <pc:chgData name="Grace Feehan" userId="244ec274-38e0-4347-bd52-283324a416e2" providerId="ADAL" clId="{EA2D7754-1892-469A-8333-E13836BCDCC3}" dt="2021-09-20T15:33:41.208" v="453" actId="20577"/>
        <pc:sldMkLst>
          <pc:docMk/>
          <pc:sldMk cId="0" sldId="266"/>
        </pc:sldMkLst>
        <pc:spChg chg="mod">
          <ac:chgData name="Grace Feehan" userId="244ec274-38e0-4347-bd52-283324a416e2" providerId="ADAL" clId="{EA2D7754-1892-469A-8333-E13836BCDCC3}" dt="2021-09-20T15:30:33.829" v="24" actId="20577"/>
          <ac:spMkLst>
            <pc:docMk/>
            <pc:sldMk cId="0" sldId="266"/>
            <ac:spMk id="122" creationId="{00000000-0000-0000-0000-000000000000}"/>
          </ac:spMkLst>
        </pc:spChg>
        <pc:spChg chg="mod">
          <ac:chgData name="Grace Feehan" userId="244ec274-38e0-4347-bd52-283324a416e2" providerId="ADAL" clId="{EA2D7754-1892-469A-8333-E13836BCDCC3}" dt="2021-09-20T15:33:41.208" v="453" actId="20577"/>
          <ac:spMkLst>
            <pc:docMk/>
            <pc:sldMk cId="0" sldId="266"/>
            <ac:spMk id="123" creationId="{00000000-0000-0000-0000-000000000000}"/>
          </ac:spMkLst>
        </pc:spChg>
      </pc:sldChg>
      <pc:sldChg chg="modSp mod">
        <pc:chgData name="Grace Feehan" userId="244ec274-38e0-4347-bd52-283324a416e2" providerId="ADAL" clId="{EA2D7754-1892-469A-8333-E13836BCDCC3}" dt="2021-09-20T15:30:30.564" v="18" actId="20577"/>
        <pc:sldMkLst>
          <pc:docMk/>
          <pc:sldMk cId="0" sldId="267"/>
        </pc:sldMkLst>
        <pc:spChg chg="mod">
          <ac:chgData name="Grace Feehan" userId="244ec274-38e0-4347-bd52-283324a416e2" providerId="ADAL" clId="{EA2D7754-1892-469A-8333-E13836BCDCC3}" dt="2021-09-20T15:30:30.564" v="18" actId="20577"/>
          <ac:spMkLst>
            <pc:docMk/>
            <pc:sldMk cId="0" sldId="267"/>
            <ac:spMk id="130" creationId="{00000000-0000-0000-0000-000000000000}"/>
          </ac:spMkLst>
        </pc:spChg>
        <pc:spChg chg="mod">
          <ac:chgData name="Grace Feehan" userId="244ec274-38e0-4347-bd52-283324a416e2" providerId="ADAL" clId="{EA2D7754-1892-469A-8333-E13836BCDCC3}" dt="2021-09-20T15:30:23.423" v="11" actId="20577"/>
          <ac:spMkLst>
            <pc:docMk/>
            <pc:sldMk cId="0" sldId="267"/>
            <ac:spMk id="131" creationId="{00000000-0000-0000-0000-000000000000}"/>
          </ac:spMkLst>
        </pc:spChg>
      </pc:sldChg>
      <pc:sldChg chg="modSp mod">
        <pc:chgData name="Grace Feehan" userId="244ec274-38e0-4347-bd52-283324a416e2" providerId="ADAL" clId="{EA2D7754-1892-469A-8333-E13836BCDCC3}" dt="2021-09-20T15:34:19.565" v="542" actId="20577"/>
        <pc:sldMkLst>
          <pc:docMk/>
          <pc:sldMk cId="0" sldId="268"/>
        </pc:sldMkLst>
        <pc:spChg chg="mod">
          <ac:chgData name="Grace Feehan" userId="244ec274-38e0-4347-bd52-283324a416e2" providerId="ADAL" clId="{EA2D7754-1892-469A-8333-E13836BCDCC3}" dt="2021-09-20T15:34:19.565" v="542" actId="20577"/>
          <ac:spMkLst>
            <pc:docMk/>
            <pc:sldMk cId="0" sldId="268"/>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3b09ac85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3b09ac85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3b09ac8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3b09ac8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76b327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76b327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3b09ac85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3b09ac85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3b09ac8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3b09ac8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3b09ac8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3b09ac8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3b09ac8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3b09ac8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b09ac85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b09ac8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3b09ac85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3b09ac85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3b09ac85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3b09ac85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3b09ac85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3b09ac85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3b09ac85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3b09ac85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release/python-36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anaconda.com/anaconda/install/windows/" TargetMode="External"/><Relationship Id="rId4" Type="http://schemas.openxmlformats.org/officeDocument/2006/relationships/hyperlink" Target="https://www.jetbrains.com/pycharm/download/#section=wind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ifely/pdpython/tree/4by4_te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0908" y="13336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Setup and Run</a:t>
            </a:r>
            <a:endParaRPr/>
          </a:p>
          <a:p>
            <a:pPr marL="0" lvl="0" indent="0" algn="ctr" rtl="0">
              <a:spcBef>
                <a:spcPts val="0"/>
              </a:spcBef>
              <a:spcAft>
                <a:spcPts val="0"/>
              </a:spcAft>
              <a:buNone/>
            </a:pPr>
            <a:r>
              <a:rPr lang="en"/>
              <a:t>Instructions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115" name="Google Shape;115;p22"/>
          <p:cNvSpPr txBox="1">
            <a:spLocks noGrp="1"/>
          </p:cNvSpPr>
          <p:nvPr>
            <p:ph type="body" idx="1"/>
          </p:nvPr>
        </p:nvSpPr>
        <p:spPr>
          <a:xfrm>
            <a:off x="311700" y="1152475"/>
            <a:ext cx="8520600" cy="182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trike="sngStrike" dirty="0"/>
              <a:t>Open the main folder ‘pdpython’ as a project</a:t>
            </a:r>
            <a:endParaRPr strike="sngStrike" dirty="0"/>
          </a:p>
          <a:p>
            <a:pPr marL="457200" lvl="0" indent="-342900" algn="l" rtl="0">
              <a:spcBef>
                <a:spcPts val="0"/>
              </a:spcBef>
              <a:spcAft>
                <a:spcPts val="0"/>
              </a:spcAft>
              <a:buSzPts val="1800"/>
              <a:buChar char="●"/>
            </a:pPr>
            <a:r>
              <a:rPr lang="en" strike="sngStrike" dirty="0"/>
              <a:t>Open the folder ‘pdpython_model’ in the subfolder menu to </a:t>
            </a:r>
            <a:br>
              <a:rPr lang="en" strike="sngStrike" dirty="0"/>
            </a:br>
            <a:r>
              <a:rPr lang="en" strike="sngStrike" dirty="0"/>
              <a:t>the left</a:t>
            </a:r>
            <a:endParaRPr strike="sngStrike" dirty="0"/>
          </a:p>
          <a:p>
            <a:pPr marL="457200" lvl="0" indent="-342900" algn="l" rtl="0">
              <a:spcBef>
                <a:spcPts val="0"/>
              </a:spcBef>
              <a:spcAft>
                <a:spcPts val="0"/>
              </a:spcAft>
              <a:buSzPts val="1800"/>
              <a:buChar char="●"/>
            </a:pPr>
            <a:r>
              <a:rPr lang="en" strike="sngStrike" dirty="0"/>
              <a:t>Before we can run it we need to set up the virtual</a:t>
            </a:r>
            <a:br>
              <a:rPr lang="en" strike="sngStrike" dirty="0"/>
            </a:br>
            <a:r>
              <a:rPr lang="en" strike="sngStrike" dirty="0"/>
              <a:t>environment/Python interpreter</a:t>
            </a:r>
            <a:endParaRPr strike="sngStrike" dirty="0"/>
          </a:p>
        </p:txBody>
      </p:sp>
      <p:pic>
        <p:nvPicPr>
          <p:cNvPr id="116" name="Google Shape;116;p22"/>
          <p:cNvPicPr preferRelativeResize="0"/>
          <p:nvPr/>
        </p:nvPicPr>
        <p:blipFill>
          <a:blip r:embed="rId3">
            <a:alphaModFix/>
          </a:blip>
          <a:stretch>
            <a:fillRect/>
          </a:stretch>
        </p:blipFill>
        <p:spPr>
          <a:xfrm>
            <a:off x="7273975" y="177625"/>
            <a:ext cx="1457400" cy="4921451"/>
          </a:xfrm>
          <a:prstGeom prst="rect">
            <a:avLst/>
          </a:prstGeom>
          <a:noFill/>
          <a:ln>
            <a:noFill/>
          </a:ln>
        </p:spPr>
      </p:pic>
      <p:sp>
        <p:nvSpPr>
          <p:cNvPr id="117" name="Google Shape;117;p22"/>
          <p:cNvSpPr txBox="1">
            <a:spLocks noGrp="1"/>
          </p:cNvSpPr>
          <p:nvPr>
            <p:ph type="body" idx="1"/>
          </p:nvPr>
        </p:nvSpPr>
        <p:spPr>
          <a:xfrm>
            <a:off x="271675" y="2851625"/>
            <a:ext cx="8520600" cy="1951500"/>
          </a:xfrm>
          <a:prstGeom prst="rect">
            <a:avLst/>
          </a:prstGeom>
        </p:spPr>
        <p:txBody>
          <a:bodyPr spcFirstLastPara="1" wrap="square" lIns="91425" tIns="91425" rIns="91425" bIns="91425" anchor="t" anchorCtr="0">
            <a:normAutofit/>
          </a:bodyPr>
          <a:lstStyle/>
          <a:p>
            <a:pPr marL="457200" lvl="0" indent="-300037" algn="l" rtl="0">
              <a:spcBef>
                <a:spcPts val="0"/>
              </a:spcBef>
              <a:spcAft>
                <a:spcPts val="0"/>
              </a:spcAft>
              <a:buSzPct val="100000"/>
              <a:buChar char="●"/>
            </a:pPr>
            <a:r>
              <a:rPr lang="en" sz="1200" dirty="0"/>
              <a:t>Once the interpreter is set up, running either the moody_run or the sarsa_run </a:t>
            </a:r>
            <a:br>
              <a:rPr lang="en" sz="1200" dirty="0"/>
            </a:br>
            <a:r>
              <a:rPr lang="en" sz="1200" dirty="0"/>
              <a:t>files should allow for single experiments with the visualiser enabled - </a:t>
            </a:r>
            <a:r>
              <a:rPr lang="en" sz="1200" i="1" dirty="0"/>
              <a:t>please</a:t>
            </a:r>
            <a:br>
              <a:rPr lang="en" sz="1200" i="1" dirty="0"/>
            </a:br>
            <a:r>
              <a:rPr lang="en" sz="1200" i="1" dirty="0"/>
              <a:t>set the parameters you desire on the left, and then click ‘RESET’ in the top right</a:t>
            </a:r>
            <a:br>
              <a:rPr lang="en" sz="1200" i="1" dirty="0"/>
            </a:br>
            <a:r>
              <a:rPr lang="en" sz="1200" i="1" dirty="0"/>
              <a:t>in order to run the experiment with the parameters active</a:t>
            </a:r>
          </a:p>
          <a:p>
            <a:pPr marL="457200" lvl="0" indent="-300037" algn="l" rtl="0">
              <a:spcBef>
                <a:spcPts val="0"/>
              </a:spcBef>
              <a:spcAft>
                <a:spcPts val="0"/>
              </a:spcAft>
              <a:buSzPct val="100000"/>
              <a:buChar char="●"/>
            </a:pPr>
            <a:r>
              <a:rPr lang="en" sz="1200" dirty="0">
                <a:solidFill>
                  <a:schemeClr val="tx1"/>
                </a:solidFill>
              </a:rPr>
              <a:t>To run the experiment over many epochs, set the desired variables at the bottom</a:t>
            </a:r>
            <a:br>
              <a:rPr lang="en" sz="1200" dirty="0">
                <a:solidFill>
                  <a:schemeClr val="tx1"/>
                </a:solidFill>
              </a:rPr>
            </a:br>
            <a:r>
              <a:rPr lang="en" sz="1200" dirty="0">
                <a:solidFill>
                  <a:schemeClr val="tx1"/>
                </a:solidFill>
              </a:rPr>
              <a:t>of the </a:t>
            </a:r>
            <a:r>
              <a:rPr lang="en" sz="1200" i="1" dirty="0">
                <a:solidFill>
                  <a:schemeClr val="tx1"/>
                </a:solidFill>
              </a:rPr>
              <a:t>batch_run.py</a:t>
            </a:r>
            <a:r>
              <a:rPr lang="en" sz="1200" dirty="0">
                <a:solidFill>
                  <a:schemeClr val="tx1"/>
                </a:solidFill>
              </a:rPr>
              <a:t> file (including number of iterations), and run that file instead.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Batchrunner (many epochs)</a:t>
            </a:r>
            <a:endParaRPr dirty="0"/>
          </a:p>
        </p:txBody>
      </p:sp>
      <p:sp>
        <p:nvSpPr>
          <p:cNvPr id="123" name="Google Shape;123;p23"/>
          <p:cNvSpPr txBox="1">
            <a:spLocks noGrp="1"/>
          </p:cNvSpPr>
          <p:nvPr>
            <p:ph type="body" idx="1"/>
          </p:nvPr>
        </p:nvSpPr>
        <p:spPr>
          <a:xfrm>
            <a:off x="311700" y="1358153"/>
            <a:ext cx="8520600" cy="3393197"/>
          </a:xfrm>
          <a:prstGeom prst="rect">
            <a:avLst/>
          </a:prstGeom>
        </p:spPr>
        <p:txBody>
          <a:bodyPr spcFirstLastPara="1" wrap="square" lIns="91425" tIns="91425" rIns="91425" bIns="91425" anchor="t" anchorCtr="0">
            <a:normAutofit fontScale="62500" lnSpcReduction="20000"/>
          </a:bodyPr>
          <a:lstStyle/>
          <a:p>
            <a:pPr marL="457200" lvl="0" indent="-308610" algn="l" rtl="0">
              <a:spcBef>
                <a:spcPts val="0"/>
              </a:spcBef>
              <a:spcAft>
                <a:spcPts val="0"/>
              </a:spcAft>
              <a:buSzPct val="100000"/>
              <a:buChar char="●"/>
            </a:pPr>
            <a:r>
              <a:rPr lang="en" dirty="0"/>
              <a:t>Ensure your variables are set correctly at the bottom of the </a:t>
            </a:r>
            <a:br>
              <a:rPr lang="en" dirty="0"/>
            </a:br>
            <a:r>
              <a:rPr lang="en" dirty="0"/>
              <a:t>batch_run file, and ensure the automatic file name generator</a:t>
            </a:r>
            <a:br>
              <a:rPr lang="en" dirty="0"/>
            </a:br>
            <a:r>
              <a:rPr lang="en" dirty="0"/>
              <a:t>is structured as you desire (around line 586).</a:t>
            </a:r>
          </a:p>
          <a:p>
            <a:pPr marL="457200" lvl="0" indent="-308610" algn="l" rtl="0">
              <a:spcBef>
                <a:spcPts val="0"/>
              </a:spcBef>
              <a:spcAft>
                <a:spcPts val="0"/>
              </a:spcAft>
              <a:buSzPct val="100000"/>
              <a:buChar char="●"/>
            </a:pPr>
            <a:r>
              <a:rPr lang="en" b="1" dirty="0"/>
              <a:t>Right-click the file in the hierarchy called</a:t>
            </a:r>
            <a:br>
              <a:rPr lang="en" b="1" dirty="0"/>
            </a:br>
            <a:r>
              <a:rPr lang="en" b="1" dirty="0"/>
              <a:t>‘batch_run.py’ and select ‘Run ‘batch_run’’</a:t>
            </a:r>
            <a:br>
              <a:rPr lang="en" b="1" dirty="0"/>
            </a:br>
            <a:r>
              <a:rPr lang="en" b="1" dirty="0"/>
              <a:t>from the drop-down menu</a:t>
            </a:r>
            <a:endParaRPr b="1" dirty="0"/>
          </a:p>
          <a:p>
            <a:pPr marL="457200" lvl="0" indent="-308610" algn="l" rtl="0">
              <a:spcBef>
                <a:spcPts val="0"/>
              </a:spcBef>
              <a:spcAft>
                <a:spcPts val="0"/>
              </a:spcAft>
              <a:buSzPct val="100000"/>
              <a:buChar char="●"/>
            </a:pPr>
            <a:r>
              <a:rPr lang="en" dirty="0"/>
              <a:t>The simulation should start running if all stages</a:t>
            </a:r>
            <a:br>
              <a:rPr lang="en" dirty="0"/>
            </a:br>
            <a:r>
              <a:rPr lang="en" dirty="0"/>
              <a:t>have been done correctly. There is no visualiser,</a:t>
            </a:r>
            <a:br>
              <a:rPr lang="en" dirty="0"/>
            </a:br>
            <a:r>
              <a:rPr lang="en" dirty="0"/>
              <a:t>it will just run in the background and be </a:t>
            </a:r>
            <a:br>
              <a:rPr lang="en" dirty="0"/>
            </a:br>
            <a:r>
              <a:rPr lang="en" dirty="0"/>
              <a:t>constantly outputting/modifying the data into</a:t>
            </a:r>
            <a:br>
              <a:rPr lang="en" dirty="0"/>
            </a:br>
            <a:r>
              <a:rPr lang="en" dirty="0"/>
              <a:t>csv files in the pdpython_model folder </a:t>
            </a:r>
            <a:endParaRPr dirty="0"/>
          </a:p>
          <a:p>
            <a:pPr marL="457200" lvl="0" indent="-308610"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8610"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pic>
        <p:nvPicPr>
          <p:cNvPr id="124" name="Google Shape;124;p23"/>
          <p:cNvPicPr preferRelativeResize="0"/>
          <p:nvPr/>
        </p:nvPicPr>
        <p:blipFill rotWithShape="1">
          <a:blip r:embed="rId3">
            <a:alphaModFix/>
          </a:blip>
          <a:srcRect t="8652" r="78552" b="22013"/>
          <a:stretch/>
        </p:blipFill>
        <p:spPr>
          <a:xfrm>
            <a:off x="5794750" y="245200"/>
            <a:ext cx="2501448" cy="4548550"/>
          </a:xfrm>
          <a:prstGeom prst="rect">
            <a:avLst/>
          </a:prstGeom>
          <a:noFill/>
          <a:ln>
            <a:noFill/>
          </a:ln>
        </p:spPr>
      </p:pic>
      <p:sp>
        <p:nvSpPr>
          <p:cNvPr id="125" name="Google Shape;125;p23"/>
          <p:cNvSpPr/>
          <p:nvPr/>
        </p:nvSpPr>
        <p:spPr>
          <a:xfrm>
            <a:off x="6420800" y="2941725"/>
            <a:ext cx="1309800" cy="2037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Visualiser (single epoch)</a:t>
            </a:r>
            <a:endParaRPr dirty="0"/>
          </a:p>
        </p:txBody>
      </p:sp>
      <p:sp>
        <p:nvSpPr>
          <p:cNvPr id="131" name="Google Shape;131;p24"/>
          <p:cNvSpPr txBox="1">
            <a:spLocks noGrp="1"/>
          </p:cNvSpPr>
          <p:nvPr>
            <p:ph type="body" idx="1"/>
          </p:nvPr>
        </p:nvSpPr>
        <p:spPr>
          <a:xfrm>
            <a:off x="311700" y="1568950"/>
            <a:ext cx="8520600" cy="31824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b="1" dirty="0"/>
              <a:t>Right-click the file in the hierarchy called</a:t>
            </a:r>
            <a:br>
              <a:rPr lang="en" b="1" dirty="0"/>
            </a:br>
            <a:r>
              <a:rPr lang="en" b="1" dirty="0"/>
              <a:t>‘moody_run.py’ or ‘sarsa_run.py’ </a:t>
            </a:r>
            <a:br>
              <a:rPr lang="en" b="1" dirty="0"/>
            </a:br>
            <a:r>
              <a:rPr lang="en" b="1" dirty="0"/>
              <a:t>and select ‘Run [filename]’ from the drop-down menu</a:t>
            </a:r>
            <a:endParaRPr b="1" dirty="0"/>
          </a:p>
          <a:p>
            <a:pPr marL="457200" lvl="0" indent="-300037" algn="l" rtl="0">
              <a:spcBef>
                <a:spcPts val="0"/>
              </a:spcBef>
              <a:spcAft>
                <a:spcPts val="0"/>
              </a:spcAft>
              <a:buSzPct val="100000"/>
              <a:buChar char="●"/>
            </a:pPr>
            <a:r>
              <a:rPr lang="en" dirty="0"/>
              <a:t>The simulation should start running if all stages</a:t>
            </a:r>
            <a:br>
              <a:rPr lang="en" dirty="0"/>
            </a:br>
            <a:r>
              <a:rPr lang="en" dirty="0"/>
              <a:t>have been done correctly. The visualiser opens on</a:t>
            </a:r>
            <a:br>
              <a:rPr lang="en" dirty="0"/>
            </a:br>
            <a:r>
              <a:rPr lang="en" dirty="0"/>
              <a:t>a localhost port (http://127.0.0.1:8521 for me, unsure if</a:t>
            </a:r>
            <a:br>
              <a:rPr lang="en" dirty="0"/>
            </a:br>
            <a:r>
              <a:rPr lang="en" dirty="0"/>
              <a:t>It remains the same, but it should come up in the pycharm</a:t>
            </a:r>
            <a:br>
              <a:rPr lang="en" dirty="0"/>
            </a:br>
            <a:r>
              <a:rPr lang="en" dirty="0"/>
              <a:t>terminal for you to click on/may open in your default browser</a:t>
            </a:r>
            <a:br>
              <a:rPr lang="en" dirty="0"/>
            </a:br>
            <a:r>
              <a:rPr lang="en" dirty="0"/>
              <a:t>automatically)</a:t>
            </a:r>
            <a:br>
              <a:rPr lang="en" dirty="0"/>
            </a:br>
            <a:endParaRPr dirty="0"/>
          </a:p>
          <a:p>
            <a:pPr marL="457200" lvl="0" indent="-300037"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0037"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pic>
        <p:nvPicPr>
          <p:cNvPr id="132" name="Google Shape;132;p24"/>
          <p:cNvPicPr preferRelativeResize="0"/>
          <p:nvPr/>
        </p:nvPicPr>
        <p:blipFill rotWithShape="1">
          <a:blip r:embed="rId3">
            <a:alphaModFix/>
          </a:blip>
          <a:srcRect t="8652" r="78552" b="22013"/>
          <a:stretch/>
        </p:blipFill>
        <p:spPr>
          <a:xfrm>
            <a:off x="5794750" y="245200"/>
            <a:ext cx="2501448" cy="4548550"/>
          </a:xfrm>
          <a:prstGeom prst="rect">
            <a:avLst/>
          </a:prstGeom>
          <a:noFill/>
          <a:ln>
            <a:noFill/>
          </a:ln>
        </p:spPr>
      </p:pic>
      <p:sp>
        <p:nvSpPr>
          <p:cNvPr id="133" name="Google Shape;133;p24"/>
          <p:cNvSpPr/>
          <p:nvPr/>
        </p:nvSpPr>
        <p:spPr>
          <a:xfrm>
            <a:off x="6420800" y="2941725"/>
            <a:ext cx="1309800" cy="2037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Notes</a:t>
            </a:r>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could add the data files to a .zip folder and send them to </a:t>
            </a:r>
            <a:br>
              <a:rPr lang="en" dirty="0"/>
            </a:br>
            <a:r>
              <a:rPr lang="en" dirty="0"/>
              <a:t>me, I can process them when I have </a:t>
            </a:r>
            <a:r>
              <a:rPr lang="en"/>
              <a:t>MATLAB available.</a:t>
            </a:r>
            <a:br>
              <a:rPr lang="en" dirty="0"/>
            </a:br>
            <a:r>
              <a:rPr lang="en" b="1" dirty="0"/>
              <a:t>Don’t touch or move the .csv files named ‘filename_number.csv’, </a:t>
            </a:r>
            <a:br>
              <a:rPr lang="en" b="1" dirty="0"/>
            </a:br>
            <a:r>
              <a:rPr lang="en" b="1" dirty="0"/>
              <a:t>other than to reset it to zero if you need to after an experiment.</a:t>
            </a:r>
            <a:endParaRPr b="1" dirty="0"/>
          </a:p>
          <a:p>
            <a:pPr marL="457200" lvl="0" indent="-342900" algn="l" rtl="0">
              <a:spcBef>
                <a:spcPts val="0"/>
              </a:spcBef>
              <a:spcAft>
                <a:spcPts val="0"/>
              </a:spcAft>
              <a:buSzPts val="1800"/>
              <a:buChar char="●"/>
            </a:pPr>
            <a:r>
              <a:rPr lang="en" dirty="0"/>
              <a:t>The simulation takes up a decent chunk of memory (approximately 30% on the work PCs each) so it is possible to do other stuff whilst it’s running but other memory-intensive programs will result in a simulation crash.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Python 3.6</a:t>
            </a:r>
            <a:endParaRPr/>
          </a:p>
          <a:p>
            <a:pPr marL="457200" lvl="0" indent="-342900" algn="l" rtl="0">
              <a:spcBef>
                <a:spcPts val="0"/>
              </a:spcBef>
              <a:spcAft>
                <a:spcPts val="0"/>
              </a:spcAft>
              <a:buSzPts val="1800"/>
              <a:buChar char="●"/>
            </a:pPr>
            <a:r>
              <a:rPr lang="en" u="sng">
                <a:solidFill>
                  <a:schemeClr val="hlink"/>
                </a:solidFill>
                <a:hlinkClick r:id="rId4"/>
              </a:rPr>
              <a:t>PyCharm Community</a:t>
            </a:r>
            <a:endParaRPr/>
          </a:p>
          <a:p>
            <a:pPr marL="457200" lvl="0" indent="-342900" algn="l" rtl="0">
              <a:spcBef>
                <a:spcPts val="0"/>
              </a:spcBef>
              <a:spcAft>
                <a:spcPts val="0"/>
              </a:spcAft>
              <a:buSzPts val="1800"/>
              <a:buChar char="●"/>
            </a:pPr>
            <a:r>
              <a:rPr lang="en"/>
              <a:t>Possibly </a:t>
            </a:r>
            <a:r>
              <a:rPr lang="en" u="sng">
                <a:solidFill>
                  <a:schemeClr val="hlink"/>
                </a:solidFill>
                <a:hlinkClick r:id="rId5"/>
              </a:rPr>
              <a:t>Anaconda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Download the Repository with the code: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https://github.com/seifely/pdpython/tree/4by4_test</a:t>
            </a:r>
            <a:r>
              <a:rPr lang="en"/>
              <a:t> </a:t>
            </a:r>
            <a:endParaRPr/>
          </a:p>
          <a:p>
            <a:pPr marL="0" lvl="0" indent="0" algn="l" rtl="0">
              <a:spcBef>
                <a:spcPts val="1200"/>
              </a:spcBef>
              <a:spcAft>
                <a:spcPts val="1200"/>
              </a:spcAft>
              <a:buNone/>
            </a:pPr>
            <a:endParaRPr/>
          </a:p>
        </p:txBody>
      </p:sp>
      <p:pic>
        <p:nvPicPr>
          <p:cNvPr id="67" name="Google Shape;67;p15"/>
          <p:cNvPicPr preferRelativeResize="0"/>
          <p:nvPr/>
        </p:nvPicPr>
        <p:blipFill>
          <a:blip r:embed="rId4">
            <a:alphaModFix/>
          </a:blip>
          <a:stretch>
            <a:fillRect/>
          </a:stretch>
        </p:blipFill>
        <p:spPr>
          <a:xfrm>
            <a:off x="459200" y="2045525"/>
            <a:ext cx="5294950" cy="1299600"/>
          </a:xfrm>
          <a:prstGeom prst="rect">
            <a:avLst/>
          </a:prstGeom>
          <a:noFill/>
          <a:ln>
            <a:noFill/>
          </a:ln>
        </p:spPr>
      </p:pic>
      <p:pic>
        <p:nvPicPr>
          <p:cNvPr id="68" name="Google Shape;68;p15"/>
          <p:cNvPicPr preferRelativeResize="0"/>
          <p:nvPr/>
        </p:nvPicPr>
        <p:blipFill>
          <a:blip r:embed="rId5">
            <a:alphaModFix/>
          </a:blip>
          <a:stretch>
            <a:fillRect/>
          </a:stretch>
        </p:blipFill>
        <p:spPr>
          <a:xfrm>
            <a:off x="6159000" y="1905300"/>
            <a:ext cx="2455425" cy="2237050"/>
          </a:xfrm>
          <a:prstGeom prst="rect">
            <a:avLst/>
          </a:prstGeom>
          <a:noFill/>
          <a:ln>
            <a:noFill/>
          </a:ln>
        </p:spPr>
      </p:pic>
      <p:sp>
        <p:nvSpPr>
          <p:cNvPr id="69" name="Google Shape;69;p15"/>
          <p:cNvSpPr/>
          <p:nvPr/>
        </p:nvSpPr>
        <p:spPr>
          <a:xfrm>
            <a:off x="6364625" y="3456125"/>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711250" y="2075850"/>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Open the main folder ‘pdpython’ as a project</a:t>
            </a:r>
            <a:endParaRPr/>
          </a:p>
          <a:p>
            <a:pPr marL="457200" lvl="0" indent="-342900" algn="l" rtl="0">
              <a:spcBef>
                <a:spcPts val="0"/>
              </a:spcBef>
              <a:spcAft>
                <a:spcPts val="0"/>
              </a:spcAft>
              <a:buSzPts val="1800"/>
              <a:buChar char="●"/>
            </a:pPr>
            <a:r>
              <a:rPr lang="en"/>
              <a:t>Open the folder ‘pdpython_model’ in the subfolder menu to </a:t>
            </a:r>
            <a:br>
              <a:rPr lang="en"/>
            </a:br>
            <a:r>
              <a:rPr lang="en"/>
              <a:t>the left</a:t>
            </a:r>
            <a:endParaRPr/>
          </a:p>
          <a:p>
            <a:pPr marL="457200" lvl="0" indent="-342900" algn="l" rtl="0">
              <a:spcBef>
                <a:spcPts val="0"/>
              </a:spcBef>
              <a:spcAft>
                <a:spcPts val="0"/>
              </a:spcAft>
              <a:buSzPts val="1800"/>
              <a:buChar char="●"/>
            </a:pPr>
            <a:r>
              <a:rPr lang="en"/>
              <a:t>Before we can run it we need to set up the virtual</a:t>
            </a:r>
            <a:br>
              <a:rPr lang="en"/>
            </a:br>
            <a:r>
              <a:rPr lang="en"/>
              <a:t>environment/Python interpreter</a:t>
            </a:r>
            <a:endParaRPr/>
          </a:p>
        </p:txBody>
      </p:sp>
      <p:pic>
        <p:nvPicPr>
          <p:cNvPr id="77" name="Google Shape;77;p16"/>
          <p:cNvPicPr preferRelativeResize="0"/>
          <p:nvPr/>
        </p:nvPicPr>
        <p:blipFill>
          <a:blip r:embed="rId3">
            <a:alphaModFix/>
          </a:blip>
          <a:stretch>
            <a:fillRect/>
          </a:stretch>
        </p:blipFill>
        <p:spPr>
          <a:xfrm>
            <a:off x="7273975" y="177625"/>
            <a:ext cx="1457400" cy="46735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VENV/Python Interpreter</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Pycharm, go to File → Settings</a:t>
            </a:r>
            <a:endParaRPr/>
          </a:p>
          <a:p>
            <a:pPr marL="457200" lvl="0" indent="-342900" algn="l" rtl="0">
              <a:spcBef>
                <a:spcPts val="0"/>
              </a:spcBef>
              <a:spcAft>
                <a:spcPts val="0"/>
              </a:spcAft>
              <a:buSzPts val="1800"/>
              <a:buChar char="●"/>
            </a:pPr>
            <a:r>
              <a:rPr lang="en"/>
              <a:t>In the left menu, go to Project: pdpython → Project Interpreter</a:t>
            </a:r>
            <a:endParaRPr/>
          </a:p>
          <a:p>
            <a:pPr marL="457200" lvl="0" indent="-342900" algn="l" rtl="0">
              <a:spcBef>
                <a:spcPts val="0"/>
              </a:spcBef>
              <a:spcAft>
                <a:spcPts val="0"/>
              </a:spcAft>
              <a:buSzPts val="1800"/>
              <a:buChar char="●"/>
            </a:pPr>
            <a:r>
              <a:rPr lang="en"/>
              <a:t>To the right of the file path at the top, you will need to click the cog/settings button and then click ‘Add’</a:t>
            </a:r>
            <a:endParaRPr/>
          </a:p>
          <a:p>
            <a:pPr marL="457200" lvl="0" indent="-342900" algn="l" rtl="0">
              <a:spcBef>
                <a:spcPts val="0"/>
              </a:spcBef>
              <a:spcAft>
                <a:spcPts val="0"/>
              </a:spcAft>
              <a:buSzPts val="1800"/>
              <a:buChar char="●"/>
            </a:pPr>
            <a:r>
              <a:rPr lang="en"/>
              <a:t>Stick with the default settings for ‘Virtualenv Environment’ → New Environment, but you will need to find the location of the python.exe executable in the folder you saved Python 3.6 into</a:t>
            </a:r>
            <a:endParaRPr/>
          </a:p>
          <a:p>
            <a:pPr marL="457200" lvl="0" indent="-342900" algn="l" rtl="0">
              <a:spcBef>
                <a:spcPts val="0"/>
              </a:spcBef>
              <a:spcAft>
                <a:spcPts val="0"/>
              </a:spcAft>
              <a:buSzPts val="1800"/>
              <a:buChar char="●"/>
            </a:pPr>
            <a:r>
              <a:rPr lang="en"/>
              <a:t>Once the ‘Base Interpreter’ is pointing at 3.6, click ‘OK’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Installing Dependencies</a:t>
            </a:r>
            <a:endParaRPr/>
          </a:p>
        </p:txBody>
      </p:sp>
      <p:sp>
        <p:nvSpPr>
          <p:cNvPr id="89" name="Google Shape;89;p18"/>
          <p:cNvSpPr txBox="1">
            <a:spLocks noGrp="1"/>
          </p:cNvSpPr>
          <p:nvPr>
            <p:ph type="body" idx="1"/>
          </p:nvPr>
        </p:nvSpPr>
        <p:spPr>
          <a:xfrm>
            <a:off x="311700" y="1108050"/>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 dirty="0"/>
              <a:t>Once the virtual environment is set up, you will need to install the libraries the simulation uses</a:t>
            </a:r>
            <a:endParaRPr dirty="0"/>
          </a:p>
          <a:p>
            <a:pPr marL="457200" lvl="0" indent="-342900" algn="l" rtl="0">
              <a:spcBef>
                <a:spcPts val="0"/>
              </a:spcBef>
              <a:spcAft>
                <a:spcPts val="0"/>
              </a:spcAft>
              <a:buSzPts val="1800"/>
              <a:buChar char="●"/>
            </a:pPr>
            <a:r>
              <a:rPr lang="en" dirty="0"/>
              <a:t>Click the little ‘+’ symbol next to the list of already installed libraries</a:t>
            </a:r>
            <a:endParaRPr dirty="0"/>
          </a:p>
          <a:p>
            <a:pPr marL="457200" lvl="0" indent="-342900" algn="l" rtl="0">
              <a:spcBef>
                <a:spcPts val="0"/>
              </a:spcBef>
              <a:spcAft>
                <a:spcPts val="0"/>
              </a:spcAft>
              <a:buSzPts val="1800"/>
              <a:buChar char="●"/>
            </a:pPr>
            <a:r>
              <a:rPr lang="en" dirty="0"/>
              <a:t>The </a:t>
            </a:r>
            <a:r>
              <a:rPr lang="en-GB" dirty="0"/>
              <a:t>main libraries required are:</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Mesa</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Matplotlib</a:t>
            </a:r>
          </a:p>
          <a:p>
            <a:pPr marL="800100" lvl="1" indent="-342900">
              <a:lnSpc>
                <a:spcPct val="107000"/>
              </a:lnSpc>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NetworkX</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Pyvis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NumPy</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Pandas</a:t>
            </a:r>
          </a:p>
          <a:p>
            <a:pPr marL="800100" lvl="1" indent="-342900">
              <a:lnSpc>
                <a:spcPct val="107000"/>
              </a:lnSpc>
              <a:spcAft>
                <a:spcPts val="800"/>
              </a:spcAft>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Scipy</a:t>
            </a:r>
            <a:endParaRPr dirty="0"/>
          </a:p>
          <a:p>
            <a:pPr marL="457200" lvl="0" indent="-342900" algn="l" rtl="0">
              <a:spcBef>
                <a:spcPts val="0"/>
              </a:spcBef>
              <a:spcAft>
                <a:spcPts val="0"/>
              </a:spcAft>
              <a:buSzPts val="1800"/>
              <a:buChar char="●"/>
            </a:pPr>
            <a:r>
              <a:rPr lang="en" dirty="0"/>
              <a:t>If mesa does not show up, the </a:t>
            </a:r>
            <a:br>
              <a:rPr lang="en" dirty="0"/>
            </a:br>
            <a:r>
              <a:rPr lang="en" dirty="0"/>
              <a:t>alternative involves installing </a:t>
            </a:r>
            <a:br>
              <a:rPr lang="en" dirty="0"/>
            </a:br>
            <a:r>
              <a:rPr lang="en" b="1" dirty="0"/>
              <a:t>Anaconda</a:t>
            </a:r>
            <a:r>
              <a:rPr lang="en" dirty="0"/>
              <a:t> and making a venv</a:t>
            </a:r>
            <a:br>
              <a:rPr lang="en" dirty="0"/>
            </a:br>
            <a:r>
              <a:rPr lang="en" dirty="0"/>
              <a:t>to run the simulation using that</a:t>
            </a:r>
            <a:br>
              <a:rPr lang="en" dirty="0"/>
            </a:br>
            <a:r>
              <a:rPr lang="en" dirty="0"/>
              <a:t>instead.</a:t>
            </a:r>
            <a:endParaRPr dirty="0"/>
          </a:p>
        </p:txBody>
      </p:sp>
      <p:pic>
        <p:nvPicPr>
          <p:cNvPr id="90" name="Google Shape;90;p18"/>
          <p:cNvPicPr preferRelativeResize="0"/>
          <p:nvPr/>
        </p:nvPicPr>
        <p:blipFill rotWithShape="1">
          <a:blip r:embed="rId3">
            <a:alphaModFix/>
          </a:blip>
          <a:srcRect l="18732" b="56544"/>
          <a:stretch/>
        </p:blipFill>
        <p:spPr>
          <a:xfrm>
            <a:off x="4229694" y="2230766"/>
            <a:ext cx="4256600" cy="1924824"/>
          </a:xfrm>
          <a:prstGeom prst="rect">
            <a:avLst/>
          </a:prstGeom>
          <a:noFill/>
          <a:ln>
            <a:noFill/>
          </a:ln>
        </p:spPr>
      </p:pic>
      <p:sp>
        <p:nvSpPr>
          <p:cNvPr id="2" name="Oval 1">
            <a:extLst>
              <a:ext uri="{FF2B5EF4-FFF2-40B4-BE49-F238E27FC236}">
                <a16:creationId xmlns:a16="http://schemas.microsoft.com/office/drawing/2014/main" id="{FA58666D-0649-5922-E4FF-669D5CA09743}"/>
              </a:ext>
            </a:extLst>
          </p:cNvPr>
          <p:cNvSpPr/>
          <p:nvPr/>
        </p:nvSpPr>
        <p:spPr>
          <a:xfrm>
            <a:off x="8055096" y="2743200"/>
            <a:ext cx="481631" cy="460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(Optional)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Once Anaconda is installed, open Anaconda Navigator</a:t>
            </a:r>
            <a:endParaRPr/>
          </a:p>
          <a:p>
            <a:pPr marL="457200" lvl="0" indent="-342900" algn="l" rtl="0">
              <a:spcBef>
                <a:spcPts val="0"/>
              </a:spcBef>
              <a:spcAft>
                <a:spcPts val="0"/>
              </a:spcAft>
              <a:buSzPts val="1800"/>
              <a:buChar char="●"/>
            </a:pPr>
            <a:r>
              <a:rPr lang="en"/>
              <a:t>On the left, click on ‘Environments’ and then in the bottom middle click ‘Create’. </a:t>
            </a:r>
            <a:r>
              <a:rPr lang="en" b="1" i="1"/>
              <a:t>Make a note of the location it saves the venv to</a:t>
            </a:r>
            <a:r>
              <a:rPr lang="en"/>
              <a:t>, and ensure the version of Python it uses is 3.6. This will create a basic conda virtual environment (I call it pdpython to match the folder but it doesn’t matter too much).</a:t>
            </a:r>
            <a:endParaRPr/>
          </a:p>
          <a:p>
            <a:pPr marL="457200" lvl="0" indent="-342900" algn="l" rtl="0">
              <a:spcBef>
                <a:spcPts val="0"/>
              </a:spcBef>
              <a:spcAft>
                <a:spcPts val="0"/>
              </a:spcAft>
              <a:buSzPts val="1800"/>
              <a:buChar char="●"/>
            </a:pPr>
            <a:r>
              <a:rPr lang="en"/>
              <a:t>In the list of environments, select the one you just created. It should take a second to switch and load. When it does, click the little arrow next to its name in the list that looks like this:</a:t>
            </a:r>
            <a:br>
              <a:rPr lang="en"/>
            </a:br>
            <a:r>
              <a:rPr lang="en"/>
              <a:t>Then, select ‘Open Terminal’</a:t>
            </a:r>
            <a:endParaRPr/>
          </a:p>
        </p:txBody>
      </p:sp>
      <p:pic>
        <p:nvPicPr>
          <p:cNvPr id="97" name="Google Shape;97;p19"/>
          <p:cNvPicPr preferRelativeResize="0"/>
          <p:nvPr/>
        </p:nvPicPr>
        <p:blipFill>
          <a:blip r:embed="rId3">
            <a:alphaModFix/>
          </a:blip>
          <a:stretch>
            <a:fillRect/>
          </a:stretch>
        </p:blipFill>
        <p:spPr>
          <a:xfrm>
            <a:off x="3963775" y="3855950"/>
            <a:ext cx="2737318"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terminal open, type ‘pip install mesa’. Wait for it to collect and install the library and its dependencies.</a:t>
            </a:r>
            <a:endParaRPr/>
          </a:p>
          <a:p>
            <a:pPr marL="457200" lvl="0" indent="-342900" algn="l" rtl="0">
              <a:spcBef>
                <a:spcPts val="0"/>
              </a:spcBef>
              <a:spcAft>
                <a:spcPts val="0"/>
              </a:spcAft>
              <a:buSzPts val="1800"/>
              <a:buChar char="●"/>
            </a:pPr>
            <a:r>
              <a:rPr lang="en"/>
              <a:t>Once this has finished installing, do the same command with </a:t>
            </a:r>
            <a:r>
              <a:rPr lang="en" i="1"/>
              <a:t>scipy</a:t>
            </a:r>
            <a:r>
              <a:rPr lang="en"/>
              <a:t>. I believe these are enough to get the simulation running </a:t>
            </a:r>
            <a:endParaRPr/>
          </a:p>
          <a:p>
            <a:pPr marL="457200" lvl="0" indent="-342900" algn="l" rtl="0">
              <a:spcBef>
                <a:spcPts val="0"/>
              </a:spcBef>
              <a:spcAft>
                <a:spcPts val="0"/>
              </a:spcAft>
              <a:buSzPts val="1800"/>
              <a:buChar char="●"/>
            </a:pPr>
            <a:r>
              <a:rPr lang="en"/>
              <a:t>With both installed, close Anaconda and the terminal and go back to PyCharm</a:t>
            </a:r>
            <a:endParaRPr/>
          </a:p>
          <a:p>
            <a:pPr marL="457200" lvl="0" indent="-342900" algn="l" rtl="0">
              <a:spcBef>
                <a:spcPts val="0"/>
              </a:spcBef>
              <a:spcAft>
                <a:spcPts val="0"/>
              </a:spcAft>
              <a:buSzPts val="1800"/>
              <a:buChar char="●"/>
            </a:pPr>
            <a:r>
              <a:rPr lang="en"/>
              <a:t>Open up the File → Settings → Project: pdpython → Project Interpreter and then click the cog to the right of the file path, and select ‘Add’ from the drop-down menu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Select ‘Conda Environment’ from the left hand side and tick the ‘Existing Environment’ option. You need to then use the triple dots to the right of the empty file path to navigate to where the conda environment is (should have been visible when you created the environment)</a:t>
            </a:r>
            <a:endParaRPr/>
          </a:p>
          <a:p>
            <a:pPr marL="457200" lvl="0" indent="-342900" algn="l" rtl="0">
              <a:spcBef>
                <a:spcPts val="0"/>
              </a:spcBef>
              <a:spcAft>
                <a:spcPts val="0"/>
              </a:spcAft>
              <a:buSzPts val="1800"/>
              <a:buChar char="●"/>
            </a:pPr>
            <a:r>
              <a:rPr lang="en"/>
              <a:t>Select the python.exe in the venv folder you just set up, and then click ‘OK’ on all the dialogue box</a:t>
            </a:r>
            <a:endParaRPr/>
          </a:p>
          <a:p>
            <a:pPr marL="457200" lvl="0" indent="-342900" algn="l" rtl="0">
              <a:spcBef>
                <a:spcPts val="0"/>
              </a:spcBef>
              <a:spcAft>
                <a:spcPts val="0"/>
              </a:spcAft>
              <a:buSzPts val="1800"/>
              <a:buChar char="●"/>
            </a:pPr>
            <a:r>
              <a:rPr lang="en"/>
              <a:t>Click ‘OK’ on the dialogue box to add the python interpreter</a:t>
            </a:r>
            <a:endParaRPr/>
          </a:p>
          <a:p>
            <a:pPr marL="457200" lvl="0" indent="-342900" algn="l" rtl="0">
              <a:spcBef>
                <a:spcPts val="0"/>
              </a:spcBef>
              <a:spcAft>
                <a:spcPts val="0"/>
              </a:spcAft>
              <a:buSzPts val="1800"/>
              <a:buChar char="●"/>
            </a:pPr>
            <a:r>
              <a:rPr lang="en"/>
              <a:t>Click ‘Apply’ and then ‘OK’ on the last dialogue box remaining to attach it to the project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1233</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Symbol</vt:lpstr>
      <vt:lpstr>Simple Light</vt:lpstr>
      <vt:lpstr>Setup and Run Instructions</vt:lpstr>
      <vt:lpstr>Install:</vt:lpstr>
      <vt:lpstr>Download the Repository with the code:</vt:lpstr>
      <vt:lpstr>In PyCharm </vt:lpstr>
      <vt:lpstr>VENV/Python Interpreter</vt:lpstr>
      <vt:lpstr>Installing Dependencies</vt:lpstr>
      <vt:lpstr>Using Anaconda Instead (Optional)</vt:lpstr>
      <vt:lpstr>Using Anaconda Instead (Continued)</vt:lpstr>
      <vt:lpstr>Using Anaconda Instead (Continued)</vt:lpstr>
      <vt:lpstr>In PyCharm </vt:lpstr>
      <vt:lpstr>To run the simulation using the  Batchrunner (many epochs)</vt:lpstr>
      <vt:lpstr>To run the simulation using the  Visualiser (single epoch)</vt:lpstr>
      <vt:lpstr>Other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Run Instructions</dc:title>
  <cp:lastModifiedBy>Grace Feehan</cp:lastModifiedBy>
  <cp:revision>1</cp:revision>
  <dcterms:modified xsi:type="dcterms:W3CDTF">2023-01-23T15:29:49Z</dcterms:modified>
</cp:coreProperties>
</file>