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9"/>
  </p:notesMasterIdLst>
  <p:sldIdLst>
    <p:sldId id="267" r:id="rId2"/>
    <p:sldId id="258" r:id="rId3"/>
    <p:sldId id="260" r:id="rId4"/>
    <p:sldId id="262" r:id="rId5"/>
    <p:sldId id="269" r:id="rId6"/>
    <p:sldId id="261" r:id="rId7"/>
    <p:sldId id="265" r:id="rId8"/>
    <p:sldId id="263" r:id="rId9"/>
    <p:sldId id="291" r:id="rId10"/>
    <p:sldId id="271" r:id="rId11"/>
    <p:sldId id="272" r:id="rId12"/>
    <p:sldId id="292" r:id="rId13"/>
    <p:sldId id="295" r:id="rId14"/>
    <p:sldId id="294" r:id="rId15"/>
    <p:sldId id="268" r:id="rId16"/>
    <p:sldId id="293" r:id="rId17"/>
    <p:sldId id="264" r:id="rId18"/>
  </p:sldIdLst>
  <p:sldSz cx="9144000" cy="5143500" type="screen16x9"/>
  <p:notesSz cx="6858000" cy="9144000"/>
  <p:embeddedFontLst>
    <p:embeddedFont>
      <p:font typeface="Black Han Sans" panose="020B0604020202020204" charset="-127"/>
      <p:regular r:id="rId20"/>
    </p:embeddedFont>
    <p:embeddedFont>
      <p:font typeface="Anaheim" panose="020B0604020202020204" charset="0"/>
      <p:regular r:id="rId21"/>
    </p:embeddedFon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Segoe UI Historic" panose="020B0502040204020203"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57519-5673-44AD-B5E9-C4BCF9822A4A}" v="115" dt="2022-07-05T01:23:33.499"/>
    <p1510:client id="{3C179D98-6AD6-4D69-9655-3E4A5617C9CB}" v="109" dt="2022-07-04T21:30:48.297"/>
    <p1510:client id="{C6A7DEE7-B444-4EDB-BB41-90D1FFB57B53}" v="1" dt="2022-07-04T22:34:54.737"/>
  </p1510:revLst>
</p1510:revInfo>
</file>

<file path=ppt/tableStyles.xml><?xml version="1.0" encoding="utf-8"?>
<a:tblStyleLst xmlns:a="http://schemas.openxmlformats.org/drawingml/2006/main" def="{A72F53AD-5279-4AB4-A4FA-0A83F5575AB5}">
  <a:tblStyle styleId="{A72F53AD-5279-4AB4-A4FA-0A83F5575A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5" d="100"/>
          <a:sy n="105" d="100"/>
        </p:scale>
        <p:origin x="76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microsoft.com/office/2016/11/relationships/changesInfo" Target="changesInfos/changesInfo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r Mohamed" userId="d3b755974ce3fc6d" providerId="LiveId" clId="{32D57519-5673-44AD-B5E9-C4BCF9822A4A}"/>
    <pc:docChg chg="undo custSel addSld modSld">
      <pc:chgData name="Manar Mohamed" userId="d3b755974ce3fc6d" providerId="LiveId" clId="{32D57519-5673-44AD-B5E9-C4BCF9822A4A}" dt="2022-07-05T01:23:33.499" v="904"/>
      <pc:docMkLst>
        <pc:docMk/>
      </pc:docMkLst>
      <pc:sldChg chg="modTransition">
        <pc:chgData name="Manar Mohamed" userId="d3b755974ce3fc6d" providerId="LiveId" clId="{32D57519-5673-44AD-B5E9-C4BCF9822A4A}" dt="2022-07-05T01:18:10.899" v="773"/>
        <pc:sldMkLst>
          <pc:docMk/>
          <pc:sldMk cId="0" sldId="258"/>
        </pc:sldMkLst>
      </pc:sldChg>
      <pc:sldChg chg="modSp modTransition">
        <pc:chgData name="Manar Mohamed" userId="d3b755974ce3fc6d" providerId="LiveId" clId="{32D57519-5673-44AD-B5E9-C4BCF9822A4A}" dt="2022-07-05T01:18:13.718" v="774"/>
        <pc:sldMkLst>
          <pc:docMk/>
          <pc:sldMk cId="0" sldId="260"/>
        </pc:sldMkLst>
        <pc:spChg chg="mod">
          <ac:chgData name="Manar Mohamed" userId="d3b755974ce3fc6d" providerId="LiveId" clId="{32D57519-5673-44AD-B5E9-C4BCF9822A4A}" dt="2022-07-05T00:47:46.029" v="326" actId="20577"/>
          <ac:spMkLst>
            <pc:docMk/>
            <pc:sldMk cId="0" sldId="260"/>
            <ac:spMk id="38" creationId="{7B0A0E9D-3F05-9CAE-BCAE-F661F4DE7CF3}"/>
          </ac:spMkLst>
        </pc:spChg>
      </pc:sldChg>
      <pc:sldChg chg="modTransition">
        <pc:chgData name="Manar Mohamed" userId="d3b755974ce3fc6d" providerId="LiveId" clId="{32D57519-5673-44AD-B5E9-C4BCF9822A4A}" dt="2022-07-05T01:18:24.096" v="776"/>
        <pc:sldMkLst>
          <pc:docMk/>
          <pc:sldMk cId="0" sldId="262"/>
        </pc:sldMkLst>
      </pc:sldChg>
      <pc:sldChg chg="addSp modSp mod modTransition">
        <pc:chgData name="Manar Mohamed" userId="d3b755974ce3fc6d" providerId="LiveId" clId="{32D57519-5673-44AD-B5E9-C4BCF9822A4A}" dt="2022-07-05T01:17:36.922" v="769"/>
        <pc:sldMkLst>
          <pc:docMk/>
          <pc:sldMk cId="0" sldId="263"/>
        </pc:sldMkLst>
        <pc:spChg chg="add mod">
          <ac:chgData name="Manar Mohamed" userId="d3b755974ce3fc6d" providerId="LiveId" clId="{32D57519-5673-44AD-B5E9-C4BCF9822A4A}" dt="2022-07-05T00:48:57.962" v="381" actId="20577"/>
          <ac:spMkLst>
            <pc:docMk/>
            <pc:sldMk cId="0" sldId="263"/>
            <ac:spMk id="2" creationId="{F87C56F4-A3CB-6522-DDD3-C5B98D8337D8}"/>
          </ac:spMkLst>
        </pc:spChg>
        <pc:spChg chg="mod">
          <ac:chgData name="Manar Mohamed" userId="d3b755974ce3fc6d" providerId="LiveId" clId="{32D57519-5673-44AD-B5E9-C4BCF9822A4A}" dt="2022-07-05T00:39:38.824" v="1" actId="1076"/>
          <ac:spMkLst>
            <pc:docMk/>
            <pc:sldMk cId="0" sldId="263"/>
            <ac:spMk id="15" creationId="{71BDB98C-EB2A-FC0F-AD69-AAC390137DFA}"/>
          </ac:spMkLst>
        </pc:spChg>
      </pc:sldChg>
      <pc:sldChg chg="modTransition">
        <pc:chgData name="Manar Mohamed" userId="d3b755974ce3fc6d" providerId="LiveId" clId="{32D57519-5673-44AD-B5E9-C4BCF9822A4A}" dt="2022-07-05T01:17:55.354" v="771"/>
        <pc:sldMkLst>
          <pc:docMk/>
          <pc:sldMk cId="0" sldId="265"/>
        </pc:sldMkLst>
      </pc:sldChg>
      <pc:sldChg chg="modTransition">
        <pc:chgData name="Manar Mohamed" userId="d3b755974ce3fc6d" providerId="LiveId" clId="{32D57519-5673-44AD-B5E9-C4BCF9822A4A}" dt="2022-07-05T01:21:34.906" v="885"/>
        <pc:sldMkLst>
          <pc:docMk/>
          <pc:sldMk cId="0" sldId="268"/>
        </pc:sldMkLst>
      </pc:sldChg>
      <pc:sldChg chg="modTransition">
        <pc:chgData name="Manar Mohamed" userId="d3b755974ce3fc6d" providerId="LiveId" clId="{32D57519-5673-44AD-B5E9-C4BCF9822A4A}" dt="2022-07-05T01:17:25.264" v="767"/>
        <pc:sldMkLst>
          <pc:docMk/>
          <pc:sldMk cId="0" sldId="271"/>
        </pc:sldMkLst>
      </pc:sldChg>
      <pc:sldChg chg="addSp delSp modSp mod modTransition">
        <pc:chgData name="Manar Mohamed" userId="d3b755974ce3fc6d" providerId="LiveId" clId="{32D57519-5673-44AD-B5E9-C4BCF9822A4A}" dt="2022-07-05T01:17:11.078" v="765"/>
        <pc:sldMkLst>
          <pc:docMk/>
          <pc:sldMk cId="0" sldId="272"/>
        </pc:sldMkLst>
        <pc:spChg chg="add mod">
          <ac:chgData name="Manar Mohamed" userId="d3b755974ce3fc6d" providerId="LiveId" clId="{32D57519-5673-44AD-B5E9-C4BCF9822A4A}" dt="2022-07-05T01:09:57.345" v="662" actId="12"/>
          <ac:spMkLst>
            <pc:docMk/>
            <pc:sldMk cId="0" sldId="272"/>
            <ac:spMk id="2" creationId="{5A167B83-3E94-E6BC-829F-772BB05F5609}"/>
          </ac:spMkLst>
        </pc:spChg>
        <pc:spChg chg="add mod">
          <ac:chgData name="Manar Mohamed" userId="d3b755974ce3fc6d" providerId="LiveId" clId="{32D57519-5673-44AD-B5E9-C4BCF9822A4A}" dt="2022-07-05T01:13:42.531" v="681" actId="1076"/>
          <ac:spMkLst>
            <pc:docMk/>
            <pc:sldMk cId="0" sldId="272"/>
            <ac:spMk id="16" creationId="{7EC40C85-D95A-1E07-8E43-8FC7C708E19D}"/>
          </ac:spMkLst>
        </pc:spChg>
        <pc:spChg chg="add mod">
          <ac:chgData name="Manar Mohamed" userId="d3b755974ce3fc6d" providerId="LiveId" clId="{32D57519-5673-44AD-B5E9-C4BCF9822A4A}" dt="2022-07-05T01:13:16.625" v="674" actId="1076"/>
          <ac:spMkLst>
            <pc:docMk/>
            <pc:sldMk cId="0" sldId="272"/>
            <ac:spMk id="18" creationId="{801C3774-87F5-D732-2420-589F47B6C73A}"/>
          </ac:spMkLst>
        </pc:spChg>
        <pc:grpChg chg="del">
          <ac:chgData name="Manar Mohamed" userId="d3b755974ce3fc6d" providerId="LiveId" clId="{32D57519-5673-44AD-B5E9-C4BCF9822A4A}" dt="2022-07-05T01:06:53.015" v="627" actId="478"/>
          <ac:grpSpMkLst>
            <pc:docMk/>
            <pc:sldMk cId="0" sldId="272"/>
            <ac:grpSpMk id="1427" creationId="{00000000-0000-0000-0000-000000000000}"/>
          </ac:grpSpMkLst>
        </pc:grpChg>
        <pc:picChg chg="del">
          <ac:chgData name="Manar Mohamed" userId="d3b755974ce3fc6d" providerId="LiveId" clId="{32D57519-5673-44AD-B5E9-C4BCF9822A4A}" dt="2022-07-05T01:06:49.629" v="626" actId="478"/>
          <ac:picMkLst>
            <pc:docMk/>
            <pc:sldMk cId="0" sldId="272"/>
            <ac:picMk id="1412" creationId="{00000000-0000-0000-0000-000000000000}"/>
          </ac:picMkLst>
        </pc:picChg>
      </pc:sldChg>
      <pc:sldChg chg="addSp modSp mod modTransition">
        <pc:chgData name="Manar Mohamed" userId="d3b755974ce3fc6d" providerId="LiveId" clId="{32D57519-5673-44AD-B5E9-C4BCF9822A4A}" dt="2022-07-05T01:17:33.133" v="768"/>
        <pc:sldMkLst>
          <pc:docMk/>
          <pc:sldMk cId="2946526021" sldId="291"/>
        </pc:sldMkLst>
        <pc:spChg chg="mod">
          <ac:chgData name="Manar Mohamed" userId="d3b755974ce3fc6d" providerId="LiveId" clId="{32D57519-5673-44AD-B5E9-C4BCF9822A4A}" dt="2022-07-05T00:54:46.500" v="625" actId="403"/>
          <ac:spMkLst>
            <pc:docMk/>
            <pc:sldMk cId="2946526021" sldId="291"/>
            <ac:spMk id="2" creationId="{E6F6C897-E88F-65E4-4F12-2944370A6622}"/>
          </ac:spMkLst>
        </pc:spChg>
        <pc:spChg chg="add mod">
          <ac:chgData name="Manar Mohamed" userId="d3b755974ce3fc6d" providerId="LiveId" clId="{32D57519-5673-44AD-B5E9-C4BCF9822A4A}" dt="2022-07-05T00:54:41.864" v="624" actId="403"/>
          <ac:spMkLst>
            <pc:docMk/>
            <pc:sldMk cId="2946526021" sldId="291"/>
            <ac:spMk id="7" creationId="{0B1B9177-B3A8-1219-0662-E00ADBA41A48}"/>
          </ac:spMkLst>
        </pc:spChg>
      </pc:sldChg>
      <pc:sldChg chg="delSp modSp add mod modTransition">
        <pc:chgData name="Manar Mohamed" userId="d3b755974ce3fc6d" providerId="LiveId" clId="{32D57519-5673-44AD-B5E9-C4BCF9822A4A}" dt="2022-07-05T01:17:16.815" v="766"/>
        <pc:sldMkLst>
          <pc:docMk/>
          <pc:sldMk cId="318959177" sldId="292"/>
        </pc:sldMkLst>
        <pc:spChg chg="mod">
          <ac:chgData name="Manar Mohamed" userId="d3b755974ce3fc6d" providerId="LiveId" clId="{32D57519-5673-44AD-B5E9-C4BCF9822A4A}" dt="2022-07-05T01:16:32.704" v="752" actId="207"/>
          <ac:spMkLst>
            <pc:docMk/>
            <pc:sldMk cId="318959177" sldId="292"/>
            <ac:spMk id="2" creationId="{5A167B83-3E94-E6BC-829F-772BB05F5609}"/>
          </ac:spMkLst>
        </pc:spChg>
        <pc:spChg chg="del">
          <ac:chgData name="Manar Mohamed" userId="d3b755974ce3fc6d" providerId="LiveId" clId="{32D57519-5673-44AD-B5E9-C4BCF9822A4A}" dt="2022-07-05T01:13:53.760" v="684" actId="478"/>
          <ac:spMkLst>
            <pc:docMk/>
            <pc:sldMk cId="318959177" sldId="292"/>
            <ac:spMk id="16" creationId="{7EC40C85-D95A-1E07-8E43-8FC7C708E19D}"/>
          </ac:spMkLst>
        </pc:spChg>
        <pc:spChg chg="del">
          <ac:chgData name="Manar Mohamed" userId="d3b755974ce3fc6d" providerId="LiveId" clId="{32D57519-5673-44AD-B5E9-C4BCF9822A4A}" dt="2022-07-05T01:13:50.985" v="683" actId="478"/>
          <ac:spMkLst>
            <pc:docMk/>
            <pc:sldMk cId="318959177" sldId="292"/>
            <ac:spMk id="18" creationId="{801C3774-87F5-D732-2420-589F47B6C73A}"/>
          </ac:spMkLst>
        </pc:spChg>
      </pc:sldChg>
      <pc:sldChg chg="addSp delSp modSp add mod modTransition delAnim modAnim">
        <pc:chgData name="Manar Mohamed" userId="d3b755974ce3fc6d" providerId="LiveId" clId="{32D57519-5673-44AD-B5E9-C4BCF9822A4A}" dt="2022-07-05T01:21:37.337" v="886"/>
        <pc:sldMkLst>
          <pc:docMk/>
          <pc:sldMk cId="3192289690" sldId="293"/>
        </pc:sldMkLst>
        <pc:spChg chg="add del mod">
          <ac:chgData name="Manar Mohamed" userId="d3b755974ce3fc6d" providerId="LiveId" clId="{32D57519-5673-44AD-B5E9-C4BCF9822A4A}" dt="2022-07-05T01:20:59.560" v="878" actId="478"/>
          <ac:spMkLst>
            <pc:docMk/>
            <pc:sldMk cId="3192289690" sldId="293"/>
            <ac:spMk id="3" creationId="{5C64994C-B943-F82A-1386-208E084BEFFD}"/>
          </ac:spMkLst>
        </pc:spChg>
        <pc:spChg chg="add del mod">
          <ac:chgData name="Manar Mohamed" userId="d3b755974ce3fc6d" providerId="LiveId" clId="{32D57519-5673-44AD-B5E9-C4BCF9822A4A}" dt="2022-07-05T01:20:59.560" v="878" actId="478"/>
          <ac:spMkLst>
            <pc:docMk/>
            <pc:sldMk cId="3192289690" sldId="293"/>
            <ac:spMk id="5" creationId="{016A2246-1AEA-45D7-7AD8-8E5A88EFB08A}"/>
          </ac:spMkLst>
        </pc:spChg>
        <pc:spChg chg="add del mod">
          <ac:chgData name="Manar Mohamed" userId="d3b755974ce3fc6d" providerId="LiveId" clId="{32D57519-5673-44AD-B5E9-C4BCF9822A4A}" dt="2022-07-05T01:20:59.560" v="878" actId="478"/>
          <ac:spMkLst>
            <pc:docMk/>
            <pc:sldMk cId="3192289690" sldId="293"/>
            <ac:spMk id="7" creationId="{83D78BC9-107B-A3D2-7F8B-6EA31B7FAC63}"/>
          </ac:spMkLst>
        </pc:spChg>
        <pc:spChg chg="mod">
          <ac:chgData name="Manar Mohamed" userId="d3b755974ce3fc6d" providerId="LiveId" clId="{32D57519-5673-44AD-B5E9-C4BCF9822A4A}" dt="2022-07-05T01:21:03.848" v="879" actId="1076"/>
          <ac:spMkLst>
            <pc:docMk/>
            <pc:sldMk cId="3192289690" sldId="293"/>
            <ac:spMk id="1334" creationId="{00000000-0000-0000-0000-000000000000}"/>
          </ac:spMkLst>
        </pc:spChg>
        <pc:spChg chg="mod">
          <ac:chgData name="Manar Mohamed" userId="d3b755974ce3fc6d" providerId="LiveId" clId="{32D57519-5673-44AD-B5E9-C4BCF9822A4A}" dt="2022-07-05T01:21:09.767" v="880" actId="1076"/>
          <ac:spMkLst>
            <pc:docMk/>
            <pc:sldMk cId="3192289690" sldId="293"/>
            <ac:spMk id="1336" creationId="{00000000-0000-0000-0000-000000000000}"/>
          </ac:spMkLst>
        </pc:spChg>
        <pc:spChg chg="mod">
          <ac:chgData name="Manar Mohamed" userId="d3b755974ce3fc6d" providerId="LiveId" clId="{32D57519-5673-44AD-B5E9-C4BCF9822A4A}" dt="2022-07-05T01:21:13.613" v="881" actId="1076"/>
          <ac:spMkLst>
            <pc:docMk/>
            <pc:sldMk cId="3192289690" sldId="293"/>
            <ac:spMk id="1338" creationId="{00000000-0000-0000-0000-000000000000}"/>
          </ac:spMkLst>
        </pc:spChg>
        <pc:spChg chg="mod">
          <ac:chgData name="Manar Mohamed" userId="d3b755974ce3fc6d" providerId="LiveId" clId="{32D57519-5673-44AD-B5E9-C4BCF9822A4A}" dt="2022-07-05T01:20:10.778" v="807" actId="20577"/>
          <ac:spMkLst>
            <pc:docMk/>
            <pc:sldMk cId="3192289690" sldId="293"/>
            <ac:spMk id="1340" creationId="{00000000-0000-0000-0000-000000000000}"/>
          </ac:spMkLst>
        </pc:spChg>
        <pc:spChg chg="del">
          <ac:chgData name="Manar Mohamed" userId="d3b755974ce3fc6d" providerId="LiveId" clId="{32D57519-5673-44AD-B5E9-C4BCF9822A4A}" dt="2022-07-05T01:20:55.743" v="877" actId="478"/>
          <ac:spMkLst>
            <pc:docMk/>
            <pc:sldMk cId="3192289690" sldId="293"/>
            <ac:spMk id="1341" creationId="{00000000-0000-0000-0000-000000000000}"/>
          </ac:spMkLst>
        </pc:spChg>
        <pc:spChg chg="del">
          <ac:chgData name="Manar Mohamed" userId="d3b755974ce3fc6d" providerId="LiveId" clId="{32D57519-5673-44AD-B5E9-C4BCF9822A4A}" dt="2022-07-05T01:20:55.743" v="877" actId="478"/>
          <ac:spMkLst>
            <pc:docMk/>
            <pc:sldMk cId="3192289690" sldId="293"/>
            <ac:spMk id="1343" creationId="{00000000-0000-0000-0000-000000000000}"/>
          </ac:spMkLst>
        </pc:spChg>
        <pc:spChg chg="del">
          <ac:chgData name="Manar Mohamed" userId="d3b755974ce3fc6d" providerId="LiveId" clId="{32D57519-5673-44AD-B5E9-C4BCF9822A4A}" dt="2022-07-05T01:20:55.743" v="877" actId="478"/>
          <ac:spMkLst>
            <pc:docMk/>
            <pc:sldMk cId="3192289690" sldId="293"/>
            <ac:spMk id="1345" creationId="{00000000-0000-0000-0000-000000000000}"/>
          </ac:spMkLst>
        </pc:spChg>
      </pc:sldChg>
      <pc:sldChg chg="addSp delSp modSp add mod modTransition">
        <pc:chgData name="Manar Mohamed" userId="d3b755974ce3fc6d" providerId="LiveId" clId="{32D57519-5673-44AD-B5E9-C4BCF9822A4A}" dt="2022-07-05T01:23:33.499" v="904"/>
        <pc:sldMkLst>
          <pc:docMk/>
          <pc:sldMk cId="853815326" sldId="294"/>
        </pc:sldMkLst>
        <pc:spChg chg="del mod">
          <ac:chgData name="Manar Mohamed" userId="d3b755974ce3fc6d" providerId="LiveId" clId="{32D57519-5673-44AD-B5E9-C4BCF9822A4A}" dt="2022-07-05T01:23:10.756" v="901"/>
          <ac:spMkLst>
            <pc:docMk/>
            <pc:sldMk cId="853815326" sldId="294"/>
            <ac:spMk id="2" creationId="{5A167B83-3E94-E6BC-829F-772BB05F5609}"/>
          </ac:spMkLst>
        </pc:spChg>
        <pc:spChg chg="mod">
          <ac:chgData name="Manar Mohamed" userId="d3b755974ce3fc6d" providerId="LiveId" clId="{32D57519-5673-44AD-B5E9-C4BCF9822A4A}" dt="2022-07-05T01:23:04.175" v="898" actId="20577"/>
          <ac:spMkLst>
            <pc:docMk/>
            <pc:sldMk cId="853815326" sldId="294"/>
            <ac:spMk id="1413" creationId="{00000000-0000-0000-0000-000000000000}"/>
          </ac:spMkLst>
        </pc:spChg>
        <pc:graphicFrameChg chg="add del modGraphic">
          <ac:chgData name="Manar Mohamed" userId="d3b755974ce3fc6d" providerId="LiveId" clId="{32D57519-5673-44AD-B5E9-C4BCF9822A4A}" dt="2022-07-05T01:23:28.443" v="903" actId="478"/>
          <ac:graphicFrameMkLst>
            <pc:docMk/>
            <pc:sldMk cId="853815326" sldId="294"/>
            <ac:graphicFrameMk id="4" creationId="{D47EA7A6-52B2-6EE6-EC8A-AF2BA19D1891}"/>
          </ac:graphicFrameMkLst>
        </pc:graphicFrameChg>
      </pc:sldChg>
    </pc:docChg>
  </pc:docChgLst>
  <pc:docChgLst>
    <pc:chgData name="Manar Mohamed" userId="d3b755974ce3fc6d" providerId="LiveId" clId="{C6A7DEE7-B444-4EDB-BB41-90D1FFB57B53}"/>
    <pc:docChg chg="undo custSel addSld delSld modSld sldOrd">
      <pc:chgData name="Manar Mohamed" userId="d3b755974ce3fc6d" providerId="LiveId" clId="{C6A7DEE7-B444-4EDB-BB41-90D1FFB57B53}" dt="2022-07-04T22:36:39.756" v="19" actId="47"/>
      <pc:docMkLst>
        <pc:docMk/>
      </pc:docMkLst>
      <pc:sldChg chg="addSp delSp modSp mod ord">
        <pc:chgData name="Manar Mohamed" userId="d3b755974ce3fc6d" providerId="LiveId" clId="{C6A7DEE7-B444-4EDB-BB41-90D1FFB57B53}" dt="2022-07-04T22:35:07.677" v="9" actId="27309"/>
        <pc:sldMkLst>
          <pc:docMk/>
          <pc:sldMk cId="0" sldId="263"/>
        </pc:sldMkLst>
        <pc:spChg chg="mod">
          <ac:chgData name="Manar Mohamed" userId="d3b755974ce3fc6d" providerId="LiveId" clId="{C6A7DEE7-B444-4EDB-BB41-90D1FFB57B53}" dt="2022-07-04T22:12:17.475" v="2" actId="14100"/>
          <ac:spMkLst>
            <pc:docMk/>
            <pc:sldMk cId="0" sldId="263"/>
            <ac:spMk id="15" creationId="{71BDB98C-EB2A-FC0F-AD69-AAC390137DFA}"/>
          </ac:spMkLst>
        </pc:spChg>
        <pc:graphicFrameChg chg="add del modGraphic">
          <ac:chgData name="Manar Mohamed" userId="d3b755974ce3fc6d" providerId="LiveId" clId="{C6A7DEE7-B444-4EDB-BB41-90D1FFB57B53}" dt="2022-07-04T22:35:07.677" v="9" actId="27309"/>
          <ac:graphicFrameMkLst>
            <pc:docMk/>
            <pc:sldMk cId="0" sldId="263"/>
            <ac:graphicFrameMk id="3" creationId="{32E699CF-FA67-3ECE-DE2C-9FA8D4CF00E2}"/>
          </ac:graphicFrameMkLst>
        </pc:graphicFrameChg>
      </pc:sldChg>
      <pc:sldChg chg="addSp modSp mod">
        <pc:chgData name="Manar Mohamed" userId="d3b755974ce3fc6d" providerId="LiveId" clId="{C6A7DEE7-B444-4EDB-BB41-90D1FFB57B53}" dt="2022-07-04T22:36:29.581" v="17" actId="1076"/>
        <pc:sldMkLst>
          <pc:docMk/>
          <pc:sldMk cId="2946526021" sldId="291"/>
        </pc:sldMkLst>
        <pc:spChg chg="add mod">
          <ac:chgData name="Manar Mohamed" userId="d3b755974ce3fc6d" providerId="LiveId" clId="{C6A7DEE7-B444-4EDB-BB41-90D1FFB57B53}" dt="2022-07-04T22:36:29.581" v="17" actId="1076"/>
          <ac:spMkLst>
            <pc:docMk/>
            <pc:sldMk cId="2946526021" sldId="291"/>
            <ac:spMk id="2" creationId="{E6F6C897-E88F-65E4-4F12-2944370A6622}"/>
          </ac:spMkLst>
        </pc:spChg>
      </pc:sldChg>
      <pc:sldChg chg="new del">
        <pc:chgData name="Manar Mohamed" userId="d3b755974ce3fc6d" providerId="LiveId" clId="{C6A7DEE7-B444-4EDB-BB41-90D1FFB57B53}" dt="2022-07-04T22:36:39.756" v="19" actId="47"/>
        <pc:sldMkLst>
          <pc:docMk/>
          <pc:sldMk cId="267011869" sldId="292"/>
        </pc:sldMkLst>
      </pc:sldChg>
    </pc:docChg>
  </pc:docChgLst>
  <pc:docChgLst>
    <pc:chgData name="Manar Mohamed" userId="d3b755974ce3fc6d" providerId="LiveId" clId="{3C179D98-6AD6-4D69-9655-3E4A5617C9CB}"/>
    <pc:docChg chg="undo custSel addSld delSld modSld sldOrd delMainMaster">
      <pc:chgData name="Manar Mohamed" userId="d3b755974ce3fc6d" providerId="LiveId" clId="{3C179D98-6AD6-4D69-9655-3E4A5617C9CB}" dt="2022-07-04T21:32:36.855" v="2034" actId="1076"/>
      <pc:docMkLst>
        <pc:docMk/>
      </pc:docMkLst>
      <pc:sldChg chg="del">
        <pc:chgData name="Manar Mohamed" userId="d3b755974ce3fc6d" providerId="LiveId" clId="{3C179D98-6AD6-4D69-9655-3E4A5617C9CB}" dt="2022-07-04T19:07:39.693" v="91" actId="47"/>
        <pc:sldMkLst>
          <pc:docMk/>
          <pc:sldMk cId="0" sldId="256"/>
        </pc:sldMkLst>
      </pc:sldChg>
      <pc:sldChg chg="modTransition">
        <pc:chgData name="Manar Mohamed" userId="d3b755974ce3fc6d" providerId="LiveId" clId="{3C179D98-6AD6-4D69-9655-3E4A5617C9CB}" dt="2022-07-04T20:59:02.348" v="1789"/>
        <pc:sldMkLst>
          <pc:docMk/>
          <pc:sldMk cId="0" sldId="258"/>
        </pc:sldMkLst>
      </pc:sldChg>
      <pc:sldChg chg="delSp mod modTransition modAnim">
        <pc:chgData name="Manar Mohamed" userId="d3b755974ce3fc6d" providerId="LiveId" clId="{3C179D98-6AD6-4D69-9655-3E4A5617C9CB}" dt="2022-07-04T20:58:43.895" v="1784"/>
        <pc:sldMkLst>
          <pc:docMk/>
          <pc:sldMk cId="0" sldId="260"/>
        </pc:sldMkLst>
        <pc:grpChg chg="del">
          <ac:chgData name="Manar Mohamed" userId="d3b755974ce3fc6d" providerId="LiveId" clId="{3C179D98-6AD6-4D69-9655-3E4A5617C9CB}" dt="2022-07-04T20:21:39.633" v="877" actId="478"/>
          <ac:grpSpMkLst>
            <pc:docMk/>
            <pc:sldMk cId="0" sldId="260"/>
            <ac:grpSpMk id="1086" creationId="{00000000-0000-0000-0000-000000000000}"/>
          </ac:grpSpMkLst>
        </pc:grpChg>
      </pc:sldChg>
      <pc:sldChg chg="addSp delSp modSp mod modAnim">
        <pc:chgData name="Manar Mohamed" userId="d3b755974ce3fc6d" providerId="LiveId" clId="{3C179D98-6AD6-4D69-9655-3E4A5617C9CB}" dt="2022-07-04T20:04:01.258" v="813"/>
        <pc:sldMkLst>
          <pc:docMk/>
          <pc:sldMk cId="0" sldId="261"/>
        </pc:sldMkLst>
        <pc:spChg chg="add mod">
          <ac:chgData name="Manar Mohamed" userId="d3b755974ce3fc6d" providerId="LiveId" clId="{3C179D98-6AD6-4D69-9655-3E4A5617C9CB}" dt="2022-07-04T20:01:00.269" v="797" actId="1076"/>
          <ac:spMkLst>
            <pc:docMk/>
            <pc:sldMk cId="0" sldId="261"/>
            <ac:spMk id="2" creationId="{CD82680E-7B8C-681C-CA92-C63D14CBE639}"/>
          </ac:spMkLst>
        </pc:spChg>
        <pc:spChg chg="del mod">
          <ac:chgData name="Manar Mohamed" userId="d3b755974ce3fc6d" providerId="LiveId" clId="{3C179D98-6AD6-4D69-9655-3E4A5617C9CB}" dt="2022-07-04T19:57:49.646" v="510" actId="478"/>
          <ac:spMkLst>
            <pc:docMk/>
            <pc:sldMk cId="0" sldId="261"/>
            <ac:spMk id="1123" creationId="{00000000-0000-0000-0000-000000000000}"/>
          </ac:spMkLst>
        </pc:spChg>
      </pc:sldChg>
      <pc:sldChg chg="addSp delSp modSp mod">
        <pc:chgData name="Manar Mohamed" userId="d3b755974ce3fc6d" providerId="LiveId" clId="{3C179D98-6AD6-4D69-9655-3E4A5617C9CB}" dt="2022-07-04T21:32:36.855" v="2034" actId="1076"/>
        <pc:sldMkLst>
          <pc:docMk/>
          <pc:sldMk cId="0" sldId="263"/>
        </pc:sldMkLst>
        <pc:spChg chg="add del mod">
          <ac:chgData name="Manar Mohamed" userId="d3b755974ce3fc6d" providerId="LiveId" clId="{3C179D98-6AD6-4D69-9655-3E4A5617C9CB}" dt="2022-07-04T21:01:12.563" v="1791" actId="478"/>
          <ac:spMkLst>
            <pc:docMk/>
            <pc:sldMk cId="0" sldId="263"/>
            <ac:spMk id="3" creationId="{1A3F7D1D-A4C6-356C-496F-883B35DE1EC9}"/>
          </ac:spMkLst>
        </pc:spChg>
        <pc:spChg chg="add del mod">
          <ac:chgData name="Manar Mohamed" userId="d3b755974ce3fc6d" providerId="LiveId" clId="{3C179D98-6AD6-4D69-9655-3E4A5617C9CB}" dt="2022-07-04T21:01:15.905" v="1792" actId="478"/>
          <ac:spMkLst>
            <pc:docMk/>
            <pc:sldMk cId="0" sldId="263"/>
            <ac:spMk id="5" creationId="{69E27467-E174-9269-5664-40B6BC7EADAA}"/>
          </ac:spMkLst>
        </pc:spChg>
        <pc:spChg chg="add del mod">
          <ac:chgData name="Manar Mohamed" userId="d3b755974ce3fc6d" providerId="LiveId" clId="{3C179D98-6AD6-4D69-9655-3E4A5617C9CB}" dt="2022-07-04T21:01:15.905" v="1792" actId="478"/>
          <ac:spMkLst>
            <pc:docMk/>
            <pc:sldMk cId="0" sldId="263"/>
            <ac:spMk id="7" creationId="{C0A9A503-5E60-AA2A-A48C-232E0434BFFC}"/>
          </ac:spMkLst>
        </pc:spChg>
        <pc:spChg chg="add del mod">
          <ac:chgData name="Manar Mohamed" userId="d3b755974ce3fc6d" providerId="LiveId" clId="{3C179D98-6AD6-4D69-9655-3E4A5617C9CB}" dt="2022-07-04T21:01:21.176" v="1794" actId="478"/>
          <ac:spMkLst>
            <pc:docMk/>
            <pc:sldMk cId="0" sldId="263"/>
            <ac:spMk id="9" creationId="{B7E6789E-6E8E-F7D7-9ECB-CD9BBBDEECFE}"/>
          </ac:spMkLst>
        </pc:spChg>
        <pc:spChg chg="add del mod">
          <ac:chgData name="Manar Mohamed" userId="d3b755974ce3fc6d" providerId="LiveId" clId="{3C179D98-6AD6-4D69-9655-3E4A5617C9CB}" dt="2022-07-04T21:01:21.176" v="1794" actId="478"/>
          <ac:spMkLst>
            <pc:docMk/>
            <pc:sldMk cId="0" sldId="263"/>
            <ac:spMk id="11" creationId="{448DF4DB-7DA7-C303-2345-FCD09D2541AF}"/>
          </ac:spMkLst>
        </pc:spChg>
        <pc:spChg chg="add del mod">
          <ac:chgData name="Manar Mohamed" userId="d3b755974ce3fc6d" providerId="LiveId" clId="{3C179D98-6AD6-4D69-9655-3E4A5617C9CB}" dt="2022-07-04T21:01:18.964" v="1793" actId="478"/>
          <ac:spMkLst>
            <pc:docMk/>
            <pc:sldMk cId="0" sldId="263"/>
            <ac:spMk id="13" creationId="{D6F65B2D-D817-908A-BD93-A5AE4042496F}"/>
          </ac:spMkLst>
        </pc:spChg>
        <pc:spChg chg="add mod">
          <ac:chgData name="Manar Mohamed" userId="d3b755974ce3fc6d" providerId="LiveId" clId="{3C179D98-6AD6-4D69-9655-3E4A5617C9CB}" dt="2022-07-04T21:05:00.097" v="1873" actId="1076"/>
          <ac:spMkLst>
            <pc:docMk/>
            <pc:sldMk cId="0" sldId="263"/>
            <ac:spMk id="14" creationId="{0B94D2DA-9CE9-856A-213A-5E15BCB22D40}"/>
          </ac:spMkLst>
        </pc:spChg>
        <pc:spChg chg="add mod">
          <ac:chgData name="Manar Mohamed" userId="d3b755974ce3fc6d" providerId="LiveId" clId="{3C179D98-6AD6-4D69-9655-3E4A5617C9CB}" dt="2022-07-04T21:32:36.855" v="2034" actId="1076"/>
          <ac:spMkLst>
            <pc:docMk/>
            <pc:sldMk cId="0" sldId="263"/>
            <ac:spMk id="15" creationId="{71BDB98C-EB2A-FC0F-AD69-AAC390137DFA}"/>
          </ac:spMkLst>
        </pc:spChg>
        <pc:spChg chg="add del mod">
          <ac:chgData name="Manar Mohamed" userId="d3b755974ce3fc6d" providerId="LiveId" clId="{3C179D98-6AD6-4D69-9655-3E4A5617C9CB}" dt="2022-07-04T21:01:28.501" v="1796"/>
          <ac:spMkLst>
            <pc:docMk/>
            <pc:sldMk cId="0" sldId="263"/>
            <ac:spMk id="40" creationId="{3CC97E39-B7B5-F247-CF7F-5734781A6F56}"/>
          </ac:spMkLst>
        </pc:spChg>
        <pc:spChg chg="add mod">
          <ac:chgData name="Manar Mohamed" userId="d3b755974ce3fc6d" providerId="LiveId" clId="{3C179D98-6AD6-4D69-9655-3E4A5617C9CB}" dt="2022-07-04T21:05:21.429" v="1876" actId="1076"/>
          <ac:spMkLst>
            <pc:docMk/>
            <pc:sldMk cId="0" sldId="263"/>
            <ac:spMk id="41" creationId="{98A4B561-9977-DEB5-9C67-A469E74D1679}"/>
          </ac:spMkLst>
        </pc:spChg>
        <pc:spChg chg="add mod">
          <ac:chgData name="Manar Mohamed" userId="d3b755974ce3fc6d" providerId="LiveId" clId="{3C179D98-6AD6-4D69-9655-3E4A5617C9CB}" dt="2022-07-04T21:04:00.835" v="1846" actId="1076"/>
          <ac:spMkLst>
            <pc:docMk/>
            <pc:sldMk cId="0" sldId="263"/>
            <ac:spMk id="43" creationId="{94BD5332-AFF8-CE4D-CF17-741257B9F354}"/>
          </ac:spMkLst>
        </pc:spChg>
        <pc:spChg chg="add del mod">
          <ac:chgData name="Manar Mohamed" userId="d3b755974ce3fc6d" providerId="LiveId" clId="{3C179D98-6AD6-4D69-9655-3E4A5617C9CB}" dt="2022-07-04T21:06:04.135" v="1900" actId="478"/>
          <ac:spMkLst>
            <pc:docMk/>
            <pc:sldMk cId="0" sldId="263"/>
            <ac:spMk id="44" creationId="{4E9845CB-39AD-943A-5E3C-957E0F9747C8}"/>
          </ac:spMkLst>
        </pc:spChg>
        <pc:spChg chg="add mod">
          <ac:chgData name="Manar Mohamed" userId="d3b755974ce3fc6d" providerId="LiveId" clId="{3C179D98-6AD6-4D69-9655-3E4A5617C9CB}" dt="2022-07-04T21:15:26.890" v="1983" actId="1076"/>
          <ac:spMkLst>
            <pc:docMk/>
            <pc:sldMk cId="0" sldId="263"/>
            <ac:spMk id="45" creationId="{31C189DA-112B-B906-08E7-010FD2EB4F93}"/>
          </ac:spMkLst>
        </pc:spChg>
        <pc:spChg chg="del">
          <ac:chgData name="Manar Mohamed" userId="d3b755974ce3fc6d" providerId="LiveId" clId="{3C179D98-6AD6-4D69-9655-3E4A5617C9CB}" dt="2022-07-04T21:01:15.905" v="1792" actId="478"/>
          <ac:spMkLst>
            <pc:docMk/>
            <pc:sldMk cId="0" sldId="263"/>
            <ac:spMk id="1187" creationId="{00000000-0000-0000-0000-000000000000}"/>
          </ac:spMkLst>
        </pc:spChg>
        <pc:spChg chg="del">
          <ac:chgData name="Manar Mohamed" userId="d3b755974ce3fc6d" providerId="LiveId" clId="{3C179D98-6AD6-4D69-9655-3E4A5617C9CB}" dt="2022-07-04T21:01:15.905" v="1792" actId="478"/>
          <ac:spMkLst>
            <pc:docMk/>
            <pc:sldMk cId="0" sldId="263"/>
            <ac:spMk id="1188" creationId="{00000000-0000-0000-0000-000000000000}"/>
          </ac:spMkLst>
        </pc:spChg>
        <pc:spChg chg="del">
          <ac:chgData name="Manar Mohamed" userId="d3b755974ce3fc6d" providerId="LiveId" clId="{3C179D98-6AD6-4D69-9655-3E4A5617C9CB}" dt="2022-07-04T21:01:06.523" v="1790" actId="478"/>
          <ac:spMkLst>
            <pc:docMk/>
            <pc:sldMk cId="0" sldId="263"/>
            <ac:spMk id="1189" creationId="{00000000-0000-0000-0000-000000000000}"/>
          </ac:spMkLst>
        </pc:spChg>
        <pc:spChg chg="del">
          <ac:chgData name="Manar Mohamed" userId="d3b755974ce3fc6d" providerId="LiveId" clId="{3C179D98-6AD6-4D69-9655-3E4A5617C9CB}" dt="2022-07-04T21:01:12.563" v="1791" actId="478"/>
          <ac:spMkLst>
            <pc:docMk/>
            <pc:sldMk cId="0" sldId="263"/>
            <ac:spMk id="1190" creationId="{00000000-0000-0000-0000-000000000000}"/>
          </ac:spMkLst>
        </pc:spChg>
        <pc:spChg chg="del">
          <ac:chgData name="Manar Mohamed" userId="d3b755974ce3fc6d" providerId="LiveId" clId="{3C179D98-6AD6-4D69-9655-3E4A5617C9CB}" dt="2022-07-04T21:01:06.523" v="1790" actId="478"/>
          <ac:spMkLst>
            <pc:docMk/>
            <pc:sldMk cId="0" sldId="263"/>
            <ac:spMk id="1191" creationId="{00000000-0000-0000-0000-000000000000}"/>
          </ac:spMkLst>
        </pc:spChg>
        <pc:spChg chg="del">
          <ac:chgData name="Manar Mohamed" userId="d3b755974ce3fc6d" providerId="LiveId" clId="{3C179D98-6AD6-4D69-9655-3E4A5617C9CB}" dt="2022-07-04T21:01:15.905" v="1792" actId="478"/>
          <ac:spMkLst>
            <pc:docMk/>
            <pc:sldMk cId="0" sldId="263"/>
            <ac:spMk id="1192" creationId="{00000000-0000-0000-0000-000000000000}"/>
          </ac:spMkLst>
        </pc:spChg>
        <pc:spChg chg="del">
          <ac:chgData name="Manar Mohamed" userId="d3b755974ce3fc6d" providerId="LiveId" clId="{3C179D98-6AD6-4D69-9655-3E4A5617C9CB}" dt="2022-07-04T21:01:06.523" v="1790" actId="478"/>
          <ac:spMkLst>
            <pc:docMk/>
            <pc:sldMk cId="0" sldId="263"/>
            <ac:spMk id="1194" creationId="{00000000-0000-0000-0000-000000000000}"/>
          </ac:spMkLst>
        </pc:spChg>
        <pc:spChg chg="del">
          <ac:chgData name="Manar Mohamed" userId="d3b755974ce3fc6d" providerId="LiveId" clId="{3C179D98-6AD6-4D69-9655-3E4A5617C9CB}" dt="2022-07-04T21:01:06.523" v="1790" actId="478"/>
          <ac:spMkLst>
            <pc:docMk/>
            <pc:sldMk cId="0" sldId="263"/>
            <ac:spMk id="1195" creationId="{00000000-0000-0000-0000-000000000000}"/>
          </ac:spMkLst>
        </pc:spChg>
        <pc:spChg chg="del">
          <ac:chgData name="Manar Mohamed" userId="d3b755974ce3fc6d" providerId="LiveId" clId="{3C179D98-6AD6-4D69-9655-3E4A5617C9CB}" dt="2022-07-04T21:01:06.523" v="1790" actId="478"/>
          <ac:spMkLst>
            <pc:docMk/>
            <pc:sldMk cId="0" sldId="263"/>
            <ac:spMk id="1196" creationId="{00000000-0000-0000-0000-000000000000}"/>
          </ac:spMkLst>
        </pc:spChg>
        <pc:grpChg chg="del">
          <ac:chgData name="Manar Mohamed" userId="d3b755974ce3fc6d" providerId="LiveId" clId="{3C179D98-6AD6-4D69-9655-3E4A5617C9CB}" dt="2022-07-04T21:01:06.523" v="1790" actId="478"/>
          <ac:grpSpMkLst>
            <pc:docMk/>
            <pc:sldMk cId="0" sldId="263"/>
            <ac:grpSpMk id="1197" creationId="{00000000-0000-0000-0000-000000000000}"/>
          </ac:grpSpMkLst>
        </pc:grpChg>
        <pc:grpChg chg="del">
          <ac:chgData name="Manar Mohamed" userId="d3b755974ce3fc6d" providerId="LiveId" clId="{3C179D98-6AD6-4D69-9655-3E4A5617C9CB}" dt="2022-07-04T21:01:06.523" v="1790" actId="478"/>
          <ac:grpSpMkLst>
            <pc:docMk/>
            <pc:sldMk cId="0" sldId="263"/>
            <ac:grpSpMk id="1202" creationId="{00000000-0000-0000-0000-000000000000}"/>
          </ac:grpSpMkLst>
        </pc:grpChg>
        <pc:grpChg chg="del">
          <ac:chgData name="Manar Mohamed" userId="d3b755974ce3fc6d" providerId="LiveId" clId="{3C179D98-6AD6-4D69-9655-3E4A5617C9CB}" dt="2022-07-04T21:01:06.523" v="1790" actId="478"/>
          <ac:grpSpMkLst>
            <pc:docMk/>
            <pc:sldMk cId="0" sldId="263"/>
            <ac:grpSpMk id="1206" creationId="{00000000-0000-0000-0000-000000000000}"/>
          </ac:grpSpMkLst>
        </pc:grpChg>
      </pc:sldChg>
      <pc:sldChg chg="modSp mod modTransition">
        <pc:chgData name="Manar Mohamed" userId="d3b755974ce3fc6d" providerId="LiveId" clId="{3C179D98-6AD6-4D69-9655-3E4A5617C9CB}" dt="2022-07-04T20:05:43.966" v="822"/>
        <pc:sldMkLst>
          <pc:docMk/>
          <pc:sldMk cId="0" sldId="264"/>
        </pc:sldMkLst>
        <pc:spChg chg="mod">
          <ac:chgData name="Manar Mohamed" userId="d3b755974ce3fc6d" providerId="LiveId" clId="{3C179D98-6AD6-4D69-9655-3E4A5617C9CB}" dt="2022-07-04T19:07:36.209" v="88" actId="1076"/>
          <ac:spMkLst>
            <pc:docMk/>
            <pc:sldMk cId="0" sldId="264"/>
            <ac:spMk id="1217" creationId="{00000000-0000-0000-0000-000000000000}"/>
          </ac:spMkLst>
        </pc:spChg>
      </pc:sldChg>
      <pc:sldChg chg="addSp delSp modSp mod modTransition modAnim">
        <pc:chgData name="Manar Mohamed" userId="d3b755974ce3fc6d" providerId="LiveId" clId="{3C179D98-6AD6-4D69-9655-3E4A5617C9CB}" dt="2022-07-04T20:58:31.360" v="1782"/>
        <pc:sldMkLst>
          <pc:docMk/>
          <pc:sldMk cId="0" sldId="265"/>
        </pc:sldMkLst>
        <pc:spChg chg="add mod">
          <ac:chgData name="Manar Mohamed" userId="d3b755974ce3fc6d" providerId="LiveId" clId="{3C179D98-6AD6-4D69-9655-3E4A5617C9CB}" dt="2022-07-04T20:56:38.147" v="1735" actId="1076"/>
          <ac:spMkLst>
            <pc:docMk/>
            <pc:sldMk cId="0" sldId="265"/>
            <ac:spMk id="4" creationId="{37D0CC6D-BA70-9FA7-81A6-403A9F85EAEE}"/>
          </ac:spMkLst>
        </pc:spChg>
        <pc:spChg chg="add mod">
          <ac:chgData name="Manar Mohamed" userId="d3b755974ce3fc6d" providerId="LiveId" clId="{3C179D98-6AD6-4D69-9655-3E4A5617C9CB}" dt="2022-07-04T20:47:30.080" v="1235" actId="207"/>
          <ac:spMkLst>
            <pc:docMk/>
            <pc:sldMk cId="0" sldId="265"/>
            <ac:spMk id="16" creationId="{9AEEF17C-88A0-EC11-EB35-6ED8AC4DBF7D}"/>
          </ac:spMkLst>
        </pc:spChg>
        <pc:spChg chg="add mod">
          <ac:chgData name="Manar Mohamed" userId="d3b755974ce3fc6d" providerId="LiveId" clId="{3C179D98-6AD6-4D69-9655-3E4A5617C9CB}" dt="2022-07-04T20:43:35.561" v="1131" actId="1036"/>
          <ac:spMkLst>
            <pc:docMk/>
            <pc:sldMk cId="0" sldId="265"/>
            <ac:spMk id="19" creationId="{DAB9E95B-81F8-BD55-4470-3D83D7AA1569}"/>
          </ac:spMkLst>
        </pc:spChg>
        <pc:spChg chg="add mod">
          <ac:chgData name="Manar Mohamed" userId="d3b755974ce3fc6d" providerId="LiveId" clId="{3C179D98-6AD6-4D69-9655-3E4A5617C9CB}" dt="2022-07-04T20:43:42.907" v="1167" actId="1036"/>
          <ac:spMkLst>
            <pc:docMk/>
            <pc:sldMk cId="0" sldId="265"/>
            <ac:spMk id="20" creationId="{FFC12B5F-57A1-576D-1407-CD53DB09C192}"/>
          </ac:spMkLst>
        </pc:spChg>
        <pc:spChg chg="add mod">
          <ac:chgData name="Manar Mohamed" userId="d3b755974ce3fc6d" providerId="LiveId" clId="{3C179D98-6AD6-4D69-9655-3E4A5617C9CB}" dt="2022-07-04T20:43:16.619" v="1083" actId="1035"/>
          <ac:spMkLst>
            <pc:docMk/>
            <pc:sldMk cId="0" sldId="265"/>
            <ac:spMk id="21" creationId="{E5E48E68-72D6-6E46-469F-D42A5134D843}"/>
          </ac:spMkLst>
        </pc:spChg>
        <pc:spChg chg="add mod">
          <ac:chgData name="Manar Mohamed" userId="d3b755974ce3fc6d" providerId="LiveId" clId="{3C179D98-6AD6-4D69-9655-3E4A5617C9CB}" dt="2022-07-04T20:43:16.619" v="1083" actId="1035"/>
          <ac:spMkLst>
            <pc:docMk/>
            <pc:sldMk cId="0" sldId="265"/>
            <ac:spMk id="22" creationId="{F3F4DDBF-C9FF-4529-A51C-A71B2A78139D}"/>
          </ac:spMkLst>
        </pc:spChg>
        <pc:spChg chg="add mod">
          <ac:chgData name="Manar Mohamed" userId="d3b755974ce3fc6d" providerId="LiveId" clId="{3C179D98-6AD6-4D69-9655-3E4A5617C9CB}" dt="2022-07-04T20:47:30.080" v="1235" actId="207"/>
          <ac:spMkLst>
            <pc:docMk/>
            <pc:sldMk cId="0" sldId="265"/>
            <ac:spMk id="23" creationId="{358717AD-65A7-961D-BC05-F262A322B443}"/>
          </ac:spMkLst>
        </pc:spChg>
        <pc:spChg chg="add mod">
          <ac:chgData name="Manar Mohamed" userId="d3b755974ce3fc6d" providerId="LiveId" clId="{3C179D98-6AD6-4D69-9655-3E4A5617C9CB}" dt="2022-07-04T20:56:21.730" v="1731" actId="1076"/>
          <ac:spMkLst>
            <pc:docMk/>
            <pc:sldMk cId="0" sldId="265"/>
            <ac:spMk id="25" creationId="{C4A9C43B-2C6D-E50E-2836-A23E37116FFE}"/>
          </ac:spMkLst>
        </pc:spChg>
        <pc:spChg chg="add mod">
          <ac:chgData name="Manar Mohamed" userId="d3b755974ce3fc6d" providerId="LiveId" clId="{3C179D98-6AD6-4D69-9655-3E4A5617C9CB}" dt="2022-07-04T20:56:15.860" v="1729" actId="1076"/>
          <ac:spMkLst>
            <pc:docMk/>
            <pc:sldMk cId="0" sldId="265"/>
            <ac:spMk id="26" creationId="{D91AD767-49E1-924A-51BE-583EFD67780B}"/>
          </ac:spMkLst>
        </pc:spChg>
        <pc:spChg chg="add mod">
          <ac:chgData name="Manar Mohamed" userId="d3b755974ce3fc6d" providerId="LiveId" clId="{3C179D98-6AD6-4D69-9655-3E4A5617C9CB}" dt="2022-07-04T20:57:29.448" v="1780" actId="20577"/>
          <ac:spMkLst>
            <pc:docMk/>
            <pc:sldMk cId="0" sldId="265"/>
            <ac:spMk id="27" creationId="{F414AEE4-4328-5324-4DFA-D4CC69C86EC6}"/>
          </ac:spMkLst>
        </pc:spChg>
        <pc:spChg chg="add mod">
          <ac:chgData name="Manar Mohamed" userId="d3b755974ce3fc6d" providerId="LiveId" clId="{3C179D98-6AD6-4D69-9655-3E4A5617C9CB}" dt="2022-07-04T20:56:33.829" v="1734" actId="1076"/>
          <ac:spMkLst>
            <pc:docMk/>
            <pc:sldMk cId="0" sldId="265"/>
            <ac:spMk id="28" creationId="{A2A83469-0E55-8654-5161-0DA970A0B75E}"/>
          </ac:spMkLst>
        </pc:spChg>
        <pc:spChg chg="mod">
          <ac:chgData name="Manar Mohamed" userId="d3b755974ce3fc6d" providerId="LiveId" clId="{3C179D98-6AD6-4D69-9655-3E4A5617C9CB}" dt="2022-07-04T20:43:39.706" v="1151" actId="1036"/>
          <ac:spMkLst>
            <pc:docMk/>
            <pc:sldMk cId="0" sldId="265"/>
            <ac:spMk id="1223" creationId="{00000000-0000-0000-0000-000000000000}"/>
          </ac:spMkLst>
        </pc:spChg>
        <pc:spChg chg="mod">
          <ac:chgData name="Manar Mohamed" userId="d3b755974ce3fc6d" providerId="LiveId" clId="{3C179D98-6AD6-4D69-9655-3E4A5617C9CB}" dt="2022-07-04T20:43:32.438" v="1116" actId="1036"/>
          <ac:spMkLst>
            <pc:docMk/>
            <pc:sldMk cId="0" sldId="265"/>
            <ac:spMk id="1224" creationId="{00000000-0000-0000-0000-000000000000}"/>
          </ac:spMkLst>
        </pc:spChg>
        <pc:spChg chg="mod">
          <ac:chgData name="Manar Mohamed" userId="d3b755974ce3fc6d" providerId="LiveId" clId="{3C179D98-6AD6-4D69-9655-3E4A5617C9CB}" dt="2022-07-04T20:43:27.792" v="1101" actId="1035"/>
          <ac:spMkLst>
            <pc:docMk/>
            <pc:sldMk cId="0" sldId="265"/>
            <ac:spMk id="1225" creationId="{00000000-0000-0000-0000-000000000000}"/>
          </ac:spMkLst>
        </pc:spChg>
        <pc:spChg chg="mod">
          <ac:chgData name="Manar Mohamed" userId="d3b755974ce3fc6d" providerId="LiveId" clId="{3C179D98-6AD6-4D69-9655-3E4A5617C9CB}" dt="2022-07-04T20:43:16.619" v="1083" actId="1035"/>
          <ac:spMkLst>
            <pc:docMk/>
            <pc:sldMk cId="0" sldId="265"/>
            <ac:spMk id="1227" creationId="{00000000-0000-0000-0000-000000000000}"/>
          </ac:spMkLst>
        </pc:spChg>
        <pc:spChg chg="mod">
          <ac:chgData name="Manar Mohamed" userId="d3b755974ce3fc6d" providerId="LiveId" clId="{3C179D98-6AD6-4D69-9655-3E4A5617C9CB}" dt="2022-07-04T20:43:16.619" v="1083" actId="1035"/>
          <ac:spMkLst>
            <pc:docMk/>
            <pc:sldMk cId="0" sldId="265"/>
            <ac:spMk id="1228" creationId="{00000000-0000-0000-0000-000000000000}"/>
          </ac:spMkLst>
        </pc:spChg>
        <pc:spChg chg="mod">
          <ac:chgData name="Manar Mohamed" userId="d3b755974ce3fc6d" providerId="LiveId" clId="{3C179D98-6AD6-4D69-9655-3E4A5617C9CB}" dt="2022-07-04T20:43:16.619" v="1083" actId="1035"/>
          <ac:spMkLst>
            <pc:docMk/>
            <pc:sldMk cId="0" sldId="265"/>
            <ac:spMk id="1229" creationId="{00000000-0000-0000-0000-000000000000}"/>
          </ac:spMkLst>
        </pc:spChg>
        <pc:spChg chg="mod">
          <ac:chgData name="Manar Mohamed" userId="d3b755974ce3fc6d" providerId="LiveId" clId="{3C179D98-6AD6-4D69-9655-3E4A5617C9CB}" dt="2022-07-04T20:47:20.663" v="1234" actId="207"/>
          <ac:spMkLst>
            <pc:docMk/>
            <pc:sldMk cId="0" sldId="265"/>
            <ac:spMk id="1230" creationId="{00000000-0000-0000-0000-000000000000}"/>
          </ac:spMkLst>
        </pc:spChg>
        <pc:spChg chg="del mod">
          <ac:chgData name="Manar Mohamed" userId="d3b755974ce3fc6d" providerId="LiveId" clId="{3C179D98-6AD6-4D69-9655-3E4A5617C9CB}" dt="2022-07-04T20:49:12.848" v="1262" actId="478"/>
          <ac:spMkLst>
            <pc:docMk/>
            <pc:sldMk cId="0" sldId="265"/>
            <ac:spMk id="1231" creationId="{00000000-0000-0000-0000-000000000000}"/>
          </ac:spMkLst>
        </pc:spChg>
        <pc:spChg chg="mod">
          <ac:chgData name="Manar Mohamed" userId="d3b755974ce3fc6d" providerId="LiveId" clId="{3C179D98-6AD6-4D69-9655-3E4A5617C9CB}" dt="2022-07-04T20:47:30.080" v="1235" actId="207"/>
          <ac:spMkLst>
            <pc:docMk/>
            <pc:sldMk cId="0" sldId="265"/>
            <ac:spMk id="1232" creationId="{00000000-0000-0000-0000-000000000000}"/>
          </ac:spMkLst>
        </pc:spChg>
        <pc:spChg chg="del mod">
          <ac:chgData name="Manar Mohamed" userId="d3b755974ce3fc6d" providerId="LiveId" clId="{3C179D98-6AD6-4D69-9655-3E4A5617C9CB}" dt="2022-07-04T20:45:51.033" v="1222" actId="478"/>
          <ac:spMkLst>
            <pc:docMk/>
            <pc:sldMk cId="0" sldId="265"/>
            <ac:spMk id="1233" creationId="{00000000-0000-0000-0000-000000000000}"/>
          </ac:spMkLst>
        </pc:spChg>
        <pc:spChg chg="mod">
          <ac:chgData name="Manar Mohamed" userId="d3b755974ce3fc6d" providerId="LiveId" clId="{3C179D98-6AD6-4D69-9655-3E4A5617C9CB}" dt="2022-07-04T20:47:30.080" v="1235" actId="207"/>
          <ac:spMkLst>
            <pc:docMk/>
            <pc:sldMk cId="0" sldId="265"/>
            <ac:spMk id="1234" creationId="{00000000-0000-0000-0000-000000000000}"/>
          </ac:spMkLst>
        </pc:spChg>
        <pc:spChg chg="del">
          <ac:chgData name="Manar Mohamed" userId="d3b755974ce3fc6d" providerId="LiveId" clId="{3C179D98-6AD6-4D69-9655-3E4A5617C9CB}" dt="2022-07-04T20:45:54.031" v="1223" actId="478"/>
          <ac:spMkLst>
            <pc:docMk/>
            <pc:sldMk cId="0" sldId="265"/>
            <ac:spMk id="1235" creationId="{00000000-0000-0000-0000-000000000000}"/>
          </ac:spMkLst>
        </pc:spChg>
        <pc:cxnChg chg="mod">
          <ac:chgData name="Manar Mohamed" userId="d3b755974ce3fc6d" providerId="LiveId" clId="{3C179D98-6AD6-4D69-9655-3E4A5617C9CB}" dt="2022-07-04T20:43:16.619" v="1083" actId="1035"/>
          <ac:cxnSpMkLst>
            <pc:docMk/>
            <pc:sldMk cId="0" sldId="265"/>
            <ac:cxnSpMk id="1222" creationId="{00000000-0000-0000-0000-000000000000}"/>
          </ac:cxnSpMkLst>
        </pc:cxnChg>
      </pc:sldChg>
      <pc:sldChg chg="del ord">
        <pc:chgData name="Manar Mohamed" userId="d3b755974ce3fc6d" providerId="LiveId" clId="{3C179D98-6AD6-4D69-9655-3E4A5617C9CB}" dt="2022-07-04T21:15:53.579" v="2001" actId="47"/>
        <pc:sldMkLst>
          <pc:docMk/>
          <pc:sldMk cId="0" sldId="266"/>
        </pc:sldMkLst>
      </pc:sldChg>
      <pc:sldChg chg="modTransition">
        <pc:chgData name="Manar Mohamed" userId="d3b755974ce3fc6d" providerId="LiveId" clId="{3C179D98-6AD6-4D69-9655-3E4A5617C9CB}" dt="2022-07-04T20:58:53.294" v="1786"/>
        <pc:sldMkLst>
          <pc:docMk/>
          <pc:sldMk cId="0" sldId="267"/>
        </pc:sldMkLst>
      </pc:sldChg>
      <pc:sldChg chg="addSp delSp modSp mod ord modTransition modAnim">
        <pc:chgData name="Manar Mohamed" userId="d3b755974ce3fc6d" providerId="LiveId" clId="{3C179D98-6AD6-4D69-9655-3E4A5617C9CB}" dt="2022-07-04T19:11:52.118" v="280"/>
        <pc:sldMkLst>
          <pc:docMk/>
          <pc:sldMk cId="0" sldId="268"/>
        </pc:sldMkLst>
        <pc:spChg chg="add del mod">
          <ac:chgData name="Manar Mohamed" userId="d3b755974ce3fc6d" providerId="LiveId" clId="{3C179D98-6AD6-4D69-9655-3E4A5617C9CB}" dt="2022-07-04T19:08:39.448" v="108" actId="478"/>
          <ac:spMkLst>
            <pc:docMk/>
            <pc:sldMk cId="0" sldId="268"/>
            <ac:spMk id="3" creationId="{93B21394-1552-CBA7-47F6-7219121B6FA3}"/>
          </ac:spMkLst>
        </pc:spChg>
        <pc:spChg chg="add del mod">
          <ac:chgData name="Manar Mohamed" userId="d3b755974ce3fc6d" providerId="LiveId" clId="{3C179D98-6AD6-4D69-9655-3E4A5617C9CB}" dt="2022-07-04T19:08:38.834" v="106" actId="478"/>
          <ac:spMkLst>
            <pc:docMk/>
            <pc:sldMk cId="0" sldId="268"/>
            <ac:spMk id="5" creationId="{A144F850-16EB-9378-D6BF-6C1A16B008AA}"/>
          </ac:spMkLst>
        </pc:spChg>
        <pc:spChg chg="add del mod">
          <ac:chgData name="Manar Mohamed" userId="d3b755974ce3fc6d" providerId="LiveId" clId="{3C179D98-6AD6-4D69-9655-3E4A5617C9CB}" dt="2022-07-04T19:08:38.229" v="104" actId="478"/>
          <ac:spMkLst>
            <pc:docMk/>
            <pc:sldMk cId="0" sldId="268"/>
            <ac:spMk id="7" creationId="{74BE6457-BC2F-3CBA-01F2-65C75C8ADBA5}"/>
          </ac:spMkLst>
        </pc:spChg>
        <pc:spChg chg="add del mod">
          <ac:chgData name="Manar Mohamed" userId="d3b755974ce3fc6d" providerId="LiveId" clId="{3C179D98-6AD6-4D69-9655-3E4A5617C9CB}" dt="2022-07-04T19:10:07.205" v="249" actId="478"/>
          <ac:spMkLst>
            <pc:docMk/>
            <pc:sldMk cId="0" sldId="268"/>
            <ac:spMk id="9" creationId="{92BA822A-A764-03D6-B9DE-0E9226E90207}"/>
          </ac:spMkLst>
        </pc:spChg>
        <pc:spChg chg="add del mod">
          <ac:chgData name="Manar Mohamed" userId="d3b755974ce3fc6d" providerId="LiveId" clId="{3C179D98-6AD6-4D69-9655-3E4A5617C9CB}" dt="2022-07-04T19:10:12.711" v="251" actId="478"/>
          <ac:spMkLst>
            <pc:docMk/>
            <pc:sldMk cId="0" sldId="268"/>
            <ac:spMk id="11" creationId="{FFAB8192-59E1-0D76-3462-8A19490FBC62}"/>
          </ac:spMkLst>
        </pc:spChg>
        <pc:spChg chg="add del mod">
          <ac:chgData name="Manar Mohamed" userId="d3b755974ce3fc6d" providerId="LiveId" clId="{3C179D98-6AD6-4D69-9655-3E4A5617C9CB}" dt="2022-07-04T19:10:16.416" v="253" actId="478"/>
          <ac:spMkLst>
            <pc:docMk/>
            <pc:sldMk cId="0" sldId="268"/>
            <ac:spMk id="13" creationId="{613B84F9-8560-B8AC-FC8F-93BA593845F1}"/>
          </ac:spMkLst>
        </pc:spChg>
        <pc:spChg chg="add del mod">
          <ac:chgData name="Manar Mohamed" userId="d3b755974ce3fc6d" providerId="LiveId" clId="{3C179D98-6AD6-4D69-9655-3E4A5617C9CB}" dt="2022-07-04T19:10:19.937" v="255" actId="478"/>
          <ac:spMkLst>
            <pc:docMk/>
            <pc:sldMk cId="0" sldId="268"/>
            <ac:spMk id="15" creationId="{CB6DC188-A930-89FD-2EB5-AE19E26C593E}"/>
          </ac:spMkLst>
        </pc:spChg>
        <pc:spChg chg="add del mod">
          <ac:chgData name="Manar Mohamed" userId="d3b755974ce3fc6d" providerId="LiveId" clId="{3C179D98-6AD6-4D69-9655-3E4A5617C9CB}" dt="2022-07-04T19:10:23.154" v="257" actId="478"/>
          <ac:spMkLst>
            <pc:docMk/>
            <pc:sldMk cId="0" sldId="268"/>
            <ac:spMk id="17" creationId="{63233834-A324-8858-2D88-00C63B27E8D4}"/>
          </ac:spMkLst>
        </pc:spChg>
        <pc:spChg chg="add del mod">
          <ac:chgData name="Manar Mohamed" userId="d3b755974ce3fc6d" providerId="LiveId" clId="{3C179D98-6AD6-4D69-9655-3E4A5617C9CB}" dt="2022-07-04T19:10:26.446" v="259" actId="478"/>
          <ac:spMkLst>
            <pc:docMk/>
            <pc:sldMk cId="0" sldId="268"/>
            <ac:spMk id="19" creationId="{6EAD1A13-4F64-777A-36C6-EBCCB997F064}"/>
          </ac:spMkLst>
        </pc:spChg>
        <pc:spChg chg="mod">
          <ac:chgData name="Manar Mohamed" userId="d3b755974ce3fc6d" providerId="LiveId" clId="{3C179D98-6AD6-4D69-9655-3E4A5617C9CB}" dt="2022-07-04T19:11:16.296" v="269" actId="207"/>
          <ac:spMkLst>
            <pc:docMk/>
            <pc:sldMk cId="0" sldId="268"/>
            <ac:spMk id="1334" creationId="{00000000-0000-0000-0000-000000000000}"/>
          </ac:spMkLst>
        </pc:spChg>
        <pc:spChg chg="del">
          <ac:chgData name="Manar Mohamed" userId="d3b755974ce3fc6d" providerId="LiveId" clId="{3C179D98-6AD6-4D69-9655-3E4A5617C9CB}" dt="2022-07-04T19:09:51.231" v="240" actId="478"/>
          <ac:spMkLst>
            <pc:docMk/>
            <pc:sldMk cId="0" sldId="268"/>
            <ac:spMk id="1335" creationId="{00000000-0000-0000-0000-000000000000}"/>
          </ac:spMkLst>
        </pc:spChg>
        <pc:spChg chg="mod">
          <ac:chgData name="Manar Mohamed" userId="d3b755974ce3fc6d" providerId="LiveId" clId="{3C179D98-6AD6-4D69-9655-3E4A5617C9CB}" dt="2022-07-04T19:11:04.393" v="266" actId="207"/>
          <ac:spMkLst>
            <pc:docMk/>
            <pc:sldMk cId="0" sldId="268"/>
            <ac:spMk id="1336" creationId="{00000000-0000-0000-0000-000000000000}"/>
          </ac:spMkLst>
        </pc:spChg>
        <pc:spChg chg="del">
          <ac:chgData name="Manar Mohamed" userId="d3b755974ce3fc6d" providerId="LiveId" clId="{3C179D98-6AD6-4D69-9655-3E4A5617C9CB}" dt="2022-07-04T19:10:10.123" v="250" actId="478"/>
          <ac:spMkLst>
            <pc:docMk/>
            <pc:sldMk cId="0" sldId="268"/>
            <ac:spMk id="1337" creationId="{00000000-0000-0000-0000-000000000000}"/>
          </ac:spMkLst>
        </pc:spChg>
        <pc:spChg chg="mod">
          <ac:chgData name="Manar Mohamed" userId="d3b755974ce3fc6d" providerId="LiveId" clId="{3C179D98-6AD6-4D69-9655-3E4A5617C9CB}" dt="2022-07-04T19:11:04.393" v="266" actId="207"/>
          <ac:spMkLst>
            <pc:docMk/>
            <pc:sldMk cId="0" sldId="268"/>
            <ac:spMk id="1338" creationId="{00000000-0000-0000-0000-000000000000}"/>
          </ac:spMkLst>
        </pc:spChg>
        <pc:spChg chg="del">
          <ac:chgData name="Manar Mohamed" userId="d3b755974ce3fc6d" providerId="LiveId" clId="{3C179D98-6AD6-4D69-9655-3E4A5617C9CB}" dt="2022-07-04T19:10:15.581" v="252" actId="478"/>
          <ac:spMkLst>
            <pc:docMk/>
            <pc:sldMk cId="0" sldId="268"/>
            <ac:spMk id="1339" creationId="{00000000-0000-0000-0000-000000000000}"/>
          </ac:spMkLst>
        </pc:spChg>
        <pc:spChg chg="add del mod">
          <ac:chgData name="Manar Mohamed" userId="d3b755974ce3fc6d" providerId="LiveId" clId="{3C179D98-6AD6-4D69-9655-3E4A5617C9CB}" dt="2022-07-04T19:08:50.444" v="136" actId="20577"/>
          <ac:spMkLst>
            <pc:docMk/>
            <pc:sldMk cId="0" sldId="268"/>
            <ac:spMk id="1340" creationId="{00000000-0000-0000-0000-000000000000}"/>
          </ac:spMkLst>
        </pc:spChg>
        <pc:spChg chg="mod">
          <ac:chgData name="Manar Mohamed" userId="d3b755974ce3fc6d" providerId="LiveId" clId="{3C179D98-6AD6-4D69-9655-3E4A5617C9CB}" dt="2022-07-04T19:11:12.860" v="268" actId="207"/>
          <ac:spMkLst>
            <pc:docMk/>
            <pc:sldMk cId="0" sldId="268"/>
            <ac:spMk id="1341" creationId="{00000000-0000-0000-0000-000000000000}"/>
          </ac:spMkLst>
        </pc:spChg>
        <pc:spChg chg="add del">
          <ac:chgData name="Manar Mohamed" userId="d3b755974ce3fc6d" providerId="LiveId" clId="{3C179D98-6AD6-4D69-9655-3E4A5617C9CB}" dt="2022-07-04T19:10:25.479" v="258" actId="478"/>
          <ac:spMkLst>
            <pc:docMk/>
            <pc:sldMk cId="0" sldId="268"/>
            <ac:spMk id="1342" creationId="{00000000-0000-0000-0000-000000000000}"/>
          </ac:spMkLst>
        </pc:spChg>
        <pc:spChg chg="mod">
          <ac:chgData name="Manar Mohamed" userId="d3b755974ce3fc6d" providerId="LiveId" clId="{3C179D98-6AD6-4D69-9655-3E4A5617C9CB}" dt="2022-07-04T19:11:04.393" v="266" actId="207"/>
          <ac:spMkLst>
            <pc:docMk/>
            <pc:sldMk cId="0" sldId="268"/>
            <ac:spMk id="1343" creationId="{00000000-0000-0000-0000-000000000000}"/>
          </ac:spMkLst>
        </pc:spChg>
        <pc:spChg chg="add del">
          <ac:chgData name="Manar Mohamed" userId="d3b755974ce3fc6d" providerId="LiveId" clId="{3C179D98-6AD6-4D69-9655-3E4A5617C9CB}" dt="2022-07-04T19:10:22.276" v="256" actId="478"/>
          <ac:spMkLst>
            <pc:docMk/>
            <pc:sldMk cId="0" sldId="268"/>
            <ac:spMk id="1344" creationId="{00000000-0000-0000-0000-000000000000}"/>
          </ac:spMkLst>
        </pc:spChg>
        <pc:spChg chg="mod">
          <ac:chgData name="Manar Mohamed" userId="d3b755974ce3fc6d" providerId="LiveId" clId="{3C179D98-6AD6-4D69-9655-3E4A5617C9CB}" dt="2022-07-04T19:11:04.393" v="266" actId="207"/>
          <ac:spMkLst>
            <pc:docMk/>
            <pc:sldMk cId="0" sldId="268"/>
            <ac:spMk id="1345" creationId="{00000000-0000-0000-0000-000000000000}"/>
          </ac:spMkLst>
        </pc:spChg>
        <pc:spChg chg="add del">
          <ac:chgData name="Manar Mohamed" userId="d3b755974ce3fc6d" providerId="LiveId" clId="{3C179D98-6AD6-4D69-9655-3E4A5617C9CB}" dt="2022-07-04T19:10:18.933" v="254" actId="478"/>
          <ac:spMkLst>
            <pc:docMk/>
            <pc:sldMk cId="0" sldId="268"/>
            <ac:spMk id="1346" creationId="{00000000-0000-0000-0000-000000000000}"/>
          </ac:spMkLst>
        </pc:spChg>
      </pc:sldChg>
      <pc:sldChg chg="addSp delSp modSp mod modTransition">
        <pc:chgData name="Manar Mohamed" userId="d3b755974ce3fc6d" providerId="LiveId" clId="{3C179D98-6AD6-4D69-9655-3E4A5617C9CB}" dt="2022-07-04T20:58:37.682" v="1783"/>
        <pc:sldMkLst>
          <pc:docMk/>
          <pc:sldMk cId="0" sldId="269"/>
        </pc:sldMkLst>
        <pc:spChg chg="mod">
          <ac:chgData name="Manar Mohamed" userId="d3b755974ce3fc6d" providerId="LiveId" clId="{3C179D98-6AD6-4D69-9655-3E4A5617C9CB}" dt="2022-07-04T20:18:37.521" v="854"/>
          <ac:spMkLst>
            <pc:docMk/>
            <pc:sldMk cId="0" sldId="269"/>
            <ac:spMk id="27" creationId="{B34E43B6-EC82-6FC6-4160-53830C9A51C0}"/>
          </ac:spMkLst>
        </pc:spChg>
        <pc:spChg chg="del">
          <ac:chgData name="Manar Mohamed" userId="d3b755974ce3fc6d" providerId="LiveId" clId="{3C179D98-6AD6-4D69-9655-3E4A5617C9CB}" dt="2022-07-04T20:17:39.597" v="835" actId="478"/>
          <ac:spMkLst>
            <pc:docMk/>
            <pc:sldMk cId="0" sldId="269"/>
            <ac:spMk id="1359" creationId="{00000000-0000-0000-0000-000000000000}"/>
          </ac:spMkLst>
        </pc:spChg>
        <pc:spChg chg="del">
          <ac:chgData name="Manar Mohamed" userId="d3b755974ce3fc6d" providerId="LiveId" clId="{3C179D98-6AD6-4D69-9655-3E4A5617C9CB}" dt="2022-07-04T20:17:44.115" v="836" actId="478"/>
          <ac:spMkLst>
            <pc:docMk/>
            <pc:sldMk cId="0" sldId="269"/>
            <ac:spMk id="1360" creationId="{00000000-0000-0000-0000-000000000000}"/>
          </ac:spMkLst>
        </pc:spChg>
        <pc:spChg chg="del mod">
          <ac:chgData name="Manar Mohamed" userId="d3b755974ce3fc6d" providerId="LiveId" clId="{3C179D98-6AD6-4D69-9655-3E4A5617C9CB}" dt="2022-07-04T20:17:49.340" v="837" actId="478"/>
          <ac:spMkLst>
            <pc:docMk/>
            <pc:sldMk cId="0" sldId="269"/>
            <ac:spMk id="1361" creationId="{00000000-0000-0000-0000-000000000000}"/>
          </ac:spMkLst>
        </pc:spChg>
        <pc:spChg chg="del">
          <ac:chgData name="Manar Mohamed" userId="d3b755974ce3fc6d" providerId="LiveId" clId="{3C179D98-6AD6-4D69-9655-3E4A5617C9CB}" dt="2022-07-04T20:17:51.725" v="838" actId="478"/>
          <ac:spMkLst>
            <pc:docMk/>
            <pc:sldMk cId="0" sldId="269"/>
            <ac:spMk id="1362" creationId="{00000000-0000-0000-0000-000000000000}"/>
          </ac:spMkLst>
        </pc:spChg>
        <pc:spChg chg="del">
          <ac:chgData name="Manar Mohamed" userId="d3b755974ce3fc6d" providerId="LiveId" clId="{3C179D98-6AD6-4D69-9655-3E4A5617C9CB}" dt="2022-07-04T20:17:58.481" v="840" actId="478"/>
          <ac:spMkLst>
            <pc:docMk/>
            <pc:sldMk cId="0" sldId="269"/>
            <ac:spMk id="1363" creationId="{00000000-0000-0000-0000-000000000000}"/>
          </ac:spMkLst>
        </pc:spChg>
        <pc:spChg chg="del">
          <ac:chgData name="Manar Mohamed" userId="d3b755974ce3fc6d" providerId="LiveId" clId="{3C179D98-6AD6-4D69-9655-3E4A5617C9CB}" dt="2022-07-04T20:17:54.110" v="839" actId="478"/>
          <ac:spMkLst>
            <pc:docMk/>
            <pc:sldMk cId="0" sldId="269"/>
            <ac:spMk id="1364" creationId="{00000000-0000-0000-0000-000000000000}"/>
          </ac:spMkLst>
        </pc:spChg>
        <pc:spChg chg="del mod">
          <ac:chgData name="Manar Mohamed" userId="d3b755974ce3fc6d" providerId="LiveId" clId="{3C179D98-6AD6-4D69-9655-3E4A5617C9CB}" dt="2022-07-04T20:18:59.506" v="862" actId="478"/>
          <ac:spMkLst>
            <pc:docMk/>
            <pc:sldMk cId="0" sldId="269"/>
            <ac:spMk id="1368" creationId="{00000000-0000-0000-0000-000000000000}"/>
          </ac:spMkLst>
        </pc:spChg>
        <pc:grpChg chg="add del mod">
          <ac:chgData name="Manar Mohamed" userId="d3b755974ce3fc6d" providerId="LiveId" clId="{3C179D98-6AD6-4D69-9655-3E4A5617C9CB}" dt="2022-07-04T20:19:02.156" v="863" actId="478"/>
          <ac:grpSpMkLst>
            <pc:docMk/>
            <pc:sldMk cId="0" sldId="269"/>
            <ac:grpSpMk id="26" creationId="{1BADD328-15AE-F2E8-57A9-87678578E541}"/>
          </ac:grpSpMkLst>
        </pc:grpChg>
        <pc:grpChg chg="del mod">
          <ac:chgData name="Manar Mohamed" userId="d3b755974ce3fc6d" providerId="LiveId" clId="{3C179D98-6AD6-4D69-9655-3E4A5617C9CB}" dt="2022-07-04T20:17:04.955" v="830" actId="478"/>
          <ac:grpSpMkLst>
            <pc:docMk/>
            <pc:sldMk cId="0" sldId="269"/>
            <ac:grpSpMk id="1352" creationId="{00000000-0000-0000-0000-000000000000}"/>
          </ac:grpSpMkLst>
        </pc:grpChg>
        <pc:grpChg chg="del mod">
          <ac:chgData name="Manar Mohamed" userId="d3b755974ce3fc6d" providerId="LiveId" clId="{3C179D98-6AD6-4D69-9655-3E4A5617C9CB}" dt="2022-07-04T20:18:41.591" v="856" actId="478"/>
          <ac:grpSpMkLst>
            <pc:docMk/>
            <pc:sldMk cId="0" sldId="269"/>
            <ac:grpSpMk id="1365" creationId="{00000000-0000-0000-0000-000000000000}"/>
          </ac:grpSpMkLst>
        </pc:grpChg>
        <pc:grpChg chg="del mod">
          <ac:chgData name="Manar Mohamed" userId="d3b755974ce3fc6d" providerId="LiveId" clId="{3C179D98-6AD6-4D69-9655-3E4A5617C9CB}" dt="2022-07-04T20:18:53.967" v="860" actId="478"/>
          <ac:grpSpMkLst>
            <pc:docMk/>
            <pc:sldMk cId="0" sldId="269"/>
            <ac:grpSpMk id="1370" creationId="{00000000-0000-0000-0000-000000000000}"/>
          </ac:grpSpMkLst>
        </pc:grpChg>
        <pc:picChg chg="add mod">
          <ac:chgData name="Manar Mohamed" userId="d3b755974ce3fc6d" providerId="LiveId" clId="{3C179D98-6AD6-4D69-9655-3E4A5617C9CB}" dt="2022-07-04T20:21:01.183" v="876" actId="1076"/>
          <ac:picMkLst>
            <pc:docMk/>
            <pc:sldMk cId="0" sldId="269"/>
            <ac:picMk id="3" creationId="{CAAAA34C-241B-319B-18FD-4948AAC84239}"/>
          </ac:picMkLst>
        </pc:picChg>
        <pc:cxnChg chg="mod">
          <ac:chgData name="Manar Mohamed" userId="d3b755974ce3fc6d" providerId="LiveId" clId="{3C179D98-6AD6-4D69-9655-3E4A5617C9CB}" dt="2022-07-04T20:18:37.521" v="854"/>
          <ac:cxnSpMkLst>
            <pc:docMk/>
            <pc:sldMk cId="0" sldId="269"/>
            <ac:cxnSpMk id="28" creationId="{E21A2716-5566-80D1-75E9-F5ECBAC1E466}"/>
          </ac:cxnSpMkLst>
        </pc:cxnChg>
        <pc:cxnChg chg="mod">
          <ac:chgData name="Manar Mohamed" userId="d3b755974ce3fc6d" providerId="LiveId" clId="{3C179D98-6AD6-4D69-9655-3E4A5617C9CB}" dt="2022-07-04T20:17:39.597" v="835" actId="478"/>
          <ac:cxnSpMkLst>
            <pc:docMk/>
            <pc:sldMk cId="0" sldId="269"/>
            <ac:cxnSpMk id="1367" creationId="{00000000-0000-0000-0000-000000000000}"/>
          </ac:cxnSpMkLst>
        </pc:cxnChg>
        <pc:cxnChg chg="del mod">
          <ac:chgData name="Manar Mohamed" userId="d3b755974ce3fc6d" providerId="LiveId" clId="{3C179D98-6AD6-4D69-9655-3E4A5617C9CB}" dt="2022-07-04T20:18:58.659" v="861" actId="478"/>
          <ac:cxnSpMkLst>
            <pc:docMk/>
            <pc:sldMk cId="0" sldId="269"/>
            <ac:cxnSpMk id="1369" creationId="{00000000-0000-0000-0000-000000000000}"/>
          </ac:cxnSpMkLst>
        </pc:cxnChg>
        <pc:cxnChg chg="mod">
          <ac:chgData name="Manar Mohamed" userId="d3b755974ce3fc6d" providerId="LiveId" clId="{3C179D98-6AD6-4D69-9655-3E4A5617C9CB}" dt="2022-07-04T20:17:58.481" v="840" actId="478"/>
          <ac:cxnSpMkLst>
            <pc:docMk/>
            <pc:sldMk cId="0" sldId="269"/>
            <ac:cxnSpMk id="1372" creationId="{00000000-0000-0000-0000-000000000000}"/>
          </ac:cxnSpMkLst>
        </pc:cxnChg>
      </pc:sldChg>
      <pc:sldChg chg="del ord">
        <pc:chgData name="Manar Mohamed" userId="d3b755974ce3fc6d" providerId="LiveId" clId="{3C179D98-6AD6-4D69-9655-3E4A5617C9CB}" dt="2022-07-04T21:15:52.418" v="2000" actId="47"/>
        <pc:sldMkLst>
          <pc:docMk/>
          <pc:sldMk cId="0" sldId="270"/>
        </pc:sldMkLst>
      </pc:sldChg>
      <pc:sldChg chg="addSp delSp modSp mod ord modTransition">
        <pc:chgData name="Manar Mohamed" userId="d3b755974ce3fc6d" providerId="LiveId" clId="{3C179D98-6AD6-4D69-9655-3E4A5617C9CB}" dt="2022-07-04T19:19:02.984" v="506"/>
        <pc:sldMkLst>
          <pc:docMk/>
          <pc:sldMk cId="0" sldId="271"/>
        </pc:sldMkLst>
        <pc:spChg chg="add del mod">
          <ac:chgData name="Manar Mohamed" userId="d3b755974ce3fc6d" providerId="LiveId" clId="{3C179D98-6AD6-4D69-9655-3E4A5617C9CB}" dt="2022-07-04T19:17:05.053" v="367" actId="478"/>
          <ac:spMkLst>
            <pc:docMk/>
            <pc:sldMk cId="0" sldId="271"/>
            <ac:spMk id="11" creationId="{9FCD9ACE-7295-461F-7E68-462A511B989B}"/>
          </ac:spMkLst>
        </pc:spChg>
        <pc:spChg chg="add mod">
          <ac:chgData name="Manar Mohamed" userId="d3b755974ce3fc6d" providerId="LiveId" clId="{3C179D98-6AD6-4D69-9655-3E4A5617C9CB}" dt="2022-07-04T19:18:36.184" v="502" actId="1076"/>
          <ac:spMkLst>
            <pc:docMk/>
            <pc:sldMk cId="0" sldId="271"/>
            <ac:spMk id="12" creationId="{DC3B4B81-8173-CE1A-1A1B-26EC087BE763}"/>
          </ac:spMkLst>
        </pc:spChg>
        <pc:spChg chg="del mod">
          <ac:chgData name="Manar Mohamed" userId="d3b755974ce3fc6d" providerId="LiveId" clId="{3C179D98-6AD6-4D69-9655-3E4A5617C9CB}" dt="2022-07-04T19:17:02.983" v="366" actId="478"/>
          <ac:spMkLst>
            <pc:docMk/>
            <pc:sldMk cId="0" sldId="271"/>
            <ac:spMk id="1383" creationId="{00000000-0000-0000-0000-000000000000}"/>
          </ac:spMkLst>
        </pc:spChg>
        <pc:spChg chg="mod">
          <ac:chgData name="Manar Mohamed" userId="d3b755974ce3fc6d" providerId="LiveId" clId="{3C179D98-6AD6-4D69-9655-3E4A5617C9CB}" dt="2022-07-04T19:18:48.641" v="504" actId="1076"/>
          <ac:spMkLst>
            <pc:docMk/>
            <pc:sldMk cId="0" sldId="271"/>
            <ac:spMk id="1384" creationId="{00000000-0000-0000-0000-000000000000}"/>
          </ac:spMkLst>
        </pc:spChg>
        <pc:spChg chg="del mod">
          <ac:chgData name="Manar Mohamed" userId="d3b755974ce3fc6d" providerId="LiveId" clId="{3C179D98-6AD6-4D69-9655-3E4A5617C9CB}" dt="2022-07-04T19:14:41.365" v="307" actId="478"/>
          <ac:spMkLst>
            <pc:docMk/>
            <pc:sldMk cId="0" sldId="271"/>
            <ac:spMk id="1385" creationId="{00000000-0000-0000-0000-000000000000}"/>
          </ac:spMkLst>
        </pc:spChg>
        <pc:spChg chg="del">
          <ac:chgData name="Manar Mohamed" userId="d3b755974ce3fc6d" providerId="LiveId" clId="{3C179D98-6AD6-4D69-9655-3E4A5617C9CB}" dt="2022-07-04T19:16:00.752" v="350" actId="478"/>
          <ac:spMkLst>
            <pc:docMk/>
            <pc:sldMk cId="0" sldId="271"/>
            <ac:spMk id="1386" creationId="{00000000-0000-0000-0000-000000000000}"/>
          </ac:spMkLst>
        </pc:spChg>
        <pc:spChg chg="del">
          <ac:chgData name="Manar Mohamed" userId="d3b755974ce3fc6d" providerId="LiveId" clId="{3C179D98-6AD6-4D69-9655-3E4A5617C9CB}" dt="2022-07-04T19:14:44.706" v="308" actId="478"/>
          <ac:spMkLst>
            <pc:docMk/>
            <pc:sldMk cId="0" sldId="271"/>
            <ac:spMk id="1387" creationId="{00000000-0000-0000-0000-000000000000}"/>
          </ac:spMkLst>
        </pc:spChg>
        <pc:spChg chg="del">
          <ac:chgData name="Manar Mohamed" userId="d3b755974ce3fc6d" providerId="LiveId" clId="{3C179D98-6AD6-4D69-9655-3E4A5617C9CB}" dt="2022-07-04T19:16:02.949" v="351" actId="478"/>
          <ac:spMkLst>
            <pc:docMk/>
            <pc:sldMk cId="0" sldId="271"/>
            <ac:spMk id="1388" creationId="{00000000-0000-0000-0000-000000000000}"/>
          </ac:spMkLst>
        </pc:spChg>
        <pc:spChg chg="del">
          <ac:chgData name="Manar Mohamed" userId="d3b755974ce3fc6d" providerId="LiveId" clId="{3C179D98-6AD6-4D69-9655-3E4A5617C9CB}" dt="2022-07-04T19:14:47.060" v="309" actId="478"/>
          <ac:spMkLst>
            <pc:docMk/>
            <pc:sldMk cId="0" sldId="271"/>
            <ac:spMk id="1389" creationId="{00000000-0000-0000-0000-000000000000}"/>
          </ac:spMkLst>
        </pc:spChg>
        <pc:spChg chg="mod">
          <ac:chgData name="Manar Mohamed" userId="d3b755974ce3fc6d" providerId="LiveId" clId="{3C179D98-6AD6-4D69-9655-3E4A5617C9CB}" dt="2022-07-04T19:17:21.061" v="411" actId="1036"/>
          <ac:spMkLst>
            <pc:docMk/>
            <pc:sldMk cId="0" sldId="271"/>
            <ac:spMk id="1390" creationId="{00000000-0000-0000-0000-000000000000}"/>
          </ac:spMkLst>
        </pc:spChg>
        <pc:spChg chg="mod">
          <ac:chgData name="Manar Mohamed" userId="d3b755974ce3fc6d" providerId="LiveId" clId="{3C179D98-6AD6-4D69-9655-3E4A5617C9CB}" dt="2022-07-04T19:17:24.606" v="432" actId="1036"/>
          <ac:spMkLst>
            <pc:docMk/>
            <pc:sldMk cId="0" sldId="271"/>
            <ac:spMk id="1394" creationId="{00000000-0000-0000-0000-000000000000}"/>
          </ac:spMkLst>
        </pc:spChg>
        <pc:spChg chg="mod">
          <ac:chgData name="Manar Mohamed" userId="d3b755974ce3fc6d" providerId="LiveId" clId="{3C179D98-6AD6-4D69-9655-3E4A5617C9CB}" dt="2022-07-04T19:17:16.102" v="384" actId="1036"/>
          <ac:spMkLst>
            <pc:docMk/>
            <pc:sldMk cId="0" sldId="271"/>
            <ac:spMk id="1395" creationId="{00000000-0000-0000-0000-000000000000}"/>
          </ac:spMkLst>
        </pc:spChg>
        <pc:grpChg chg="del">
          <ac:chgData name="Manar Mohamed" userId="d3b755974ce3fc6d" providerId="LiveId" clId="{3C179D98-6AD6-4D69-9655-3E4A5617C9CB}" dt="2022-07-04T19:13:20.353" v="289" actId="478"/>
          <ac:grpSpMkLst>
            <pc:docMk/>
            <pc:sldMk cId="0" sldId="271"/>
            <ac:grpSpMk id="1391" creationId="{00000000-0000-0000-0000-000000000000}"/>
          </ac:grpSpMkLst>
        </pc:grpChg>
        <pc:grpChg chg="del">
          <ac:chgData name="Manar Mohamed" userId="d3b755974ce3fc6d" providerId="LiveId" clId="{3C179D98-6AD6-4D69-9655-3E4A5617C9CB}" dt="2022-07-04T19:13:18.919" v="288" actId="478"/>
          <ac:grpSpMkLst>
            <pc:docMk/>
            <pc:sldMk cId="0" sldId="271"/>
            <ac:grpSpMk id="1396" creationId="{00000000-0000-0000-0000-000000000000}"/>
          </ac:grpSpMkLst>
        </pc:grpChg>
        <pc:grpChg chg="del">
          <ac:chgData name="Manar Mohamed" userId="d3b755974ce3fc6d" providerId="LiveId" clId="{3C179D98-6AD6-4D69-9655-3E4A5617C9CB}" dt="2022-07-04T19:13:21.680" v="290" actId="478"/>
          <ac:grpSpMkLst>
            <pc:docMk/>
            <pc:sldMk cId="0" sldId="271"/>
            <ac:grpSpMk id="1399" creationId="{00000000-0000-0000-0000-000000000000}"/>
          </ac:grpSpMkLst>
        </pc:grpChg>
        <pc:grpChg chg="del">
          <ac:chgData name="Manar Mohamed" userId="d3b755974ce3fc6d" providerId="LiveId" clId="{3C179D98-6AD6-4D69-9655-3E4A5617C9CB}" dt="2022-07-04T19:15:48.367" v="345" actId="478"/>
          <ac:grpSpMkLst>
            <pc:docMk/>
            <pc:sldMk cId="0" sldId="271"/>
            <ac:grpSpMk id="1403" creationId="{00000000-0000-0000-0000-000000000000}"/>
          </ac:grpSpMkLst>
        </pc:grpChg>
        <pc:picChg chg="add del mod">
          <ac:chgData name="Manar Mohamed" userId="d3b755974ce3fc6d" providerId="LiveId" clId="{3C179D98-6AD6-4D69-9655-3E4A5617C9CB}" dt="2022-07-04T19:13:16.213" v="287" actId="478"/>
          <ac:picMkLst>
            <pc:docMk/>
            <pc:sldMk cId="0" sldId="271"/>
            <ac:picMk id="3" creationId="{7C655067-A4E7-ECFF-4BB4-E9CEDB8D4D38}"/>
          </ac:picMkLst>
        </pc:picChg>
        <pc:picChg chg="add del mod">
          <ac:chgData name="Manar Mohamed" userId="d3b755974ce3fc6d" providerId="LiveId" clId="{3C179D98-6AD6-4D69-9655-3E4A5617C9CB}" dt="2022-07-04T19:13:16.213" v="287" actId="478"/>
          <ac:picMkLst>
            <pc:docMk/>
            <pc:sldMk cId="0" sldId="271"/>
            <ac:picMk id="5" creationId="{B74E33A8-9227-D020-05B5-F0AE04BB4DF4}"/>
          </ac:picMkLst>
        </pc:picChg>
        <pc:picChg chg="add mod">
          <ac:chgData name="Manar Mohamed" userId="d3b755974ce3fc6d" providerId="LiveId" clId="{3C179D98-6AD6-4D69-9655-3E4A5617C9CB}" dt="2022-07-04T19:17:43.928" v="486" actId="14100"/>
          <ac:picMkLst>
            <pc:docMk/>
            <pc:sldMk cId="0" sldId="271"/>
            <ac:picMk id="7" creationId="{12AE437C-A5A7-9393-9CF5-E4102FB43011}"/>
          </ac:picMkLst>
        </pc:picChg>
        <pc:picChg chg="add mod">
          <ac:chgData name="Manar Mohamed" userId="d3b755974ce3fc6d" providerId="LiveId" clId="{3C179D98-6AD6-4D69-9655-3E4A5617C9CB}" dt="2022-07-04T19:17:29.471" v="457" actId="1038"/>
          <ac:picMkLst>
            <pc:docMk/>
            <pc:sldMk cId="0" sldId="271"/>
            <ac:picMk id="9" creationId="{52EB9AC4-C8C1-C1AF-78F1-7C63F8CDD085}"/>
          </ac:picMkLst>
        </pc:picChg>
      </pc:sldChg>
      <pc:sldChg chg="delSp modSp mod ord modTransition">
        <pc:chgData name="Manar Mohamed" userId="d3b755974ce3fc6d" providerId="LiveId" clId="{3C179D98-6AD6-4D69-9655-3E4A5617C9CB}" dt="2022-07-04T20:58:25.098" v="1781"/>
        <pc:sldMkLst>
          <pc:docMk/>
          <pc:sldMk cId="0" sldId="272"/>
        </pc:sldMkLst>
        <pc:spChg chg="mod">
          <ac:chgData name="Manar Mohamed" userId="d3b755974ce3fc6d" providerId="LiveId" clId="{3C179D98-6AD6-4D69-9655-3E4A5617C9CB}" dt="2022-07-04T20:04:27.533" v="815" actId="1076"/>
          <ac:spMkLst>
            <pc:docMk/>
            <pc:sldMk cId="0" sldId="272"/>
            <ac:spMk id="1413" creationId="{00000000-0000-0000-0000-000000000000}"/>
          </ac:spMkLst>
        </pc:spChg>
        <pc:spChg chg="del">
          <ac:chgData name="Manar Mohamed" userId="d3b755974ce3fc6d" providerId="LiveId" clId="{3C179D98-6AD6-4D69-9655-3E4A5617C9CB}" dt="2022-07-04T20:04:31.692" v="816" actId="478"/>
          <ac:spMkLst>
            <pc:docMk/>
            <pc:sldMk cId="0" sldId="272"/>
            <ac:spMk id="1414" creationId="{00000000-0000-0000-0000-000000000000}"/>
          </ac:spMkLst>
        </pc:spChg>
        <pc:spChg chg="del">
          <ac:chgData name="Manar Mohamed" userId="d3b755974ce3fc6d" providerId="LiveId" clId="{3C179D98-6AD6-4D69-9655-3E4A5617C9CB}" dt="2022-07-04T20:04:31.692" v="816" actId="478"/>
          <ac:spMkLst>
            <pc:docMk/>
            <pc:sldMk cId="0" sldId="272"/>
            <ac:spMk id="1415" creationId="{00000000-0000-0000-0000-000000000000}"/>
          </ac:spMkLst>
        </pc:spChg>
        <pc:spChg chg="del">
          <ac:chgData name="Manar Mohamed" userId="d3b755974ce3fc6d" providerId="LiveId" clId="{3C179D98-6AD6-4D69-9655-3E4A5617C9CB}" dt="2022-07-04T20:04:31.692" v="816" actId="478"/>
          <ac:spMkLst>
            <pc:docMk/>
            <pc:sldMk cId="0" sldId="272"/>
            <ac:spMk id="1416" creationId="{00000000-0000-0000-0000-000000000000}"/>
          </ac:spMkLst>
        </pc:spChg>
        <pc:spChg chg="del">
          <ac:chgData name="Manar Mohamed" userId="d3b755974ce3fc6d" providerId="LiveId" clId="{3C179D98-6AD6-4D69-9655-3E4A5617C9CB}" dt="2022-07-04T20:04:31.692" v="816" actId="478"/>
          <ac:spMkLst>
            <pc:docMk/>
            <pc:sldMk cId="0" sldId="272"/>
            <ac:spMk id="1417" creationId="{00000000-0000-0000-0000-000000000000}"/>
          </ac:spMkLst>
        </pc:spChg>
        <pc:spChg chg="del">
          <ac:chgData name="Manar Mohamed" userId="d3b755974ce3fc6d" providerId="LiveId" clId="{3C179D98-6AD6-4D69-9655-3E4A5617C9CB}" dt="2022-07-04T20:04:46.161" v="820" actId="478"/>
          <ac:spMkLst>
            <pc:docMk/>
            <pc:sldMk cId="0" sldId="272"/>
            <ac:spMk id="1418" creationId="{00000000-0000-0000-0000-000000000000}"/>
          </ac:spMkLst>
        </pc:spChg>
        <pc:spChg chg="del">
          <ac:chgData name="Manar Mohamed" userId="d3b755974ce3fc6d" providerId="LiveId" clId="{3C179D98-6AD6-4D69-9655-3E4A5617C9CB}" dt="2022-07-04T20:04:31.692" v="816" actId="478"/>
          <ac:spMkLst>
            <pc:docMk/>
            <pc:sldMk cId="0" sldId="272"/>
            <ac:spMk id="1419" creationId="{00000000-0000-0000-0000-000000000000}"/>
          </ac:spMkLst>
        </pc:spChg>
        <pc:spChg chg="del">
          <ac:chgData name="Manar Mohamed" userId="d3b755974ce3fc6d" providerId="LiveId" clId="{3C179D98-6AD6-4D69-9655-3E4A5617C9CB}" dt="2022-07-04T20:04:43.586" v="819" actId="478"/>
          <ac:spMkLst>
            <pc:docMk/>
            <pc:sldMk cId="0" sldId="272"/>
            <ac:spMk id="1420" creationId="{00000000-0000-0000-0000-000000000000}"/>
          </ac:spMkLst>
        </pc:spChg>
        <pc:spChg chg="del">
          <ac:chgData name="Manar Mohamed" userId="d3b755974ce3fc6d" providerId="LiveId" clId="{3C179D98-6AD6-4D69-9655-3E4A5617C9CB}" dt="2022-07-04T20:04:43.586" v="819" actId="478"/>
          <ac:spMkLst>
            <pc:docMk/>
            <pc:sldMk cId="0" sldId="272"/>
            <ac:spMk id="1421" creationId="{00000000-0000-0000-0000-000000000000}"/>
          </ac:spMkLst>
        </pc:spChg>
        <pc:spChg chg="del">
          <ac:chgData name="Manar Mohamed" userId="d3b755974ce3fc6d" providerId="LiveId" clId="{3C179D98-6AD6-4D69-9655-3E4A5617C9CB}" dt="2022-07-04T20:04:43.586" v="819" actId="478"/>
          <ac:spMkLst>
            <pc:docMk/>
            <pc:sldMk cId="0" sldId="272"/>
            <ac:spMk id="1422" creationId="{00000000-0000-0000-0000-000000000000}"/>
          </ac:spMkLst>
        </pc:spChg>
        <pc:spChg chg="del">
          <ac:chgData name="Manar Mohamed" userId="d3b755974ce3fc6d" providerId="LiveId" clId="{3C179D98-6AD6-4D69-9655-3E4A5617C9CB}" dt="2022-07-04T20:04:43.586" v="819" actId="478"/>
          <ac:spMkLst>
            <pc:docMk/>
            <pc:sldMk cId="0" sldId="272"/>
            <ac:spMk id="1423" creationId="{00000000-0000-0000-0000-000000000000}"/>
          </ac:spMkLst>
        </pc:spChg>
        <pc:spChg chg="del">
          <ac:chgData name="Manar Mohamed" userId="d3b755974ce3fc6d" providerId="LiveId" clId="{3C179D98-6AD6-4D69-9655-3E4A5617C9CB}" dt="2022-07-04T20:04:40.746" v="818" actId="478"/>
          <ac:spMkLst>
            <pc:docMk/>
            <pc:sldMk cId="0" sldId="272"/>
            <ac:spMk id="1424" creationId="{00000000-0000-0000-0000-000000000000}"/>
          </ac:spMkLst>
        </pc:spChg>
        <pc:spChg chg="del">
          <ac:chgData name="Manar Mohamed" userId="d3b755974ce3fc6d" providerId="LiveId" clId="{3C179D98-6AD6-4D69-9655-3E4A5617C9CB}" dt="2022-07-04T20:04:40.746" v="818" actId="478"/>
          <ac:spMkLst>
            <pc:docMk/>
            <pc:sldMk cId="0" sldId="272"/>
            <ac:spMk id="1425" creationId="{00000000-0000-0000-0000-000000000000}"/>
          </ac:spMkLst>
        </pc:spChg>
        <pc:spChg chg="del">
          <ac:chgData name="Manar Mohamed" userId="d3b755974ce3fc6d" providerId="LiveId" clId="{3C179D98-6AD6-4D69-9655-3E4A5617C9CB}" dt="2022-07-04T20:04:35.333" v="817" actId="478"/>
          <ac:spMkLst>
            <pc:docMk/>
            <pc:sldMk cId="0" sldId="272"/>
            <ac:spMk id="1426" creationId="{00000000-0000-0000-0000-000000000000}"/>
          </ac:spMkLst>
        </pc:spChg>
        <pc:grpChg chg="del">
          <ac:chgData name="Manar Mohamed" userId="d3b755974ce3fc6d" providerId="LiveId" clId="{3C179D98-6AD6-4D69-9655-3E4A5617C9CB}" dt="2022-07-04T20:04:48.467" v="821" actId="478"/>
          <ac:grpSpMkLst>
            <pc:docMk/>
            <pc:sldMk cId="0" sldId="272"/>
            <ac:grpSpMk id="1437" creationId="{00000000-0000-0000-0000-000000000000}"/>
          </ac:grpSpMkLst>
        </pc:grpChg>
      </pc:sldChg>
      <pc:sldChg chg="del">
        <pc:chgData name="Manar Mohamed" userId="d3b755974ce3fc6d" providerId="LiveId" clId="{3C179D98-6AD6-4D69-9655-3E4A5617C9CB}" dt="2022-07-04T21:15:39.149" v="1984" actId="47"/>
        <pc:sldMkLst>
          <pc:docMk/>
          <pc:sldMk cId="0" sldId="273"/>
        </pc:sldMkLst>
      </pc:sldChg>
      <pc:sldChg chg="del">
        <pc:chgData name="Manar Mohamed" userId="d3b755974ce3fc6d" providerId="LiveId" clId="{3C179D98-6AD6-4D69-9655-3E4A5617C9CB}" dt="2022-07-04T21:15:54.442" v="2002" actId="47"/>
        <pc:sldMkLst>
          <pc:docMk/>
          <pc:sldMk cId="0" sldId="274"/>
        </pc:sldMkLst>
      </pc:sldChg>
      <pc:sldChg chg="del">
        <pc:chgData name="Manar Mohamed" userId="d3b755974ce3fc6d" providerId="LiveId" clId="{3C179D98-6AD6-4D69-9655-3E4A5617C9CB}" dt="2022-07-04T21:15:51.695" v="1999" actId="47"/>
        <pc:sldMkLst>
          <pc:docMk/>
          <pc:sldMk cId="0" sldId="275"/>
        </pc:sldMkLst>
      </pc:sldChg>
      <pc:sldChg chg="del">
        <pc:chgData name="Manar Mohamed" userId="d3b755974ce3fc6d" providerId="LiveId" clId="{3C179D98-6AD6-4D69-9655-3E4A5617C9CB}" dt="2022-07-04T21:15:51.005" v="1998" actId="47"/>
        <pc:sldMkLst>
          <pc:docMk/>
          <pc:sldMk cId="0" sldId="276"/>
        </pc:sldMkLst>
      </pc:sldChg>
      <pc:sldChg chg="del">
        <pc:chgData name="Manar Mohamed" userId="d3b755974ce3fc6d" providerId="LiveId" clId="{3C179D98-6AD6-4D69-9655-3E4A5617C9CB}" dt="2022-07-04T21:15:50.173" v="1997" actId="47"/>
        <pc:sldMkLst>
          <pc:docMk/>
          <pc:sldMk cId="0" sldId="277"/>
        </pc:sldMkLst>
      </pc:sldChg>
      <pc:sldChg chg="del">
        <pc:chgData name="Manar Mohamed" userId="d3b755974ce3fc6d" providerId="LiveId" clId="{3C179D98-6AD6-4D69-9655-3E4A5617C9CB}" dt="2022-07-04T21:15:49.364" v="1996" actId="47"/>
        <pc:sldMkLst>
          <pc:docMk/>
          <pc:sldMk cId="0" sldId="278"/>
        </pc:sldMkLst>
      </pc:sldChg>
      <pc:sldChg chg="del">
        <pc:chgData name="Manar Mohamed" userId="d3b755974ce3fc6d" providerId="LiveId" clId="{3C179D98-6AD6-4D69-9655-3E4A5617C9CB}" dt="2022-07-04T21:15:48.211" v="1995" actId="47"/>
        <pc:sldMkLst>
          <pc:docMk/>
          <pc:sldMk cId="0" sldId="279"/>
        </pc:sldMkLst>
      </pc:sldChg>
      <pc:sldChg chg="del">
        <pc:chgData name="Manar Mohamed" userId="d3b755974ce3fc6d" providerId="LiveId" clId="{3C179D98-6AD6-4D69-9655-3E4A5617C9CB}" dt="2022-07-04T21:15:47.364" v="1994" actId="47"/>
        <pc:sldMkLst>
          <pc:docMk/>
          <pc:sldMk cId="0" sldId="280"/>
        </pc:sldMkLst>
      </pc:sldChg>
      <pc:sldChg chg="del">
        <pc:chgData name="Manar Mohamed" userId="d3b755974ce3fc6d" providerId="LiveId" clId="{3C179D98-6AD6-4D69-9655-3E4A5617C9CB}" dt="2022-07-04T21:15:46.830" v="1993" actId="47"/>
        <pc:sldMkLst>
          <pc:docMk/>
          <pc:sldMk cId="0" sldId="281"/>
        </pc:sldMkLst>
      </pc:sldChg>
      <pc:sldChg chg="del">
        <pc:chgData name="Manar Mohamed" userId="d3b755974ce3fc6d" providerId="LiveId" clId="{3C179D98-6AD6-4D69-9655-3E4A5617C9CB}" dt="2022-07-04T21:15:45.932" v="1992" actId="47"/>
        <pc:sldMkLst>
          <pc:docMk/>
          <pc:sldMk cId="0" sldId="282"/>
        </pc:sldMkLst>
      </pc:sldChg>
      <pc:sldChg chg="del">
        <pc:chgData name="Manar Mohamed" userId="d3b755974ce3fc6d" providerId="LiveId" clId="{3C179D98-6AD6-4D69-9655-3E4A5617C9CB}" dt="2022-07-04T21:15:45.822" v="1991" actId="47"/>
        <pc:sldMkLst>
          <pc:docMk/>
          <pc:sldMk cId="0" sldId="283"/>
        </pc:sldMkLst>
      </pc:sldChg>
      <pc:sldChg chg="del">
        <pc:chgData name="Manar Mohamed" userId="d3b755974ce3fc6d" providerId="LiveId" clId="{3C179D98-6AD6-4D69-9655-3E4A5617C9CB}" dt="2022-07-04T21:15:45.587" v="1990" actId="47"/>
        <pc:sldMkLst>
          <pc:docMk/>
          <pc:sldMk cId="0" sldId="284"/>
        </pc:sldMkLst>
      </pc:sldChg>
      <pc:sldChg chg="add del">
        <pc:chgData name="Manar Mohamed" userId="d3b755974ce3fc6d" providerId="LiveId" clId="{3C179D98-6AD6-4D69-9655-3E4A5617C9CB}" dt="2022-07-04T21:15:45.356" v="1989" actId="47"/>
        <pc:sldMkLst>
          <pc:docMk/>
          <pc:sldMk cId="0" sldId="285"/>
        </pc:sldMkLst>
      </pc:sldChg>
      <pc:sldChg chg="add del">
        <pc:chgData name="Manar Mohamed" userId="d3b755974ce3fc6d" providerId="LiveId" clId="{3C179D98-6AD6-4D69-9655-3E4A5617C9CB}" dt="2022-07-04T21:15:45.038" v="1988" actId="47"/>
        <pc:sldMkLst>
          <pc:docMk/>
          <pc:sldMk cId="0" sldId="286"/>
        </pc:sldMkLst>
      </pc:sldChg>
      <pc:sldChg chg="add del">
        <pc:chgData name="Manar Mohamed" userId="d3b755974ce3fc6d" providerId="LiveId" clId="{3C179D98-6AD6-4D69-9655-3E4A5617C9CB}" dt="2022-07-04T21:15:44.834" v="1987" actId="47"/>
        <pc:sldMkLst>
          <pc:docMk/>
          <pc:sldMk cId="0" sldId="287"/>
        </pc:sldMkLst>
      </pc:sldChg>
      <pc:sldChg chg="add del">
        <pc:chgData name="Manar Mohamed" userId="d3b755974ce3fc6d" providerId="LiveId" clId="{3C179D98-6AD6-4D69-9655-3E4A5617C9CB}" dt="2022-07-04T21:15:44.316" v="1986" actId="47"/>
        <pc:sldMkLst>
          <pc:docMk/>
          <pc:sldMk cId="0" sldId="288"/>
        </pc:sldMkLst>
      </pc:sldChg>
      <pc:sldChg chg="add del">
        <pc:chgData name="Manar Mohamed" userId="d3b755974ce3fc6d" providerId="LiveId" clId="{3C179D98-6AD6-4D69-9655-3E4A5617C9CB}" dt="2022-07-04T21:15:43.735" v="1985" actId="47"/>
        <pc:sldMkLst>
          <pc:docMk/>
          <pc:sldMk cId="0" sldId="289"/>
        </pc:sldMkLst>
      </pc:sldChg>
      <pc:sldChg chg="del">
        <pc:chgData name="Manar Mohamed" userId="d3b755974ce3fc6d" providerId="LiveId" clId="{3C179D98-6AD6-4D69-9655-3E4A5617C9CB}" dt="2022-07-04T21:01:33.379" v="1798" actId="47"/>
        <pc:sldMkLst>
          <pc:docMk/>
          <pc:sldMk cId="3967686646" sldId="290"/>
        </pc:sldMkLst>
      </pc:sldChg>
      <pc:sldChg chg="addSp modSp add mod">
        <pc:chgData name="Manar Mohamed" userId="d3b755974ce3fc6d" providerId="LiveId" clId="{3C179D98-6AD6-4D69-9655-3E4A5617C9CB}" dt="2022-07-04T21:15:15.933" v="1982" actId="1037"/>
        <pc:sldMkLst>
          <pc:docMk/>
          <pc:sldMk cId="2946526021" sldId="291"/>
        </pc:sldMkLst>
        <pc:spChg chg="add mod">
          <ac:chgData name="Manar Mohamed" userId="d3b755974ce3fc6d" providerId="LiveId" clId="{3C179D98-6AD6-4D69-9655-3E4A5617C9CB}" dt="2022-07-04T21:05:53.229" v="1897"/>
          <ac:spMkLst>
            <pc:docMk/>
            <pc:sldMk cId="2946526021" sldId="291"/>
            <ac:spMk id="3" creationId="{74D29227-639E-A43C-035B-3BB3722BA4CE}"/>
          </ac:spMkLst>
        </pc:spChg>
        <pc:spChg chg="add mod">
          <ac:chgData name="Manar Mohamed" userId="d3b755974ce3fc6d" providerId="LiveId" clId="{3C179D98-6AD6-4D69-9655-3E4A5617C9CB}" dt="2022-07-04T21:15:12.416" v="1974" actId="1037"/>
          <ac:spMkLst>
            <pc:docMk/>
            <pc:sldMk cId="2946526021" sldId="291"/>
            <ac:spMk id="4" creationId="{C7A986DF-A56C-2D69-42B9-266C68083799}"/>
          </ac:spMkLst>
        </pc:spChg>
        <pc:spChg chg="add mod">
          <ac:chgData name="Manar Mohamed" userId="d3b755974ce3fc6d" providerId="LiveId" clId="{3C179D98-6AD6-4D69-9655-3E4A5617C9CB}" dt="2022-07-04T21:06:14.225" v="1905" actId="1038"/>
          <ac:spMkLst>
            <pc:docMk/>
            <pc:sldMk cId="2946526021" sldId="291"/>
            <ac:spMk id="5" creationId="{2EB3F94F-B040-A9AE-4435-75225CCC703A}"/>
          </ac:spMkLst>
        </pc:spChg>
        <pc:spChg chg="add mod">
          <ac:chgData name="Manar Mohamed" userId="d3b755974ce3fc6d" providerId="LiveId" clId="{3C179D98-6AD6-4D69-9655-3E4A5617C9CB}" dt="2022-07-04T21:15:15.933" v="1982" actId="1037"/>
          <ac:spMkLst>
            <pc:docMk/>
            <pc:sldMk cId="2946526021" sldId="291"/>
            <ac:spMk id="6" creationId="{3F888E35-3080-C1DE-80FD-1D10FFE223F6}"/>
          </ac:spMkLst>
        </pc:spChg>
      </pc:sldChg>
      <pc:sldMasterChg chg="delSldLayout">
        <pc:chgData name="Manar Mohamed" userId="d3b755974ce3fc6d" providerId="LiveId" clId="{3C179D98-6AD6-4D69-9655-3E4A5617C9CB}" dt="2022-07-04T21:15:54.442" v="2002" actId="47"/>
        <pc:sldMasterMkLst>
          <pc:docMk/>
          <pc:sldMasterMk cId="0" sldId="2147483673"/>
        </pc:sldMasterMkLst>
        <pc:sldLayoutChg chg="del">
          <pc:chgData name="Manar Mohamed" userId="d3b755974ce3fc6d" providerId="LiveId" clId="{3C179D98-6AD6-4D69-9655-3E4A5617C9CB}" dt="2022-07-04T19:07:39.693" v="91" actId="47"/>
          <pc:sldLayoutMkLst>
            <pc:docMk/>
            <pc:sldMasterMk cId="0" sldId="2147483673"/>
            <pc:sldLayoutMk cId="0" sldId="2147483648"/>
          </pc:sldLayoutMkLst>
        </pc:sldLayoutChg>
        <pc:sldLayoutChg chg="del">
          <pc:chgData name="Manar Mohamed" userId="d3b755974ce3fc6d" providerId="LiveId" clId="{3C179D98-6AD6-4D69-9655-3E4A5617C9CB}" dt="2022-07-04T21:15:53.579" v="2001" actId="47"/>
          <pc:sldLayoutMkLst>
            <pc:docMk/>
            <pc:sldMasterMk cId="0" sldId="2147483673"/>
            <pc:sldLayoutMk cId="0" sldId="2147483651"/>
          </pc:sldLayoutMkLst>
        </pc:sldLayoutChg>
        <pc:sldLayoutChg chg="del">
          <pc:chgData name="Manar Mohamed" userId="d3b755974ce3fc6d" providerId="LiveId" clId="{3C179D98-6AD6-4D69-9655-3E4A5617C9CB}" dt="2022-07-04T21:15:39.149" v="1984" actId="47"/>
          <pc:sldLayoutMkLst>
            <pc:docMk/>
            <pc:sldMasterMk cId="0" sldId="2147483673"/>
            <pc:sldLayoutMk cId="0" sldId="2147483657"/>
          </pc:sldLayoutMkLst>
        </pc:sldLayoutChg>
        <pc:sldLayoutChg chg="del">
          <pc:chgData name="Manar Mohamed" userId="d3b755974ce3fc6d" providerId="LiveId" clId="{3C179D98-6AD6-4D69-9655-3E4A5617C9CB}" dt="2022-07-04T21:15:51.695" v="1999" actId="47"/>
          <pc:sldLayoutMkLst>
            <pc:docMk/>
            <pc:sldMasterMk cId="0" sldId="2147483673"/>
            <pc:sldLayoutMk cId="0" sldId="2147483661"/>
          </pc:sldLayoutMkLst>
        </pc:sldLayoutChg>
        <pc:sldLayoutChg chg="del">
          <pc:chgData name="Manar Mohamed" userId="d3b755974ce3fc6d" providerId="LiveId" clId="{3C179D98-6AD6-4D69-9655-3E4A5617C9CB}" dt="2022-07-04T21:15:49.364" v="1996" actId="47"/>
          <pc:sldLayoutMkLst>
            <pc:docMk/>
            <pc:sldMasterMk cId="0" sldId="2147483673"/>
            <pc:sldLayoutMk cId="0" sldId="2147483662"/>
          </pc:sldLayoutMkLst>
        </pc:sldLayoutChg>
        <pc:sldLayoutChg chg="del">
          <pc:chgData name="Manar Mohamed" userId="d3b755974ce3fc6d" providerId="LiveId" clId="{3C179D98-6AD6-4D69-9655-3E4A5617C9CB}" dt="2022-07-04T21:15:52.418" v="2000" actId="47"/>
          <pc:sldLayoutMkLst>
            <pc:docMk/>
            <pc:sldMasterMk cId="0" sldId="2147483673"/>
            <pc:sldLayoutMk cId="0" sldId="2147483666"/>
          </pc:sldLayoutMkLst>
        </pc:sldLayoutChg>
        <pc:sldLayoutChg chg="del">
          <pc:chgData name="Manar Mohamed" userId="d3b755974ce3fc6d" providerId="LiveId" clId="{3C179D98-6AD6-4D69-9655-3E4A5617C9CB}" dt="2022-07-04T21:15:54.442" v="2002" actId="47"/>
          <pc:sldLayoutMkLst>
            <pc:docMk/>
            <pc:sldMasterMk cId="0" sldId="2147483673"/>
            <pc:sldLayoutMk cId="0" sldId="2147483668"/>
          </pc:sldLayoutMkLst>
        </pc:sldLayoutChg>
        <pc:sldLayoutChg chg="del">
          <pc:chgData name="Manar Mohamed" userId="d3b755974ce3fc6d" providerId="LiveId" clId="{3C179D98-6AD6-4D69-9655-3E4A5617C9CB}" dt="2022-07-04T21:15:51.005" v="1998" actId="47"/>
          <pc:sldLayoutMkLst>
            <pc:docMk/>
            <pc:sldMasterMk cId="0" sldId="2147483673"/>
            <pc:sldLayoutMk cId="0" sldId="2147483669"/>
          </pc:sldLayoutMkLst>
        </pc:sldLayoutChg>
      </pc:sldMasterChg>
      <pc:sldMasterChg chg="del delSldLayout">
        <pc:chgData name="Manar Mohamed" userId="d3b755974ce3fc6d" providerId="LiveId" clId="{3C179D98-6AD6-4D69-9655-3E4A5617C9CB}" dt="2022-07-04T21:15:48.211" v="1995" actId="47"/>
        <pc:sldMasterMkLst>
          <pc:docMk/>
          <pc:sldMasterMk cId="0" sldId="2147483674"/>
        </pc:sldMasterMkLst>
        <pc:sldLayoutChg chg="del">
          <pc:chgData name="Manar Mohamed" userId="d3b755974ce3fc6d" providerId="LiveId" clId="{3C179D98-6AD6-4D69-9655-3E4A5617C9CB}" dt="2022-07-04T21:15:48.211" v="1995" actId="47"/>
          <pc:sldLayoutMkLst>
            <pc:docMk/>
            <pc:sldMasterMk cId="0" sldId="2147483674"/>
            <pc:sldLayoutMk cId="0"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ea48d770b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ea48d770b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e39b80e5b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e39b80e5b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a48d770b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a48d770b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a48d770b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a48d770b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394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ea48d770b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ea48d770b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32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a48d770b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a48d770b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33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ea48d770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ea48d77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e39b80e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e39b80e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d1357f3a5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d1357f3a5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ed1357f3a5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ed1357f3a5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ea48d770b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ea48d770b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ed1357f3a5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d1357f3a5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ea48d770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ea48d770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d1357f3a5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d1357f3a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ed1357f3a5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d1357f3a5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58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6"/>
          <p:cNvSpPr/>
          <p:nvPr/>
        </p:nvSpPr>
        <p:spPr>
          <a:xfrm rot="10535645">
            <a:off x="-653148" y="-572615"/>
            <a:ext cx="5090962" cy="969993"/>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6"/>
          <p:cNvGrpSpPr/>
          <p:nvPr/>
        </p:nvGrpSpPr>
        <p:grpSpPr>
          <a:xfrm rot="1456141">
            <a:off x="8308803" y="49120"/>
            <a:ext cx="653719" cy="659288"/>
            <a:chOff x="2671346" y="3429005"/>
            <a:chExt cx="524278" cy="528745"/>
          </a:xfrm>
        </p:grpSpPr>
        <p:grpSp>
          <p:nvGrpSpPr>
            <p:cNvPr id="135" name="Google Shape;135;p6"/>
            <p:cNvGrpSpPr/>
            <p:nvPr/>
          </p:nvGrpSpPr>
          <p:grpSpPr>
            <a:xfrm>
              <a:off x="2671346" y="3429005"/>
              <a:ext cx="524278" cy="528745"/>
              <a:chOff x="2671346" y="3429005"/>
              <a:chExt cx="524278" cy="528745"/>
            </a:xfrm>
          </p:grpSpPr>
          <p:sp>
            <p:nvSpPr>
              <p:cNvPr id="136" name="Google Shape;136;p6"/>
              <p:cNvSpPr/>
              <p:nvPr/>
            </p:nvSpPr>
            <p:spPr>
              <a:xfrm>
                <a:off x="2736926" y="3496880"/>
                <a:ext cx="375482" cy="365458"/>
              </a:xfrm>
              <a:custGeom>
                <a:avLst/>
                <a:gdLst/>
                <a:ahLst/>
                <a:cxnLst/>
                <a:rect l="l" t="t" r="r" b="b"/>
                <a:pathLst>
                  <a:path w="3109" h="3026" extrusionOk="0">
                    <a:moveTo>
                      <a:pt x="1554" y="1"/>
                    </a:moveTo>
                    <a:cubicBezTo>
                      <a:pt x="754" y="1"/>
                      <a:pt x="87" y="624"/>
                      <a:pt x="44" y="1433"/>
                    </a:cubicBezTo>
                    <a:cubicBezTo>
                      <a:pt x="0" y="2268"/>
                      <a:pt x="638" y="2979"/>
                      <a:pt x="1474" y="3023"/>
                    </a:cubicBezTo>
                    <a:cubicBezTo>
                      <a:pt x="1501" y="3025"/>
                      <a:pt x="1528" y="3026"/>
                      <a:pt x="1555" y="3026"/>
                    </a:cubicBezTo>
                    <a:cubicBezTo>
                      <a:pt x="2348" y="3026"/>
                      <a:pt x="3022" y="2402"/>
                      <a:pt x="3065" y="1594"/>
                    </a:cubicBezTo>
                    <a:cubicBezTo>
                      <a:pt x="3109" y="758"/>
                      <a:pt x="2464" y="47"/>
                      <a:pt x="1635" y="3"/>
                    </a:cubicBezTo>
                    <a:cubicBezTo>
                      <a:pt x="1608" y="1"/>
                      <a:pt x="1581" y="1"/>
                      <a:pt x="1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2751902" y="3463063"/>
                <a:ext cx="130314" cy="146618"/>
              </a:xfrm>
              <a:custGeom>
                <a:avLst/>
                <a:gdLst/>
                <a:ahLst/>
                <a:cxnLst/>
                <a:rect l="l" t="t" r="r" b="b"/>
                <a:pathLst>
                  <a:path w="1079" h="1214" extrusionOk="0">
                    <a:moveTo>
                      <a:pt x="31" y="0"/>
                    </a:moveTo>
                    <a:cubicBezTo>
                      <a:pt x="22" y="0"/>
                      <a:pt x="14" y="4"/>
                      <a:pt x="8" y="12"/>
                    </a:cubicBezTo>
                    <a:cubicBezTo>
                      <a:pt x="1" y="26"/>
                      <a:pt x="1" y="41"/>
                      <a:pt x="8" y="56"/>
                    </a:cubicBezTo>
                    <a:cubicBezTo>
                      <a:pt x="103" y="459"/>
                      <a:pt x="243" y="847"/>
                      <a:pt x="426" y="1214"/>
                    </a:cubicBezTo>
                    <a:cubicBezTo>
                      <a:pt x="675" y="1111"/>
                      <a:pt x="903" y="950"/>
                      <a:pt x="1079" y="745"/>
                    </a:cubicBezTo>
                    <a:cubicBezTo>
                      <a:pt x="756" y="481"/>
                      <a:pt x="426" y="239"/>
                      <a:pt x="81" y="19"/>
                    </a:cubicBezTo>
                    <a:cubicBezTo>
                      <a:pt x="68" y="10"/>
                      <a:pt x="48" y="0"/>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2989223" y="3744224"/>
                <a:ext cx="139130" cy="128502"/>
              </a:xfrm>
              <a:custGeom>
                <a:avLst/>
                <a:gdLst/>
                <a:ahLst/>
                <a:cxnLst/>
                <a:rect l="l" t="t" r="r" b="b"/>
                <a:pathLst>
                  <a:path w="1152" h="1064" extrusionOk="0">
                    <a:moveTo>
                      <a:pt x="463" y="0"/>
                    </a:moveTo>
                    <a:cubicBezTo>
                      <a:pt x="272" y="147"/>
                      <a:pt x="118" y="323"/>
                      <a:pt x="1" y="528"/>
                    </a:cubicBezTo>
                    <a:cubicBezTo>
                      <a:pt x="397" y="682"/>
                      <a:pt x="734" y="968"/>
                      <a:pt x="1152" y="1063"/>
                    </a:cubicBezTo>
                    <a:cubicBezTo>
                      <a:pt x="961" y="690"/>
                      <a:pt x="726" y="33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671346" y="3648571"/>
                <a:ext cx="125845" cy="71860"/>
              </a:xfrm>
              <a:custGeom>
                <a:avLst/>
                <a:gdLst/>
                <a:ahLst/>
                <a:cxnLst/>
                <a:rect l="l" t="t" r="r" b="b"/>
                <a:pathLst>
                  <a:path w="1042" h="595" extrusionOk="0">
                    <a:moveTo>
                      <a:pt x="961" y="1"/>
                    </a:moveTo>
                    <a:lnTo>
                      <a:pt x="301" y="286"/>
                    </a:lnTo>
                    <a:cubicBezTo>
                      <a:pt x="191" y="330"/>
                      <a:pt x="89" y="382"/>
                      <a:pt x="1" y="462"/>
                    </a:cubicBezTo>
                    <a:lnTo>
                      <a:pt x="983" y="594"/>
                    </a:lnTo>
                    <a:cubicBezTo>
                      <a:pt x="1042" y="455"/>
                      <a:pt x="1005" y="221"/>
                      <a:pt x="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859995" y="3804369"/>
                <a:ext cx="96376" cy="153381"/>
              </a:xfrm>
              <a:custGeom>
                <a:avLst/>
                <a:gdLst/>
                <a:ahLst/>
                <a:cxnLst/>
                <a:rect l="l" t="t" r="r" b="b"/>
                <a:pathLst>
                  <a:path w="798" h="1270" extrusionOk="0">
                    <a:moveTo>
                      <a:pt x="8" y="1"/>
                    </a:moveTo>
                    <a:lnTo>
                      <a:pt x="8" y="1"/>
                    </a:lnTo>
                    <a:cubicBezTo>
                      <a:pt x="0" y="426"/>
                      <a:pt x="37" y="851"/>
                      <a:pt x="125" y="1269"/>
                    </a:cubicBezTo>
                    <a:cubicBezTo>
                      <a:pt x="316" y="1181"/>
                      <a:pt x="469" y="1035"/>
                      <a:pt x="565" y="851"/>
                    </a:cubicBezTo>
                    <a:cubicBezTo>
                      <a:pt x="660" y="668"/>
                      <a:pt x="733" y="470"/>
                      <a:pt x="777" y="272"/>
                    </a:cubicBezTo>
                    <a:cubicBezTo>
                      <a:pt x="798" y="231"/>
                      <a:pt x="774" y="183"/>
                      <a:pt x="728" y="183"/>
                    </a:cubicBezTo>
                    <a:cubicBezTo>
                      <a:pt x="725" y="183"/>
                      <a:pt x="722" y="184"/>
                      <a:pt x="719" y="184"/>
                    </a:cubicBezTo>
                    <a:cubicBezTo>
                      <a:pt x="491" y="126"/>
                      <a:pt x="257" y="82"/>
                      <a:pt x="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912169" y="3429005"/>
                <a:ext cx="65700" cy="93961"/>
              </a:xfrm>
              <a:custGeom>
                <a:avLst/>
                <a:gdLst/>
                <a:ahLst/>
                <a:cxnLst/>
                <a:rect l="l" t="t" r="r" b="b"/>
                <a:pathLst>
                  <a:path w="544" h="778" extrusionOk="0">
                    <a:moveTo>
                      <a:pt x="155" y="0"/>
                    </a:moveTo>
                    <a:cubicBezTo>
                      <a:pt x="74" y="242"/>
                      <a:pt x="23" y="499"/>
                      <a:pt x="1" y="756"/>
                    </a:cubicBezTo>
                    <a:cubicBezTo>
                      <a:pt x="89" y="770"/>
                      <a:pt x="175" y="778"/>
                      <a:pt x="261" y="778"/>
                    </a:cubicBezTo>
                    <a:cubicBezTo>
                      <a:pt x="347" y="778"/>
                      <a:pt x="433" y="770"/>
                      <a:pt x="521" y="756"/>
                    </a:cubicBezTo>
                    <a:cubicBezTo>
                      <a:pt x="529" y="756"/>
                      <a:pt x="529" y="748"/>
                      <a:pt x="536" y="748"/>
                    </a:cubicBezTo>
                    <a:cubicBezTo>
                      <a:pt x="543" y="741"/>
                      <a:pt x="543" y="726"/>
                      <a:pt x="536" y="719"/>
                    </a:cubicBezTo>
                    <a:lnTo>
                      <a:pt x="294" y="154"/>
                    </a:lnTo>
                    <a:cubicBezTo>
                      <a:pt x="265" y="88"/>
                      <a:pt x="228" y="8"/>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3035238" y="3577073"/>
                <a:ext cx="160386" cy="100000"/>
              </a:xfrm>
              <a:custGeom>
                <a:avLst/>
                <a:gdLst/>
                <a:ahLst/>
                <a:cxnLst/>
                <a:rect l="l" t="t" r="r" b="b"/>
                <a:pathLst>
                  <a:path w="1328" h="828" extrusionOk="0">
                    <a:moveTo>
                      <a:pt x="945" y="1"/>
                    </a:moveTo>
                    <a:cubicBezTo>
                      <a:pt x="626" y="1"/>
                      <a:pt x="310" y="27"/>
                      <a:pt x="1" y="79"/>
                    </a:cubicBezTo>
                    <a:cubicBezTo>
                      <a:pt x="118" y="292"/>
                      <a:pt x="243" y="541"/>
                      <a:pt x="367" y="798"/>
                    </a:cubicBezTo>
                    <a:cubicBezTo>
                      <a:pt x="375" y="813"/>
                      <a:pt x="389" y="827"/>
                      <a:pt x="411" y="827"/>
                    </a:cubicBezTo>
                    <a:cubicBezTo>
                      <a:pt x="419" y="827"/>
                      <a:pt x="426" y="820"/>
                      <a:pt x="433" y="813"/>
                    </a:cubicBezTo>
                    <a:cubicBezTo>
                      <a:pt x="697" y="512"/>
                      <a:pt x="998" y="241"/>
                      <a:pt x="1328" y="13"/>
                    </a:cubicBezTo>
                    <a:cubicBezTo>
                      <a:pt x="1200" y="5"/>
                      <a:pt x="1072"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6"/>
            <p:cNvGrpSpPr/>
            <p:nvPr/>
          </p:nvGrpSpPr>
          <p:grpSpPr>
            <a:xfrm>
              <a:off x="2795864" y="3598088"/>
              <a:ext cx="152779" cy="123792"/>
              <a:chOff x="2795864" y="3598088"/>
              <a:chExt cx="152779" cy="123792"/>
            </a:xfrm>
          </p:grpSpPr>
          <p:sp>
            <p:nvSpPr>
              <p:cNvPr id="144" name="Google Shape;144;p6"/>
              <p:cNvSpPr/>
              <p:nvPr/>
            </p:nvSpPr>
            <p:spPr>
              <a:xfrm>
                <a:off x="2795864" y="3650262"/>
                <a:ext cx="60628" cy="45773"/>
              </a:xfrm>
              <a:custGeom>
                <a:avLst/>
                <a:gdLst/>
                <a:ahLst/>
                <a:cxnLst/>
                <a:rect l="l" t="t" r="r" b="b"/>
                <a:pathLst>
                  <a:path w="502" h="379" extrusionOk="0">
                    <a:moveTo>
                      <a:pt x="249" y="0"/>
                    </a:moveTo>
                    <a:cubicBezTo>
                      <a:pt x="91" y="0"/>
                      <a:pt x="0" y="182"/>
                      <a:pt x="106" y="309"/>
                    </a:cubicBezTo>
                    <a:cubicBezTo>
                      <a:pt x="143" y="354"/>
                      <a:pt x="196" y="379"/>
                      <a:pt x="249" y="379"/>
                    </a:cubicBezTo>
                    <a:cubicBezTo>
                      <a:pt x="292" y="379"/>
                      <a:pt x="334" y="363"/>
                      <a:pt x="370" y="331"/>
                    </a:cubicBezTo>
                    <a:cubicBezTo>
                      <a:pt x="502" y="229"/>
                      <a:pt x="436" y="16"/>
                      <a:pt x="267" y="1"/>
                    </a:cubicBezTo>
                    <a:cubicBezTo>
                      <a:pt x="261" y="1"/>
                      <a:pt x="255"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903594" y="3598088"/>
                <a:ext cx="45048" cy="34299"/>
              </a:xfrm>
              <a:custGeom>
                <a:avLst/>
                <a:gdLst/>
                <a:ahLst/>
                <a:cxnLst/>
                <a:rect l="l" t="t" r="r" b="b"/>
                <a:pathLst>
                  <a:path w="373" h="284" extrusionOk="0">
                    <a:moveTo>
                      <a:pt x="194" y="0"/>
                    </a:moveTo>
                    <a:cubicBezTo>
                      <a:pt x="75" y="0"/>
                      <a:pt x="1" y="135"/>
                      <a:pt x="79" y="228"/>
                    </a:cubicBezTo>
                    <a:cubicBezTo>
                      <a:pt x="108" y="265"/>
                      <a:pt x="148" y="284"/>
                      <a:pt x="189" y="284"/>
                    </a:cubicBezTo>
                    <a:cubicBezTo>
                      <a:pt x="220" y="284"/>
                      <a:pt x="251" y="272"/>
                      <a:pt x="277" y="250"/>
                    </a:cubicBezTo>
                    <a:cubicBezTo>
                      <a:pt x="372" y="169"/>
                      <a:pt x="328" y="15"/>
                      <a:pt x="204" y="1"/>
                    </a:cubicBezTo>
                    <a:cubicBezTo>
                      <a:pt x="201" y="0"/>
                      <a:pt x="197" y="0"/>
                      <a:pt x="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876178" y="3687460"/>
                <a:ext cx="44082" cy="34420"/>
              </a:xfrm>
              <a:custGeom>
                <a:avLst/>
                <a:gdLst/>
                <a:ahLst/>
                <a:cxnLst/>
                <a:rect l="l" t="t" r="r" b="b"/>
                <a:pathLst>
                  <a:path w="365" h="285" extrusionOk="0">
                    <a:moveTo>
                      <a:pt x="187" y="1"/>
                    </a:moveTo>
                    <a:cubicBezTo>
                      <a:pt x="68" y="1"/>
                      <a:pt x="0" y="136"/>
                      <a:pt x="72" y="228"/>
                    </a:cubicBezTo>
                    <a:cubicBezTo>
                      <a:pt x="100" y="266"/>
                      <a:pt x="141" y="284"/>
                      <a:pt x="181" y="284"/>
                    </a:cubicBezTo>
                    <a:cubicBezTo>
                      <a:pt x="213" y="284"/>
                      <a:pt x="244" y="273"/>
                      <a:pt x="269" y="250"/>
                    </a:cubicBezTo>
                    <a:cubicBezTo>
                      <a:pt x="365" y="170"/>
                      <a:pt x="321" y="16"/>
                      <a:pt x="196" y="1"/>
                    </a:cubicBezTo>
                    <a:cubicBezTo>
                      <a:pt x="193" y="1"/>
                      <a:pt x="190" y="1"/>
                      <a:pt x="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6"/>
          <p:cNvGrpSpPr/>
          <p:nvPr/>
        </p:nvGrpSpPr>
        <p:grpSpPr>
          <a:xfrm>
            <a:off x="8479593" y="730192"/>
            <a:ext cx="541529" cy="428270"/>
            <a:chOff x="8086255" y="4399904"/>
            <a:chExt cx="541529" cy="428270"/>
          </a:xfrm>
        </p:grpSpPr>
        <p:grpSp>
          <p:nvGrpSpPr>
            <p:cNvPr id="148" name="Google Shape;148;p6"/>
            <p:cNvGrpSpPr/>
            <p:nvPr/>
          </p:nvGrpSpPr>
          <p:grpSpPr>
            <a:xfrm rot="1724099">
              <a:off x="8396678" y="4408473"/>
              <a:ext cx="140958" cy="411133"/>
              <a:chOff x="2897655" y="2269944"/>
              <a:chExt cx="126690" cy="369520"/>
            </a:xfrm>
          </p:grpSpPr>
          <p:sp>
            <p:nvSpPr>
              <p:cNvPr id="149" name="Google Shape;149;p6"/>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2897655" y="2531493"/>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6"/>
            <p:cNvSpPr/>
            <p:nvPr/>
          </p:nvSpPr>
          <p:spPr>
            <a:xfrm rot="1724080">
              <a:off x="8106452" y="4508457"/>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6"/>
          <p:cNvSpPr/>
          <p:nvPr/>
        </p:nvSpPr>
        <p:spPr>
          <a:xfrm>
            <a:off x="4619725" y="4543000"/>
            <a:ext cx="4675693"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32398" y="4662732"/>
            <a:ext cx="3966626" cy="741943"/>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6"/>
          <p:cNvGrpSpPr/>
          <p:nvPr/>
        </p:nvGrpSpPr>
        <p:grpSpPr>
          <a:xfrm>
            <a:off x="470527" y="4414285"/>
            <a:ext cx="489150" cy="388427"/>
            <a:chOff x="769102" y="4343723"/>
            <a:chExt cx="489150" cy="388427"/>
          </a:xfrm>
        </p:grpSpPr>
        <p:sp>
          <p:nvSpPr>
            <p:cNvPr id="155" name="Google Shape;155;p6"/>
            <p:cNvSpPr/>
            <p:nvPr/>
          </p:nvSpPr>
          <p:spPr>
            <a:xfrm rot="10800000">
              <a:off x="1122920" y="4551540"/>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769102" y="4343723"/>
              <a:ext cx="198125" cy="16677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874575" y="4608500"/>
              <a:ext cx="146900" cy="123650"/>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a:off x="8428907" y="4414268"/>
            <a:ext cx="642905" cy="641748"/>
            <a:chOff x="4319250" y="2328426"/>
            <a:chExt cx="505508" cy="504599"/>
          </a:xfrm>
        </p:grpSpPr>
        <p:grpSp>
          <p:nvGrpSpPr>
            <p:cNvPr id="159" name="Google Shape;159;p6"/>
            <p:cNvGrpSpPr/>
            <p:nvPr/>
          </p:nvGrpSpPr>
          <p:grpSpPr>
            <a:xfrm>
              <a:off x="4319250" y="2328426"/>
              <a:ext cx="505508" cy="504599"/>
              <a:chOff x="4319250" y="2319450"/>
              <a:chExt cx="505508" cy="504599"/>
            </a:xfrm>
          </p:grpSpPr>
          <p:sp>
            <p:nvSpPr>
              <p:cNvPr id="160" name="Google Shape;160;p6"/>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4459265" y="2464342"/>
              <a:ext cx="254572" cy="194152"/>
              <a:chOff x="4459265" y="2464342"/>
              <a:chExt cx="254572" cy="194152"/>
            </a:xfrm>
          </p:grpSpPr>
          <p:sp>
            <p:nvSpPr>
              <p:cNvPr id="167" name="Google Shape;167;p6"/>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 name="Google Shape;170;p6"/>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80"/>
        <p:cNvGrpSpPr/>
        <p:nvPr/>
      </p:nvGrpSpPr>
      <p:grpSpPr>
        <a:xfrm>
          <a:off x="0" y="0"/>
          <a:ext cx="0" cy="0"/>
          <a:chOff x="0" y="0"/>
          <a:chExt cx="0" cy="0"/>
        </a:xfrm>
      </p:grpSpPr>
      <p:sp>
        <p:nvSpPr>
          <p:cNvPr id="581" name="Google Shape;581;p18"/>
          <p:cNvSpPr/>
          <p:nvPr/>
        </p:nvSpPr>
        <p:spPr>
          <a:xfrm rot="10800000" flipH="1">
            <a:off x="5453525" y="-216576"/>
            <a:ext cx="4980022" cy="574455"/>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rot="10800000" flipH="1">
            <a:off x="-1108240" y="4444125"/>
            <a:ext cx="10877612"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18"/>
          <p:cNvGrpSpPr/>
          <p:nvPr/>
        </p:nvGrpSpPr>
        <p:grpSpPr>
          <a:xfrm rot="1147734">
            <a:off x="8228662" y="142046"/>
            <a:ext cx="650520" cy="613578"/>
            <a:chOff x="6450343" y="704875"/>
            <a:chExt cx="650509" cy="613567"/>
          </a:xfrm>
        </p:grpSpPr>
        <p:grpSp>
          <p:nvGrpSpPr>
            <p:cNvPr id="584" name="Google Shape;584;p18"/>
            <p:cNvGrpSpPr/>
            <p:nvPr/>
          </p:nvGrpSpPr>
          <p:grpSpPr>
            <a:xfrm>
              <a:off x="6450343" y="704875"/>
              <a:ext cx="650509" cy="613567"/>
              <a:chOff x="6450343" y="704875"/>
              <a:chExt cx="650509" cy="613567"/>
            </a:xfrm>
          </p:grpSpPr>
          <p:sp>
            <p:nvSpPr>
              <p:cNvPr id="585" name="Google Shape;585;p18"/>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8"/>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8"/>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8"/>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8"/>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8"/>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8"/>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8"/>
            <p:cNvGrpSpPr/>
            <p:nvPr/>
          </p:nvGrpSpPr>
          <p:grpSpPr>
            <a:xfrm>
              <a:off x="6607140" y="922206"/>
              <a:ext cx="195220" cy="133742"/>
              <a:chOff x="6607140" y="922206"/>
              <a:chExt cx="195220" cy="133742"/>
            </a:xfrm>
          </p:grpSpPr>
          <p:sp>
            <p:nvSpPr>
              <p:cNvPr id="593" name="Google Shape;593;p18"/>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8"/>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8"/>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6" name="Google Shape;596;p18"/>
          <p:cNvGrpSpPr/>
          <p:nvPr/>
        </p:nvGrpSpPr>
        <p:grpSpPr>
          <a:xfrm>
            <a:off x="140704" y="4554261"/>
            <a:ext cx="574402" cy="558141"/>
            <a:chOff x="8232529" y="4398236"/>
            <a:chExt cx="574402" cy="558141"/>
          </a:xfrm>
        </p:grpSpPr>
        <p:grpSp>
          <p:nvGrpSpPr>
            <p:cNvPr id="597" name="Google Shape;597;p18"/>
            <p:cNvGrpSpPr/>
            <p:nvPr/>
          </p:nvGrpSpPr>
          <p:grpSpPr>
            <a:xfrm rot="1724099">
              <a:off x="8358098" y="4397943"/>
              <a:ext cx="141899" cy="558727"/>
              <a:chOff x="2894536" y="2269944"/>
              <a:chExt cx="127536" cy="502175"/>
            </a:xfrm>
          </p:grpSpPr>
          <p:sp>
            <p:nvSpPr>
              <p:cNvPr id="598" name="Google Shape;598;p18"/>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8"/>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18"/>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1" name="Google Shape;601;p18"/>
          <p:cNvSpPr/>
          <p:nvPr/>
        </p:nvSpPr>
        <p:spPr>
          <a:xfrm>
            <a:off x="219668" y="4525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18"/>
          <p:cNvGrpSpPr/>
          <p:nvPr/>
        </p:nvGrpSpPr>
        <p:grpSpPr>
          <a:xfrm rot="-5124317" flipH="1">
            <a:off x="541234" y="-172907"/>
            <a:ext cx="347752" cy="829260"/>
            <a:chOff x="8676468" y="4239564"/>
            <a:chExt cx="347782" cy="829332"/>
          </a:xfrm>
        </p:grpSpPr>
        <p:grpSp>
          <p:nvGrpSpPr>
            <p:cNvPr id="603" name="Google Shape;603;p18"/>
            <p:cNvGrpSpPr/>
            <p:nvPr/>
          </p:nvGrpSpPr>
          <p:grpSpPr>
            <a:xfrm>
              <a:off x="8676468" y="4239564"/>
              <a:ext cx="284426" cy="829332"/>
              <a:chOff x="8676468" y="4239564"/>
              <a:chExt cx="284426" cy="829332"/>
            </a:xfrm>
          </p:grpSpPr>
          <p:sp>
            <p:nvSpPr>
              <p:cNvPr id="604" name="Google Shape;604;p18"/>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8"/>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18"/>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8"/>
          <p:cNvSpPr txBox="1">
            <a:spLocks noGrp="1"/>
          </p:cNvSpPr>
          <p:nvPr>
            <p:ph type="title"/>
          </p:nvPr>
        </p:nvSpPr>
        <p:spPr>
          <a:xfrm>
            <a:off x="71997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8" name="Google Shape;608;p18"/>
          <p:cNvSpPr txBox="1">
            <a:spLocks noGrp="1"/>
          </p:cNvSpPr>
          <p:nvPr>
            <p:ph type="subTitle" idx="1"/>
          </p:nvPr>
        </p:nvSpPr>
        <p:spPr>
          <a:xfrm>
            <a:off x="719975"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9" name="Google Shape;609;p18"/>
          <p:cNvSpPr txBox="1">
            <a:spLocks noGrp="1"/>
          </p:cNvSpPr>
          <p:nvPr>
            <p:ph type="title" idx="2"/>
          </p:nvPr>
        </p:nvSpPr>
        <p:spPr>
          <a:xfrm>
            <a:off x="3419246"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0" name="Google Shape;610;p18"/>
          <p:cNvSpPr txBox="1">
            <a:spLocks noGrp="1"/>
          </p:cNvSpPr>
          <p:nvPr>
            <p:ph type="subTitle" idx="3"/>
          </p:nvPr>
        </p:nvSpPr>
        <p:spPr>
          <a:xfrm>
            <a:off x="3419246"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title" idx="4"/>
          </p:nvPr>
        </p:nvSpPr>
        <p:spPr>
          <a:xfrm>
            <a:off x="6118525" y="1671525"/>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2" name="Google Shape;612;p18"/>
          <p:cNvSpPr txBox="1">
            <a:spLocks noGrp="1"/>
          </p:cNvSpPr>
          <p:nvPr>
            <p:ph type="subTitle" idx="5"/>
          </p:nvPr>
        </p:nvSpPr>
        <p:spPr>
          <a:xfrm>
            <a:off x="6118524" y="2129206"/>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3" name="Google Shape;613;p18"/>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4" name="Google Shape;614;p18"/>
          <p:cNvSpPr txBox="1">
            <a:spLocks noGrp="1"/>
          </p:cNvSpPr>
          <p:nvPr>
            <p:ph type="title" idx="7"/>
          </p:nvPr>
        </p:nvSpPr>
        <p:spPr>
          <a:xfrm>
            <a:off x="71997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18"/>
          <p:cNvSpPr txBox="1">
            <a:spLocks noGrp="1"/>
          </p:cNvSpPr>
          <p:nvPr>
            <p:ph type="subTitle" idx="8"/>
          </p:nvPr>
        </p:nvSpPr>
        <p:spPr>
          <a:xfrm>
            <a:off x="719975"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18"/>
          <p:cNvSpPr txBox="1">
            <a:spLocks noGrp="1"/>
          </p:cNvSpPr>
          <p:nvPr>
            <p:ph type="title" idx="9"/>
          </p:nvPr>
        </p:nvSpPr>
        <p:spPr>
          <a:xfrm>
            <a:off x="3419246"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7" name="Google Shape;617;p18"/>
          <p:cNvSpPr txBox="1">
            <a:spLocks noGrp="1"/>
          </p:cNvSpPr>
          <p:nvPr>
            <p:ph type="subTitle" idx="13"/>
          </p:nvPr>
        </p:nvSpPr>
        <p:spPr>
          <a:xfrm>
            <a:off x="3419246"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18"/>
          <p:cNvSpPr txBox="1">
            <a:spLocks noGrp="1"/>
          </p:cNvSpPr>
          <p:nvPr>
            <p:ph type="title" idx="14"/>
          </p:nvPr>
        </p:nvSpPr>
        <p:spPr>
          <a:xfrm>
            <a:off x="6118525" y="2912500"/>
            <a:ext cx="2305500" cy="39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9" name="Google Shape;619;p18"/>
          <p:cNvSpPr txBox="1">
            <a:spLocks noGrp="1"/>
          </p:cNvSpPr>
          <p:nvPr>
            <p:ph type="subTitle" idx="15"/>
          </p:nvPr>
        </p:nvSpPr>
        <p:spPr>
          <a:xfrm>
            <a:off x="6118524" y="3370181"/>
            <a:ext cx="2305500" cy="54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20"/>
        <p:cNvGrpSpPr/>
        <p:nvPr/>
      </p:nvGrpSpPr>
      <p:grpSpPr>
        <a:xfrm>
          <a:off x="0" y="0"/>
          <a:ext cx="0" cy="0"/>
          <a:chOff x="0" y="0"/>
          <a:chExt cx="0" cy="0"/>
        </a:xfrm>
      </p:grpSpPr>
      <p:sp>
        <p:nvSpPr>
          <p:cNvPr id="621" name="Google Shape;621;p19"/>
          <p:cNvSpPr/>
          <p:nvPr/>
        </p:nvSpPr>
        <p:spPr>
          <a:xfrm flipH="1">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19"/>
          <p:cNvGrpSpPr/>
          <p:nvPr/>
        </p:nvGrpSpPr>
        <p:grpSpPr>
          <a:xfrm flipH="1">
            <a:off x="124847" y="4390419"/>
            <a:ext cx="1180499" cy="672942"/>
            <a:chOff x="252934" y="4159894"/>
            <a:chExt cx="1180499" cy="672942"/>
          </a:xfrm>
        </p:grpSpPr>
        <p:sp>
          <p:nvSpPr>
            <p:cNvPr id="623" name="Google Shape;623;p19"/>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840934" y="436943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9"/>
            <p:cNvSpPr/>
            <p:nvPr/>
          </p:nvSpPr>
          <p:spPr>
            <a:xfrm>
              <a:off x="252934" y="46592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19"/>
          <p:cNvSpPr/>
          <p:nvPr/>
        </p:nvSpPr>
        <p:spPr>
          <a:xfrm>
            <a:off x="7719302" y="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19"/>
          <p:cNvGrpSpPr/>
          <p:nvPr/>
        </p:nvGrpSpPr>
        <p:grpSpPr>
          <a:xfrm rot="-2700000">
            <a:off x="8322867" y="54277"/>
            <a:ext cx="574396" cy="558135"/>
            <a:chOff x="8232529" y="4398236"/>
            <a:chExt cx="574402" cy="558141"/>
          </a:xfrm>
        </p:grpSpPr>
        <p:grpSp>
          <p:nvGrpSpPr>
            <p:cNvPr id="629" name="Google Shape;629;p19"/>
            <p:cNvGrpSpPr/>
            <p:nvPr/>
          </p:nvGrpSpPr>
          <p:grpSpPr>
            <a:xfrm rot="1724099">
              <a:off x="8358098" y="4397943"/>
              <a:ext cx="141899" cy="558727"/>
              <a:chOff x="2894536" y="2269944"/>
              <a:chExt cx="127536" cy="502175"/>
            </a:xfrm>
          </p:grpSpPr>
          <p:sp>
            <p:nvSpPr>
              <p:cNvPr id="630" name="Google Shape;630;p19"/>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19"/>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19"/>
          <p:cNvGrpSpPr/>
          <p:nvPr/>
        </p:nvGrpSpPr>
        <p:grpSpPr>
          <a:xfrm rot="-563670" flipH="1">
            <a:off x="44441" y="35097"/>
            <a:ext cx="632451" cy="596474"/>
            <a:chOff x="6450343" y="704875"/>
            <a:chExt cx="650509" cy="613567"/>
          </a:xfrm>
        </p:grpSpPr>
        <p:grpSp>
          <p:nvGrpSpPr>
            <p:cNvPr id="634" name="Google Shape;634;p19"/>
            <p:cNvGrpSpPr/>
            <p:nvPr/>
          </p:nvGrpSpPr>
          <p:grpSpPr>
            <a:xfrm>
              <a:off x="6450343" y="704875"/>
              <a:ext cx="650509" cy="613567"/>
              <a:chOff x="6450343" y="704875"/>
              <a:chExt cx="650509" cy="613567"/>
            </a:xfrm>
          </p:grpSpPr>
          <p:sp>
            <p:nvSpPr>
              <p:cNvPr id="635" name="Google Shape;635;p19"/>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19"/>
            <p:cNvGrpSpPr/>
            <p:nvPr/>
          </p:nvGrpSpPr>
          <p:grpSpPr>
            <a:xfrm>
              <a:off x="6607140" y="922206"/>
              <a:ext cx="195220" cy="133742"/>
              <a:chOff x="6607140" y="922206"/>
              <a:chExt cx="195220" cy="133742"/>
            </a:xfrm>
          </p:grpSpPr>
          <p:sp>
            <p:nvSpPr>
              <p:cNvPr id="643" name="Google Shape;643;p19"/>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19"/>
          <p:cNvGrpSpPr/>
          <p:nvPr/>
        </p:nvGrpSpPr>
        <p:grpSpPr>
          <a:xfrm>
            <a:off x="824427" y="122810"/>
            <a:ext cx="719225" cy="355202"/>
            <a:chOff x="719802" y="4302623"/>
            <a:chExt cx="719225" cy="355202"/>
          </a:xfrm>
        </p:grpSpPr>
        <p:sp>
          <p:nvSpPr>
            <p:cNvPr id="647" name="Google Shape;647;p19"/>
            <p:cNvSpPr/>
            <p:nvPr/>
          </p:nvSpPr>
          <p:spPr>
            <a:xfrm rot="10800000">
              <a:off x="1303695" y="4399928"/>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rot="10800000">
              <a:off x="719802" y="4302623"/>
              <a:ext cx="198125" cy="16677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9"/>
            <p:cNvSpPr/>
            <p:nvPr/>
          </p:nvSpPr>
          <p:spPr>
            <a:xfrm rot="10800000">
              <a:off x="1030613" y="4534175"/>
              <a:ext cx="146900" cy="123650"/>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0" name="Google Shape;650;p19"/>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675"/>
        <p:cNvGrpSpPr/>
        <p:nvPr/>
      </p:nvGrpSpPr>
      <p:grpSpPr>
        <a:xfrm>
          <a:off x="0" y="0"/>
          <a:ext cx="0" cy="0"/>
          <a:chOff x="0" y="0"/>
          <a:chExt cx="0" cy="0"/>
        </a:xfrm>
      </p:grpSpPr>
      <p:sp>
        <p:nvSpPr>
          <p:cNvPr id="676" name="Google Shape;676;p21"/>
          <p:cNvSpPr/>
          <p:nvPr/>
        </p:nvSpPr>
        <p:spPr>
          <a:xfrm rot="10800000" flipH="1">
            <a:off x="-509426" y="-93494"/>
            <a:ext cx="9776959" cy="527294"/>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1"/>
          <p:cNvGrpSpPr/>
          <p:nvPr/>
        </p:nvGrpSpPr>
        <p:grpSpPr>
          <a:xfrm rot="-2700000">
            <a:off x="8240692" y="-134698"/>
            <a:ext cx="574396" cy="558135"/>
            <a:chOff x="8232529" y="4398236"/>
            <a:chExt cx="574402" cy="558141"/>
          </a:xfrm>
        </p:grpSpPr>
        <p:grpSp>
          <p:nvGrpSpPr>
            <p:cNvPr id="678" name="Google Shape;678;p21"/>
            <p:cNvGrpSpPr/>
            <p:nvPr/>
          </p:nvGrpSpPr>
          <p:grpSpPr>
            <a:xfrm rot="1724099">
              <a:off x="8358098" y="4397943"/>
              <a:ext cx="141899" cy="558727"/>
              <a:chOff x="2894536" y="2269944"/>
              <a:chExt cx="127536" cy="502175"/>
            </a:xfrm>
          </p:grpSpPr>
          <p:sp>
            <p:nvSpPr>
              <p:cNvPr id="679" name="Google Shape;679;p21"/>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1"/>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1"/>
          <p:cNvGrpSpPr/>
          <p:nvPr/>
        </p:nvGrpSpPr>
        <p:grpSpPr>
          <a:xfrm flipH="1">
            <a:off x="223943" y="143421"/>
            <a:ext cx="1014478" cy="705015"/>
            <a:chOff x="252934" y="4049671"/>
            <a:chExt cx="1014478" cy="705015"/>
          </a:xfrm>
        </p:grpSpPr>
        <p:sp>
          <p:nvSpPr>
            <p:cNvPr id="683" name="Google Shape;683;p21"/>
            <p:cNvSpPr/>
            <p:nvPr/>
          </p:nvSpPr>
          <p:spPr>
            <a:xfrm>
              <a:off x="1124887" y="46324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430109" y="424071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21"/>
          <p:cNvGrpSpPr/>
          <p:nvPr/>
        </p:nvGrpSpPr>
        <p:grpSpPr>
          <a:xfrm>
            <a:off x="57925" y="-189336"/>
            <a:ext cx="651679" cy="667409"/>
            <a:chOff x="6122300" y="1677876"/>
            <a:chExt cx="651679" cy="667409"/>
          </a:xfrm>
        </p:grpSpPr>
        <p:sp>
          <p:nvSpPr>
            <p:cNvPr id="687" name="Google Shape;687;p21"/>
            <p:cNvSpPr/>
            <p:nvPr/>
          </p:nvSpPr>
          <p:spPr>
            <a:xfrm>
              <a:off x="6367804" y="2196861"/>
              <a:ext cx="117863" cy="148424"/>
            </a:xfrm>
            <a:custGeom>
              <a:avLst/>
              <a:gdLst/>
              <a:ahLst/>
              <a:cxnLst/>
              <a:rect l="l" t="t" r="r" b="b"/>
              <a:pathLst>
                <a:path w="1049" h="1321" extrusionOk="0">
                  <a:moveTo>
                    <a:pt x="702" y="1"/>
                  </a:moveTo>
                  <a:cubicBezTo>
                    <a:pt x="464" y="1"/>
                    <a:pt x="227" y="32"/>
                    <a:pt x="0" y="96"/>
                  </a:cubicBezTo>
                  <a:lnTo>
                    <a:pt x="396" y="1203"/>
                  </a:lnTo>
                  <a:cubicBezTo>
                    <a:pt x="417" y="1258"/>
                    <a:pt x="451" y="1321"/>
                    <a:pt x="505" y="1321"/>
                  </a:cubicBezTo>
                  <a:cubicBezTo>
                    <a:pt x="507" y="1321"/>
                    <a:pt x="510" y="1320"/>
                    <a:pt x="513" y="1320"/>
                  </a:cubicBezTo>
                  <a:cubicBezTo>
                    <a:pt x="557" y="1320"/>
                    <a:pt x="587" y="1276"/>
                    <a:pt x="601" y="1232"/>
                  </a:cubicBezTo>
                  <a:cubicBezTo>
                    <a:pt x="799" y="851"/>
                    <a:pt x="946" y="440"/>
                    <a:pt x="1049" y="22"/>
                  </a:cubicBezTo>
                  <a:cubicBezTo>
                    <a:pt x="933" y="8"/>
                    <a:pt x="817" y="1"/>
                    <a:pt x="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8" name="Google Shape;688;p21"/>
            <p:cNvGrpSpPr/>
            <p:nvPr/>
          </p:nvGrpSpPr>
          <p:grpSpPr>
            <a:xfrm>
              <a:off x="6122300" y="1677876"/>
              <a:ext cx="651679" cy="558417"/>
              <a:chOff x="6122300" y="1677876"/>
              <a:chExt cx="651679" cy="558417"/>
            </a:xfrm>
          </p:grpSpPr>
          <p:sp>
            <p:nvSpPr>
              <p:cNvPr id="689" name="Google Shape;689;p21"/>
              <p:cNvSpPr/>
              <p:nvPr/>
            </p:nvSpPr>
            <p:spPr>
              <a:xfrm>
                <a:off x="6150277" y="1724168"/>
                <a:ext cx="561900" cy="512125"/>
              </a:xfrm>
              <a:custGeom>
                <a:avLst/>
                <a:gdLst/>
                <a:ahLst/>
                <a:cxnLst/>
                <a:rect l="l" t="t" r="r" b="b"/>
                <a:pathLst>
                  <a:path w="5001" h="4558" extrusionOk="0">
                    <a:moveTo>
                      <a:pt x="2501" y="1"/>
                    </a:moveTo>
                    <a:cubicBezTo>
                      <a:pt x="1918" y="1"/>
                      <a:pt x="1335" y="223"/>
                      <a:pt x="888" y="666"/>
                    </a:cubicBezTo>
                    <a:cubicBezTo>
                      <a:pt x="1" y="1561"/>
                      <a:pt x="1" y="2998"/>
                      <a:pt x="888" y="3892"/>
                    </a:cubicBezTo>
                    <a:cubicBezTo>
                      <a:pt x="1335" y="4336"/>
                      <a:pt x="1918" y="4557"/>
                      <a:pt x="2501" y="4557"/>
                    </a:cubicBezTo>
                    <a:cubicBezTo>
                      <a:pt x="3084" y="4557"/>
                      <a:pt x="3666" y="4336"/>
                      <a:pt x="4114" y="3892"/>
                    </a:cubicBezTo>
                    <a:cubicBezTo>
                      <a:pt x="5001" y="2998"/>
                      <a:pt x="5001" y="1561"/>
                      <a:pt x="4114" y="666"/>
                    </a:cubicBezTo>
                    <a:cubicBezTo>
                      <a:pt x="3666" y="223"/>
                      <a:pt x="3084" y="1"/>
                      <a:pt x="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6253310" y="1946638"/>
                <a:ext cx="133031" cy="112358"/>
              </a:xfrm>
              <a:custGeom>
                <a:avLst/>
                <a:gdLst/>
                <a:ahLst/>
                <a:cxnLst/>
                <a:rect l="l" t="t" r="r" b="b"/>
                <a:pathLst>
                  <a:path w="1184" h="1000" extrusionOk="0">
                    <a:moveTo>
                      <a:pt x="561" y="0"/>
                    </a:moveTo>
                    <a:cubicBezTo>
                      <a:pt x="356" y="0"/>
                      <a:pt x="152" y="121"/>
                      <a:pt x="81" y="351"/>
                    </a:cubicBezTo>
                    <a:cubicBezTo>
                      <a:pt x="0" y="614"/>
                      <a:pt x="147" y="893"/>
                      <a:pt x="411" y="974"/>
                    </a:cubicBezTo>
                    <a:cubicBezTo>
                      <a:pt x="465" y="991"/>
                      <a:pt x="518" y="1000"/>
                      <a:pt x="570" y="1000"/>
                    </a:cubicBezTo>
                    <a:cubicBezTo>
                      <a:pt x="922" y="1000"/>
                      <a:pt x="1184" y="615"/>
                      <a:pt x="1005" y="270"/>
                    </a:cubicBezTo>
                    <a:cubicBezTo>
                      <a:pt x="910" y="88"/>
                      <a:pt x="735"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6469938" y="1972930"/>
                <a:ext cx="132357" cy="112245"/>
              </a:xfrm>
              <a:custGeom>
                <a:avLst/>
                <a:gdLst/>
                <a:ahLst/>
                <a:cxnLst/>
                <a:rect l="l" t="t" r="r" b="b"/>
                <a:pathLst>
                  <a:path w="1178" h="999" extrusionOk="0">
                    <a:moveTo>
                      <a:pt x="557" y="1"/>
                    </a:moveTo>
                    <a:cubicBezTo>
                      <a:pt x="354" y="1"/>
                      <a:pt x="152" y="122"/>
                      <a:pt x="81" y="351"/>
                    </a:cubicBezTo>
                    <a:cubicBezTo>
                      <a:pt x="0" y="615"/>
                      <a:pt x="147" y="894"/>
                      <a:pt x="411" y="974"/>
                    </a:cubicBezTo>
                    <a:cubicBezTo>
                      <a:pt x="462" y="991"/>
                      <a:pt x="513" y="998"/>
                      <a:pt x="563" y="998"/>
                    </a:cubicBezTo>
                    <a:cubicBezTo>
                      <a:pt x="912" y="998"/>
                      <a:pt x="1177" y="617"/>
                      <a:pt x="997" y="271"/>
                    </a:cubicBezTo>
                    <a:cubicBezTo>
                      <a:pt x="903" y="88"/>
                      <a:pt x="729"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6434545" y="1834841"/>
                <a:ext cx="67864" cy="56965"/>
              </a:xfrm>
              <a:custGeom>
                <a:avLst/>
                <a:gdLst/>
                <a:ahLst/>
                <a:cxnLst/>
                <a:rect l="l" t="t" r="r" b="b"/>
                <a:pathLst>
                  <a:path w="604" h="507" extrusionOk="0">
                    <a:moveTo>
                      <a:pt x="285" y="0"/>
                    </a:moveTo>
                    <a:cubicBezTo>
                      <a:pt x="181" y="0"/>
                      <a:pt x="80" y="61"/>
                      <a:pt x="44" y="180"/>
                    </a:cubicBezTo>
                    <a:cubicBezTo>
                      <a:pt x="0" y="312"/>
                      <a:pt x="73" y="451"/>
                      <a:pt x="213" y="495"/>
                    </a:cubicBezTo>
                    <a:cubicBezTo>
                      <a:pt x="238" y="503"/>
                      <a:pt x="264" y="507"/>
                      <a:pt x="288" y="507"/>
                    </a:cubicBezTo>
                    <a:cubicBezTo>
                      <a:pt x="467" y="507"/>
                      <a:pt x="604" y="310"/>
                      <a:pt x="513" y="136"/>
                    </a:cubicBezTo>
                    <a:cubicBezTo>
                      <a:pt x="463" y="45"/>
                      <a:pt x="373"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6469938" y="1677876"/>
                <a:ext cx="168986" cy="164828"/>
              </a:xfrm>
              <a:custGeom>
                <a:avLst/>
                <a:gdLst/>
                <a:ahLst/>
                <a:cxnLst/>
                <a:rect l="l" t="t" r="r" b="b"/>
                <a:pathLst>
                  <a:path w="1504" h="1467" extrusionOk="0">
                    <a:moveTo>
                      <a:pt x="1390" y="1"/>
                    </a:moveTo>
                    <a:cubicBezTo>
                      <a:pt x="1334" y="1"/>
                      <a:pt x="1266" y="27"/>
                      <a:pt x="1217" y="59"/>
                    </a:cubicBezTo>
                    <a:cubicBezTo>
                      <a:pt x="799" y="323"/>
                      <a:pt x="389" y="609"/>
                      <a:pt x="0" y="902"/>
                    </a:cubicBezTo>
                    <a:cubicBezTo>
                      <a:pt x="294" y="1152"/>
                      <a:pt x="675" y="1386"/>
                      <a:pt x="1085" y="1467"/>
                    </a:cubicBezTo>
                    <a:cubicBezTo>
                      <a:pt x="1254" y="1042"/>
                      <a:pt x="1386" y="609"/>
                      <a:pt x="1489" y="169"/>
                    </a:cubicBezTo>
                    <a:cubicBezTo>
                      <a:pt x="1503" y="133"/>
                      <a:pt x="1503" y="96"/>
                      <a:pt x="1489" y="59"/>
                    </a:cubicBezTo>
                    <a:cubicBezTo>
                      <a:pt x="1472" y="17"/>
                      <a:pt x="1435" y="1"/>
                      <a:pt x="1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6180727" y="1694393"/>
                <a:ext cx="162469" cy="168649"/>
              </a:xfrm>
              <a:custGeom>
                <a:avLst/>
                <a:gdLst/>
                <a:ahLst/>
                <a:cxnLst/>
                <a:rect l="l" t="t" r="r" b="b"/>
                <a:pathLst>
                  <a:path w="1446" h="1501" extrusionOk="0">
                    <a:moveTo>
                      <a:pt x="116" y="1"/>
                    </a:moveTo>
                    <a:cubicBezTo>
                      <a:pt x="71" y="1"/>
                      <a:pt x="32" y="15"/>
                      <a:pt x="16" y="52"/>
                    </a:cubicBezTo>
                    <a:cubicBezTo>
                      <a:pt x="1" y="96"/>
                      <a:pt x="8" y="140"/>
                      <a:pt x="30" y="176"/>
                    </a:cubicBezTo>
                    <a:lnTo>
                      <a:pt x="463" y="1085"/>
                    </a:lnTo>
                    <a:cubicBezTo>
                      <a:pt x="507" y="1225"/>
                      <a:pt x="565" y="1364"/>
                      <a:pt x="631" y="1496"/>
                    </a:cubicBezTo>
                    <a:cubicBezTo>
                      <a:pt x="640" y="1499"/>
                      <a:pt x="649" y="1500"/>
                      <a:pt x="658" y="1500"/>
                    </a:cubicBezTo>
                    <a:cubicBezTo>
                      <a:pt x="674" y="1500"/>
                      <a:pt x="691" y="1495"/>
                      <a:pt x="705" y="1481"/>
                    </a:cubicBezTo>
                    <a:cubicBezTo>
                      <a:pt x="954" y="1349"/>
                      <a:pt x="1086" y="851"/>
                      <a:pt x="1445" y="741"/>
                    </a:cubicBezTo>
                    <a:cubicBezTo>
                      <a:pt x="1079" y="440"/>
                      <a:pt x="661" y="198"/>
                      <a:pt x="221" y="22"/>
                    </a:cubicBezTo>
                    <a:cubicBezTo>
                      <a:pt x="189" y="9"/>
                      <a:pt x="151"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6122300" y="2005739"/>
                <a:ext cx="131908" cy="148200"/>
              </a:xfrm>
              <a:custGeom>
                <a:avLst/>
                <a:gdLst/>
                <a:ahLst/>
                <a:cxnLst/>
                <a:rect l="l" t="t" r="r" b="b"/>
                <a:pathLst>
                  <a:path w="1174" h="1319" extrusionOk="0">
                    <a:moveTo>
                      <a:pt x="888" y="0"/>
                    </a:moveTo>
                    <a:lnTo>
                      <a:pt x="37" y="1159"/>
                    </a:lnTo>
                    <a:cubicBezTo>
                      <a:pt x="15" y="1188"/>
                      <a:pt x="0" y="1218"/>
                      <a:pt x="0" y="1254"/>
                    </a:cubicBezTo>
                    <a:cubicBezTo>
                      <a:pt x="9" y="1302"/>
                      <a:pt x="53" y="1319"/>
                      <a:pt x="103" y="1319"/>
                    </a:cubicBezTo>
                    <a:cubicBezTo>
                      <a:pt x="138" y="1319"/>
                      <a:pt x="175" y="1310"/>
                      <a:pt x="206" y="1298"/>
                    </a:cubicBezTo>
                    <a:lnTo>
                      <a:pt x="1034" y="968"/>
                    </a:lnTo>
                    <a:cubicBezTo>
                      <a:pt x="1122" y="961"/>
                      <a:pt x="1173" y="858"/>
                      <a:pt x="1129" y="778"/>
                    </a:cubicBezTo>
                    <a:cubicBezTo>
                      <a:pt x="1041" y="470"/>
                      <a:pt x="954" y="169"/>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6622296" y="1959559"/>
                <a:ext cx="151683" cy="124492"/>
              </a:xfrm>
              <a:custGeom>
                <a:avLst/>
                <a:gdLst/>
                <a:ahLst/>
                <a:cxnLst/>
                <a:rect l="l" t="t" r="r" b="b"/>
                <a:pathLst>
                  <a:path w="1350" h="1108" extrusionOk="0">
                    <a:moveTo>
                      <a:pt x="301" y="1"/>
                    </a:moveTo>
                    <a:cubicBezTo>
                      <a:pt x="221" y="287"/>
                      <a:pt x="89" y="690"/>
                      <a:pt x="1" y="1108"/>
                    </a:cubicBezTo>
                    <a:cubicBezTo>
                      <a:pt x="396" y="1020"/>
                      <a:pt x="785" y="895"/>
                      <a:pt x="1152" y="727"/>
                    </a:cubicBezTo>
                    <a:cubicBezTo>
                      <a:pt x="1218" y="705"/>
                      <a:pt x="1276" y="653"/>
                      <a:pt x="1306" y="595"/>
                    </a:cubicBezTo>
                    <a:cubicBezTo>
                      <a:pt x="1350" y="485"/>
                      <a:pt x="1232" y="375"/>
                      <a:pt x="1137" y="316"/>
                    </a:cubicBezTo>
                    <a:cubicBezTo>
                      <a:pt x="873" y="170"/>
                      <a:pt x="594" y="60"/>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21"/>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9"/>
        <p:cNvGrpSpPr/>
        <p:nvPr/>
      </p:nvGrpSpPr>
      <p:grpSpPr>
        <a:xfrm>
          <a:off x="0" y="0"/>
          <a:ext cx="0" cy="0"/>
          <a:chOff x="0" y="0"/>
          <a:chExt cx="0" cy="0"/>
        </a:xfrm>
      </p:grpSpPr>
      <p:sp>
        <p:nvSpPr>
          <p:cNvPr id="770" name="Google Shape;770;p24"/>
          <p:cNvSpPr/>
          <p:nvPr/>
        </p:nvSpPr>
        <p:spPr>
          <a:xfrm rot="10800000">
            <a:off x="-263811" y="-121926"/>
            <a:ext cx="5902661" cy="683327"/>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24"/>
          <p:cNvGrpSpPr/>
          <p:nvPr/>
        </p:nvGrpSpPr>
        <p:grpSpPr>
          <a:xfrm rot="-1597747" flipH="1">
            <a:off x="265986" y="-59321"/>
            <a:ext cx="574385" cy="558124"/>
            <a:chOff x="8232529" y="4398236"/>
            <a:chExt cx="574402" cy="558141"/>
          </a:xfrm>
        </p:grpSpPr>
        <p:grpSp>
          <p:nvGrpSpPr>
            <p:cNvPr id="772" name="Google Shape;772;p24"/>
            <p:cNvGrpSpPr/>
            <p:nvPr/>
          </p:nvGrpSpPr>
          <p:grpSpPr>
            <a:xfrm rot="1724099">
              <a:off x="8358098" y="4397943"/>
              <a:ext cx="141899" cy="558727"/>
              <a:chOff x="2894536" y="2269944"/>
              <a:chExt cx="127536" cy="502175"/>
            </a:xfrm>
          </p:grpSpPr>
          <p:sp>
            <p:nvSpPr>
              <p:cNvPr id="773" name="Google Shape;773;p24"/>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4"/>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4"/>
          <p:cNvSpPr/>
          <p:nvPr/>
        </p:nvSpPr>
        <p:spPr>
          <a:xfrm flipH="1">
            <a:off x="8336634" y="10577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4"/>
          <p:cNvGrpSpPr/>
          <p:nvPr/>
        </p:nvGrpSpPr>
        <p:grpSpPr>
          <a:xfrm rot="-5124317" flipH="1">
            <a:off x="7690934" y="-194895"/>
            <a:ext cx="347752" cy="829260"/>
            <a:chOff x="8676468" y="4239564"/>
            <a:chExt cx="347782" cy="829332"/>
          </a:xfrm>
        </p:grpSpPr>
        <p:grpSp>
          <p:nvGrpSpPr>
            <p:cNvPr id="778" name="Google Shape;778;p24"/>
            <p:cNvGrpSpPr/>
            <p:nvPr/>
          </p:nvGrpSpPr>
          <p:grpSpPr>
            <a:xfrm>
              <a:off x="8676468" y="4239564"/>
              <a:ext cx="284426" cy="829332"/>
              <a:chOff x="8676468" y="4239564"/>
              <a:chExt cx="284426" cy="829332"/>
            </a:xfrm>
          </p:grpSpPr>
          <p:sp>
            <p:nvSpPr>
              <p:cNvPr id="779" name="Google Shape;779;p24"/>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rot="363976">
                <a:off x="8685105" y="4884411"/>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24"/>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2"/>
        <p:cNvGrpSpPr/>
        <p:nvPr/>
      </p:nvGrpSpPr>
      <p:grpSpPr>
        <a:xfrm>
          <a:off x="0" y="0"/>
          <a:ext cx="0" cy="0"/>
          <a:chOff x="0" y="0"/>
          <a:chExt cx="0" cy="0"/>
        </a:xfrm>
      </p:grpSpPr>
      <p:sp>
        <p:nvSpPr>
          <p:cNvPr id="783" name="Google Shape;783;p25"/>
          <p:cNvSpPr/>
          <p:nvPr/>
        </p:nvSpPr>
        <p:spPr>
          <a:xfrm>
            <a:off x="-152294" y="4566675"/>
            <a:ext cx="9675169" cy="667196"/>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flipH="1">
            <a:off x="112410" y="4356200"/>
            <a:ext cx="490343" cy="504607"/>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25"/>
          <p:cNvGrpSpPr/>
          <p:nvPr/>
        </p:nvGrpSpPr>
        <p:grpSpPr>
          <a:xfrm rot="563670">
            <a:off x="8412990" y="10322"/>
            <a:ext cx="632451" cy="596474"/>
            <a:chOff x="6450343" y="704875"/>
            <a:chExt cx="650509" cy="613567"/>
          </a:xfrm>
        </p:grpSpPr>
        <p:grpSp>
          <p:nvGrpSpPr>
            <p:cNvPr id="786" name="Google Shape;786;p25"/>
            <p:cNvGrpSpPr/>
            <p:nvPr/>
          </p:nvGrpSpPr>
          <p:grpSpPr>
            <a:xfrm>
              <a:off x="6450343" y="704875"/>
              <a:ext cx="650509" cy="613567"/>
              <a:chOff x="6450343" y="704875"/>
              <a:chExt cx="650509" cy="613567"/>
            </a:xfrm>
          </p:grpSpPr>
          <p:sp>
            <p:nvSpPr>
              <p:cNvPr id="787" name="Google Shape;787;p25"/>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5"/>
            <p:cNvGrpSpPr/>
            <p:nvPr/>
          </p:nvGrpSpPr>
          <p:grpSpPr>
            <a:xfrm>
              <a:off x="6607140" y="922206"/>
              <a:ext cx="195220" cy="133742"/>
              <a:chOff x="6607140" y="922206"/>
              <a:chExt cx="195220" cy="133742"/>
            </a:xfrm>
          </p:grpSpPr>
          <p:sp>
            <p:nvSpPr>
              <p:cNvPr id="795" name="Google Shape;795;p25"/>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8" name="Google Shape;798;p25"/>
          <p:cNvGrpSpPr/>
          <p:nvPr/>
        </p:nvGrpSpPr>
        <p:grpSpPr>
          <a:xfrm rot="-8857740">
            <a:off x="8294429" y="4487344"/>
            <a:ext cx="654425" cy="566927"/>
            <a:chOff x="369449" y="4343846"/>
            <a:chExt cx="654424" cy="566926"/>
          </a:xfrm>
        </p:grpSpPr>
        <p:sp>
          <p:nvSpPr>
            <p:cNvPr id="799" name="Google Shape;799;p25"/>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5"/>
          <p:cNvSpPr/>
          <p:nvPr/>
        </p:nvSpPr>
        <p:spPr>
          <a:xfrm flipH="1">
            <a:off x="-210462" y="-147887"/>
            <a:ext cx="4668709" cy="627510"/>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25"/>
          <p:cNvGrpSpPr/>
          <p:nvPr/>
        </p:nvGrpSpPr>
        <p:grpSpPr>
          <a:xfrm rot="10800000" flipH="1">
            <a:off x="307022" y="-37291"/>
            <a:ext cx="1163674" cy="383398"/>
            <a:chOff x="107034" y="4181988"/>
            <a:chExt cx="1163674" cy="383398"/>
          </a:xfrm>
        </p:grpSpPr>
        <p:sp>
          <p:nvSpPr>
            <p:cNvPr id="804" name="Google Shape;804;p25"/>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01512" y="4443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586996" y="418198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07034" y="41974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flipH="1">
            <a:off x="-359057" y="-323500"/>
            <a:ext cx="2630107" cy="741943"/>
          </a:xfrm>
          <a:custGeom>
            <a:avLst/>
            <a:gdLst/>
            <a:ahLst/>
            <a:cxnLst/>
            <a:rect l="l" t="t" r="r" b="b"/>
            <a:pathLst>
              <a:path w="11350" h="7778" extrusionOk="0">
                <a:moveTo>
                  <a:pt x="0" y="1"/>
                </a:moveTo>
                <a:cubicBezTo>
                  <a:pt x="382" y="1467"/>
                  <a:pt x="1731" y="5807"/>
                  <a:pt x="4715" y="7112"/>
                </a:cubicBezTo>
                <a:cubicBezTo>
                  <a:pt x="5867" y="7608"/>
                  <a:pt x="7043" y="7777"/>
                  <a:pt x="8111" y="7777"/>
                </a:cubicBezTo>
                <a:cubicBezTo>
                  <a:pt x="9441" y="7777"/>
                  <a:pt x="10605" y="7515"/>
                  <a:pt x="11349" y="7295"/>
                </a:cubicBezTo>
                <a:lnTo>
                  <a:pt x="1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rot="10800000" flipH="1">
            <a:off x="85747" y="4512009"/>
            <a:ext cx="1095974" cy="513073"/>
            <a:chOff x="174734" y="4159063"/>
            <a:chExt cx="1095974" cy="513073"/>
          </a:xfrm>
        </p:grpSpPr>
        <p:sp>
          <p:nvSpPr>
            <p:cNvPr id="174" name="Google Shape;174;p7"/>
            <p:cNvSpPr/>
            <p:nvPr/>
          </p:nvSpPr>
          <p:spPr>
            <a:xfrm>
              <a:off x="1155906" y="4204919"/>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372137" y="45498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74734" y="4175309"/>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7"/>
          <p:cNvSpPr txBox="1">
            <a:spLocks noGrp="1"/>
          </p:cNvSpPr>
          <p:nvPr>
            <p:ph type="title"/>
          </p:nvPr>
        </p:nvSpPr>
        <p:spPr>
          <a:xfrm>
            <a:off x="715100" y="458800"/>
            <a:ext cx="38835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7"/>
          <p:cNvSpPr txBox="1">
            <a:spLocks noGrp="1"/>
          </p:cNvSpPr>
          <p:nvPr>
            <p:ph type="body" idx="1"/>
          </p:nvPr>
        </p:nvSpPr>
        <p:spPr>
          <a:xfrm>
            <a:off x="715100" y="1840762"/>
            <a:ext cx="3883500" cy="25455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Clr>
                <a:schemeClr val="accent4"/>
              </a:buClr>
              <a:buSzPts val="1400"/>
              <a:buChar char="●"/>
              <a:defRPr sz="1400">
                <a:solidFill>
                  <a:srgbClr val="434343"/>
                </a:solidFill>
              </a:defRPr>
            </a:lvl1pPr>
            <a:lvl2pPr marL="914400" lvl="1" indent="-317500" rtl="0">
              <a:lnSpc>
                <a:spcPct val="115000"/>
              </a:lnSpc>
              <a:spcBef>
                <a:spcPts val="0"/>
              </a:spcBef>
              <a:spcAft>
                <a:spcPts val="0"/>
              </a:spcAft>
              <a:buClr>
                <a:schemeClr val="dk2"/>
              </a:buClr>
              <a:buSzPts val="1400"/>
              <a:buFont typeface="Anaheim"/>
              <a:buChar char="○"/>
              <a:defRPr>
                <a:solidFill>
                  <a:srgbClr val="434343"/>
                </a:solidFill>
              </a:defRPr>
            </a:lvl2pPr>
            <a:lvl3pPr marL="1371600" lvl="2" indent="-317500" rtl="0">
              <a:lnSpc>
                <a:spcPct val="115000"/>
              </a:lnSpc>
              <a:spcBef>
                <a:spcPts val="0"/>
              </a:spcBef>
              <a:spcAft>
                <a:spcPts val="0"/>
              </a:spcAft>
              <a:buClr>
                <a:schemeClr val="dk2"/>
              </a:buClr>
              <a:buSzPts val="1400"/>
              <a:buFont typeface="Anaheim"/>
              <a:buChar char="■"/>
              <a:defRPr>
                <a:solidFill>
                  <a:srgbClr val="434343"/>
                </a:solidFill>
              </a:defRPr>
            </a:lvl3pPr>
            <a:lvl4pPr marL="1828800" lvl="3" indent="-317500" rtl="0">
              <a:lnSpc>
                <a:spcPct val="115000"/>
              </a:lnSpc>
              <a:spcBef>
                <a:spcPts val="0"/>
              </a:spcBef>
              <a:spcAft>
                <a:spcPts val="0"/>
              </a:spcAft>
              <a:buClr>
                <a:schemeClr val="dk2"/>
              </a:buClr>
              <a:buSzPts val="1400"/>
              <a:buFont typeface="Anaheim"/>
              <a:buChar char="●"/>
              <a:defRPr>
                <a:solidFill>
                  <a:srgbClr val="434343"/>
                </a:solidFill>
              </a:defRPr>
            </a:lvl4pPr>
            <a:lvl5pPr marL="2286000" lvl="4" indent="-317500" rtl="0">
              <a:lnSpc>
                <a:spcPct val="115000"/>
              </a:lnSpc>
              <a:spcBef>
                <a:spcPts val="0"/>
              </a:spcBef>
              <a:spcAft>
                <a:spcPts val="0"/>
              </a:spcAft>
              <a:buClr>
                <a:schemeClr val="dk2"/>
              </a:buClr>
              <a:buSzPts val="1400"/>
              <a:buFont typeface="Anaheim"/>
              <a:buChar char="○"/>
              <a:defRPr>
                <a:solidFill>
                  <a:srgbClr val="434343"/>
                </a:solidFill>
              </a:defRPr>
            </a:lvl5pPr>
            <a:lvl6pPr marL="2743200" lvl="5" indent="-317500" rtl="0">
              <a:lnSpc>
                <a:spcPct val="115000"/>
              </a:lnSpc>
              <a:spcBef>
                <a:spcPts val="0"/>
              </a:spcBef>
              <a:spcAft>
                <a:spcPts val="0"/>
              </a:spcAft>
              <a:buClr>
                <a:schemeClr val="dk2"/>
              </a:buClr>
              <a:buSzPts val="1400"/>
              <a:buFont typeface="Anaheim"/>
              <a:buChar char="■"/>
              <a:defRPr>
                <a:solidFill>
                  <a:srgbClr val="434343"/>
                </a:solidFill>
              </a:defRPr>
            </a:lvl6pPr>
            <a:lvl7pPr marL="3200400" lvl="6" indent="-317500" rtl="0">
              <a:lnSpc>
                <a:spcPct val="115000"/>
              </a:lnSpc>
              <a:spcBef>
                <a:spcPts val="0"/>
              </a:spcBef>
              <a:spcAft>
                <a:spcPts val="0"/>
              </a:spcAft>
              <a:buClr>
                <a:schemeClr val="dk2"/>
              </a:buClr>
              <a:buSzPts val="1400"/>
              <a:buFont typeface="Anaheim"/>
              <a:buChar char="●"/>
              <a:defRPr>
                <a:solidFill>
                  <a:srgbClr val="434343"/>
                </a:solidFill>
              </a:defRPr>
            </a:lvl7pPr>
            <a:lvl8pPr marL="3657600" lvl="7" indent="-317500" rtl="0">
              <a:lnSpc>
                <a:spcPct val="115000"/>
              </a:lnSpc>
              <a:spcBef>
                <a:spcPts val="0"/>
              </a:spcBef>
              <a:spcAft>
                <a:spcPts val="0"/>
              </a:spcAft>
              <a:buClr>
                <a:schemeClr val="dk2"/>
              </a:buClr>
              <a:buSzPts val="1400"/>
              <a:buFont typeface="Anaheim"/>
              <a:buChar char="○"/>
              <a:defRPr>
                <a:solidFill>
                  <a:srgbClr val="434343"/>
                </a:solidFill>
              </a:defRPr>
            </a:lvl8pPr>
            <a:lvl9pPr marL="4114800" lvl="8" indent="-317500" rtl="0">
              <a:lnSpc>
                <a:spcPct val="115000"/>
              </a:lnSpc>
              <a:spcBef>
                <a:spcPts val="0"/>
              </a:spcBef>
              <a:spcAft>
                <a:spcPts val="0"/>
              </a:spcAft>
              <a:buClr>
                <a:schemeClr val="dk2"/>
              </a:buClr>
              <a:buSzPts val="1400"/>
              <a:buFont typeface="Anaheim"/>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sp>
        <p:nvSpPr>
          <p:cNvPr id="181" name="Google Shape;181;p8"/>
          <p:cNvSpPr/>
          <p:nvPr/>
        </p:nvSpPr>
        <p:spPr>
          <a:xfrm>
            <a:off x="6151926" y="4436783"/>
            <a:ext cx="4619568" cy="752009"/>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txBox="1">
            <a:spLocks noGrp="1"/>
          </p:cNvSpPr>
          <p:nvPr>
            <p:ph type="title"/>
          </p:nvPr>
        </p:nvSpPr>
        <p:spPr>
          <a:xfrm>
            <a:off x="2136200" y="1376550"/>
            <a:ext cx="4871400" cy="23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83" name="Google Shape;183;p8"/>
          <p:cNvSpPr/>
          <p:nvPr/>
        </p:nvSpPr>
        <p:spPr>
          <a:xfrm flipH="1">
            <a:off x="-1001352" y="4392325"/>
            <a:ext cx="6136624"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10800000">
            <a:off x="-146683" y="-26333"/>
            <a:ext cx="9448383" cy="1391302"/>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8"/>
          <p:cNvGrpSpPr/>
          <p:nvPr/>
        </p:nvGrpSpPr>
        <p:grpSpPr>
          <a:xfrm>
            <a:off x="1214572" y="451138"/>
            <a:ext cx="952083" cy="925403"/>
            <a:chOff x="1083122" y="730213"/>
            <a:chExt cx="952083" cy="925403"/>
          </a:xfrm>
        </p:grpSpPr>
        <p:grpSp>
          <p:nvGrpSpPr>
            <p:cNvPr id="186" name="Google Shape;186;p8"/>
            <p:cNvGrpSpPr/>
            <p:nvPr/>
          </p:nvGrpSpPr>
          <p:grpSpPr>
            <a:xfrm>
              <a:off x="1083122" y="730213"/>
              <a:ext cx="952083" cy="925403"/>
              <a:chOff x="1083122" y="730213"/>
              <a:chExt cx="952083" cy="925403"/>
            </a:xfrm>
          </p:grpSpPr>
          <p:sp>
            <p:nvSpPr>
              <p:cNvPr id="187" name="Google Shape;187;p8"/>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8"/>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8"/>
            <p:cNvGrpSpPr/>
            <p:nvPr/>
          </p:nvGrpSpPr>
          <p:grpSpPr>
            <a:xfrm>
              <a:off x="1497195" y="951504"/>
              <a:ext cx="194934" cy="74553"/>
              <a:chOff x="1497195" y="951504"/>
              <a:chExt cx="194934" cy="74553"/>
            </a:xfrm>
          </p:grpSpPr>
          <p:sp>
            <p:nvSpPr>
              <p:cNvPr id="191" name="Google Shape;191;p8"/>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8"/>
            <p:cNvGrpSpPr/>
            <p:nvPr/>
          </p:nvGrpSpPr>
          <p:grpSpPr>
            <a:xfrm>
              <a:off x="1550017" y="1079631"/>
              <a:ext cx="243775" cy="194934"/>
              <a:chOff x="1550017" y="1079631"/>
              <a:chExt cx="243775" cy="194934"/>
            </a:xfrm>
          </p:grpSpPr>
          <p:sp>
            <p:nvSpPr>
              <p:cNvPr id="194" name="Google Shape;194;p8"/>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8"/>
            <p:cNvGrpSpPr/>
            <p:nvPr/>
          </p:nvGrpSpPr>
          <p:grpSpPr>
            <a:xfrm>
              <a:off x="1451474" y="1199474"/>
              <a:ext cx="372333" cy="98758"/>
              <a:chOff x="1451474" y="1199474"/>
              <a:chExt cx="372333" cy="98758"/>
            </a:xfrm>
          </p:grpSpPr>
          <p:sp>
            <p:nvSpPr>
              <p:cNvPr id="200" name="Google Shape;200;p8"/>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 name="Google Shape;202;p8"/>
          <p:cNvGrpSpPr/>
          <p:nvPr/>
        </p:nvGrpSpPr>
        <p:grpSpPr>
          <a:xfrm flipH="1">
            <a:off x="124847" y="4280196"/>
            <a:ext cx="1180499" cy="783165"/>
            <a:chOff x="252934" y="4049671"/>
            <a:chExt cx="1180499" cy="783165"/>
          </a:xfrm>
        </p:grpSpPr>
        <p:sp>
          <p:nvSpPr>
            <p:cNvPr id="203" name="Google Shape;203;p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0934" y="4369438"/>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8"/>
          <p:cNvGrpSpPr/>
          <p:nvPr/>
        </p:nvGrpSpPr>
        <p:grpSpPr>
          <a:xfrm>
            <a:off x="7814825" y="2939051"/>
            <a:ext cx="651679" cy="667409"/>
            <a:chOff x="6122300" y="1677876"/>
            <a:chExt cx="651679" cy="667409"/>
          </a:xfrm>
        </p:grpSpPr>
        <p:sp>
          <p:nvSpPr>
            <p:cNvPr id="208" name="Google Shape;208;p8"/>
            <p:cNvSpPr/>
            <p:nvPr/>
          </p:nvSpPr>
          <p:spPr>
            <a:xfrm>
              <a:off x="6367804" y="2196861"/>
              <a:ext cx="117863" cy="148424"/>
            </a:xfrm>
            <a:custGeom>
              <a:avLst/>
              <a:gdLst/>
              <a:ahLst/>
              <a:cxnLst/>
              <a:rect l="l" t="t" r="r" b="b"/>
              <a:pathLst>
                <a:path w="1049" h="1321" extrusionOk="0">
                  <a:moveTo>
                    <a:pt x="702" y="1"/>
                  </a:moveTo>
                  <a:cubicBezTo>
                    <a:pt x="464" y="1"/>
                    <a:pt x="227" y="32"/>
                    <a:pt x="0" y="96"/>
                  </a:cubicBezTo>
                  <a:lnTo>
                    <a:pt x="396" y="1203"/>
                  </a:lnTo>
                  <a:cubicBezTo>
                    <a:pt x="417" y="1258"/>
                    <a:pt x="451" y="1321"/>
                    <a:pt x="505" y="1321"/>
                  </a:cubicBezTo>
                  <a:cubicBezTo>
                    <a:pt x="507" y="1321"/>
                    <a:pt x="510" y="1320"/>
                    <a:pt x="513" y="1320"/>
                  </a:cubicBezTo>
                  <a:cubicBezTo>
                    <a:pt x="557" y="1320"/>
                    <a:pt x="587" y="1276"/>
                    <a:pt x="601" y="1232"/>
                  </a:cubicBezTo>
                  <a:cubicBezTo>
                    <a:pt x="799" y="851"/>
                    <a:pt x="946" y="440"/>
                    <a:pt x="1049" y="22"/>
                  </a:cubicBezTo>
                  <a:cubicBezTo>
                    <a:pt x="933" y="8"/>
                    <a:pt x="817" y="1"/>
                    <a:pt x="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8"/>
            <p:cNvGrpSpPr/>
            <p:nvPr/>
          </p:nvGrpSpPr>
          <p:grpSpPr>
            <a:xfrm>
              <a:off x="6122300" y="1677876"/>
              <a:ext cx="651679" cy="558417"/>
              <a:chOff x="6122300" y="1677876"/>
              <a:chExt cx="651679" cy="558417"/>
            </a:xfrm>
          </p:grpSpPr>
          <p:sp>
            <p:nvSpPr>
              <p:cNvPr id="210" name="Google Shape;210;p8"/>
              <p:cNvSpPr/>
              <p:nvPr/>
            </p:nvSpPr>
            <p:spPr>
              <a:xfrm>
                <a:off x="6150277" y="1724168"/>
                <a:ext cx="561900" cy="512125"/>
              </a:xfrm>
              <a:custGeom>
                <a:avLst/>
                <a:gdLst/>
                <a:ahLst/>
                <a:cxnLst/>
                <a:rect l="l" t="t" r="r" b="b"/>
                <a:pathLst>
                  <a:path w="5001" h="4558" extrusionOk="0">
                    <a:moveTo>
                      <a:pt x="2501" y="1"/>
                    </a:moveTo>
                    <a:cubicBezTo>
                      <a:pt x="1918" y="1"/>
                      <a:pt x="1335" y="223"/>
                      <a:pt x="888" y="666"/>
                    </a:cubicBezTo>
                    <a:cubicBezTo>
                      <a:pt x="1" y="1561"/>
                      <a:pt x="1" y="2998"/>
                      <a:pt x="888" y="3892"/>
                    </a:cubicBezTo>
                    <a:cubicBezTo>
                      <a:pt x="1335" y="4336"/>
                      <a:pt x="1918" y="4557"/>
                      <a:pt x="2501" y="4557"/>
                    </a:cubicBezTo>
                    <a:cubicBezTo>
                      <a:pt x="3084" y="4557"/>
                      <a:pt x="3666" y="4336"/>
                      <a:pt x="4114" y="3892"/>
                    </a:cubicBezTo>
                    <a:cubicBezTo>
                      <a:pt x="5001" y="2998"/>
                      <a:pt x="5001" y="1561"/>
                      <a:pt x="4114" y="666"/>
                    </a:cubicBezTo>
                    <a:cubicBezTo>
                      <a:pt x="3666" y="223"/>
                      <a:pt x="3084" y="1"/>
                      <a:pt x="2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253310" y="1946638"/>
                <a:ext cx="133031" cy="112358"/>
              </a:xfrm>
              <a:custGeom>
                <a:avLst/>
                <a:gdLst/>
                <a:ahLst/>
                <a:cxnLst/>
                <a:rect l="l" t="t" r="r" b="b"/>
                <a:pathLst>
                  <a:path w="1184" h="1000" extrusionOk="0">
                    <a:moveTo>
                      <a:pt x="561" y="0"/>
                    </a:moveTo>
                    <a:cubicBezTo>
                      <a:pt x="356" y="0"/>
                      <a:pt x="152" y="121"/>
                      <a:pt x="81" y="351"/>
                    </a:cubicBezTo>
                    <a:cubicBezTo>
                      <a:pt x="0" y="614"/>
                      <a:pt x="147" y="893"/>
                      <a:pt x="411" y="974"/>
                    </a:cubicBezTo>
                    <a:cubicBezTo>
                      <a:pt x="465" y="991"/>
                      <a:pt x="518" y="1000"/>
                      <a:pt x="570" y="1000"/>
                    </a:cubicBezTo>
                    <a:cubicBezTo>
                      <a:pt x="922" y="1000"/>
                      <a:pt x="1184" y="615"/>
                      <a:pt x="1005" y="270"/>
                    </a:cubicBezTo>
                    <a:cubicBezTo>
                      <a:pt x="910" y="88"/>
                      <a:pt x="735"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469938" y="1972930"/>
                <a:ext cx="132357" cy="112245"/>
              </a:xfrm>
              <a:custGeom>
                <a:avLst/>
                <a:gdLst/>
                <a:ahLst/>
                <a:cxnLst/>
                <a:rect l="l" t="t" r="r" b="b"/>
                <a:pathLst>
                  <a:path w="1178" h="999" extrusionOk="0">
                    <a:moveTo>
                      <a:pt x="557" y="1"/>
                    </a:moveTo>
                    <a:cubicBezTo>
                      <a:pt x="354" y="1"/>
                      <a:pt x="152" y="122"/>
                      <a:pt x="81" y="351"/>
                    </a:cubicBezTo>
                    <a:cubicBezTo>
                      <a:pt x="0" y="615"/>
                      <a:pt x="147" y="894"/>
                      <a:pt x="411" y="974"/>
                    </a:cubicBezTo>
                    <a:cubicBezTo>
                      <a:pt x="462" y="991"/>
                      <a:pt x="513" y="998"/>
                      <a:pt x="563" y="998"/>
                    </a:cubicBezTo>
                    <a:cubicBezTo>
                      <a:pt x="912" y="998"/>
                      <a:pt x="1177" y="617"/>
                      <a:pt x="997" y="271"/>
                    </a:cubicBezTo>
                    <a:cubicBezTo>
                      <a:pt x="903" y="88"/>
                      <a:pt x="729" y="1"/>
                      <a:pt x="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434545" y="1834841"/>
                <a:ext cx="67864" cy="56965"/>
              </a:xfrm>
              <a:custGeom>
                <a:avLst/>
                <a:gdLst/>
                <a:ahLst/>
                <a:cxnLst/>
                <a:rect l="l" t="t" r="r" b="b"/>
                <a:pathLst>
                  <a:path w="604" h="507" extrusionOk="0">
                    <a:moveTo>
                      <a:pt x="285" y="0"/>
                    </a:moveTo>
                    <a:cubicBezTo>
                      <a:pt x="181" y="0"/>
                      <a:pt x="80" y="61"/>
                      <a:pt x="44" y="180"/>
                    </a:cubicBezTo>
                    <a:cubicBezTo>
                      <a:pt x="0" y="312"/>
                      <a:pt x="73" y="451"/>
                      <a:pt x="213" y="495"/>
                    </a:cubicBezTo>
                    <a:cubicBezTo>
                      <a:pt x="238" y="503"/>
                      <a:pt x="264" y="507"/>
                      <a:pt x="288" y="507"/>
                    </a:cubicBezTo>
                    <a:cubicBezTo>
                      <a:pt x="467" y="507"/>
                      <a:pt x="604" y="310"/>
                      <a:pt x="513" y="136"/>
                    </a:cubicBezTo>
                    <a:cubicBezTo>
                      <a:pt x="463" y="45"/>
                      <a:pt x="373"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469938" y="1677876"/>
                <a:ext cx="168986" cy="164828"/>
              </a:xfrm>
              <a:custGeom>
                <a:avLst/>
                <a:gdLst/>
                <a:ahLst/>
                <a:cxnLst/>
                <a:rect l="l" t="t" r="r" b="b"/>
                <a:pathLst>
                  <a:path w="1504" h="1467" extrusionOk="0">
                    <a:moveTo>
                      <a:pt x="1390" y="1"/>
                    </a:moveTo>
                    <a:cubicBezTo>
                      <a:pt x="1334" y="1"/>
                      <a:pt x="1266" y="27"/>
                      <a:pt x="1217" y="59"/>
                    </a:cubicBezTo>
                    <a:cubicBezTo>
                      <a:pt x="799" y="323"/>
                      <a:pt x="389" y="609"/>
                      <a:pt x="0" y="902"/>
                    </a:cubicBezTo>
                    <a:cubicBezTo>
                      <a:pt x="294" y="1152"/>
                      <a:pt x="675" y="1386"/>
                      <a:pt x="1085" y="1467"/>
                    </a:cubicBezTo>
                    <a:cubicBezTo>
                      <a:pt x="1254" y="1042"/>
                      <a:pt x="1386" y="609"/>
                      <a:pt x="1489" y="169"/>
                    </a:cubicBezTo>
                    <a:cubicBezTo>
                      <a:pt x="1503" y="133"/>
                      <a:pt x="1503" y="96"/>
                      <a:pt x="1489" y="59"/>
                    </a:cubicBezTo>
                    <a:cubicBezTo>
                      <a:pt x="1472" y="17"/>
                      <a:pt x="1435" y="1"/>
                      <a:pt x="1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180727" y="1694393"/>
                <a:ext cx="162469" cy="168649"/>
              </a:xfrm>
              <a:custGeom>
                <a:avLst/>
                <a:gdLst/>
                <a:ahLst/>
                <a:cxnLst/>
                <a:rect l="l" t="t" r="r" b="b"/>
                <a:pathLst>
                  <a:path w="1446" h="1501" extrusionOk="0">
                    <a:moveTo>
                      <a:pt x="116" y="1"/>
                    </a:moveTo>
                    <a:cubicBezTo>
                      <a:pt x="71" y="1"/>
                      <a:pt x="32" y="15"/>
                      <a:pt x="16" y="52"/>
                    </a:cubicBezTo>
                    <a:cubicBezTo>
                      <a:pt x="1" y="96"/>
                      <a:pt x="8" y="140"/>
                      <a:pt x="30" y="176"/>
                    </a:cubicBezTo>
                    <a:lnTo>
                      <a:pt x="463" y="1085"/>
                    </a:lnTo>
                    <a:cubicBezTo>
                      <a:pt x="507" y="1225"/>
                      <a:pt x="565" y="1364"/>
                      <a:pt x="631" y="1496"/>
                    </a:cubicBezTo>
                    <a:cubicBezTo>
                      <a:pt x="640" y="1499"/>
                      <a:pt x="649" y="1500"/>
                      <a:pt x="658" y="1500"/>
                    </a:cubicBezTo>
                    <a:cubicBezTo>
                      <a:pt x="674" y="1500"/>
                      <a:pt x="691" y="1495"/>
                      <a:pt x="705" y="1481"/>
                    </a:cubicBezTo>
                    <a:cubicBezTo>
                      <a:pt x="954" y="1349"/>
                      <a:pt x="1086" y="851"/>
                      <a:pt x="1445" y="741"/>
                    </a:cubicBezTo>
                    <a:cubicBezTo>
                      <a:pt x="1079" y="440"/>
                      <a:pt x="661" y="198"/>
                      <a:pt x="221" y="22"/>
                    </a:cubicBezTo>
                    <a:cubicBezTo>
                      <a:pt x="189" y="9"/>
                      <a:pt x="151"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122300" y="2005739"/>
                <a:ext cx="131908" cy="148200"/>
              </a:xfrm>
              <a:custGeom>
                <a:avLst/>
                <a:gdLst/>
                <a:ahLst/>
                <a:cxnLst/>
                <a:rect l="l" t="t" r="r" b="b"/>
                <a:pathLst>
                  <a:path w="1174" h="1319" extrusionOk="0">
                    <a:moveTo>
                      <a:pt x="888" y="0"/>
                    </a:moveTo>
                    <a:lnTo>
                      <a:pt x="37" y="1159"/>
                    </a:lnTo>
                    <a:cubicBezTo>
                      <a:pt x="15" y="1188"/>
                      <a:pt x="0" y="1218"/>
                      <a:pt x="0" y="1254"/>
                    </a:cubicBezTo>
                    <a:cubicBezTo>
                      <a:pt x="9" y="1302"/>
                      <a:pt x="53" y="1319"/>
                      <a:pt x="103" y="1319"/>
                    </a:cubicBezTo>
                    <a:cubicBezTo>
                      <a:pt x="138" y="1319"/>
                      <a:pt x="175" y="1310"/>
                      <a:pt x="206" y="1298"/>
                    </a:cubicBezTo>
                    <a:lnTo>
                      <a:pt x="1034" y="968"/>
                    </a:lnTo>
                    <a:cubicBezTo>
                      <a:pt x="1122" y="961"/>
                      <a:pt x="1173" y="858"/>
                      <a:pt x="1129" y="778"/>
                    </a:cubicBezTo>
                    <a:cubicBezTo>
                      <a:pt x="1041" y="470"/>
                      <a:pt x="954" y="169"/>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622296" y="1959559"/>
                <a:ext cx="151683" cy="124492"/>
              </a:xfrm>
              <a:custGeom>
                <a:avLst/>
                <a:gdLst/>
                <a:ahLst/>
                <a:cxnLst/>
                <a:rect l="l" t="t" r="r" b="b"/>
                <a:pathLst>
                  <a:path w="1350" h="1108" extrusionOk="0">
                    <a:moveTo>
                      <a:pt x="301" y="1"/>
                    </a:moveTo>
                    <a:cubicBezTo>
                      <a:pt x="221" y="287"/>
                      <a:pt x="89" y="690"/>
                      <a:pt x="1" y="1108"/>
                    </a:cubicBezTo>
                    <a:cubicBezTo>
                      <a:pt x="396" y="1020"/>
                      <a:pt x="785" y="895"/>
                      <a:pt x="1152" y="727"/>
                    </a:cubicBezTo>
                    <a:cubicBezTo>
                      <a:pt x="1218" y="705"/>
                      <a:pt x="1276" y="653"/>
                      <a:pt x="1306" y="595"/>
                    </a:cubicBezTo>
                    <a:cubicBezTo>
                      <a:pt x="1350" y="485"/>
                      <a:pt x="1232" y="375"/>
                      <a:pt x="1137" y="316"/>
                    </a:cubicBezTo>
                    <a:cubicBezTo>
                      <a:pt x="873" y="170"/>
                      <a:pt x="594" y="60"/>
                      <a:pt x="3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 name="Google Shape;218;p8"/>
          <p:cNvGrpSpPr/>
          <p:nvPr/>
        </p:nvGrpSpPr>
        <p:grpSpPr>
          <a:xfrm rot="2457669">
            <a:off x="8331264" y="4354735"/>
            <a:ext cx="414994" cy="716698"/>
            <a:chOff x="8609226" y="4239564"/>
            <a:chExt cx="415024" cy="716749"/>
          </a:xfrm>
        </p:grpSpPr>
        <p:grpSp>
          <p:nvGrpSpPr>
            <p:cNvPr id="219" name="Google Shape;219;p8"/>
            <p:cNvGrpSpPr/>
            <p:nvPr/>
          </p:nvGrpSpPr>
          <p:grpSpPr>
            <a:xfrm>
              <a:off x="8609226" y="4239564"/>
              <a:ext cx="351667" cy="716749"/>
              <a:chOff x="8609226" y="4239564"/>
              <a:chExt cx="351667" cy="716749"/>
            </a:xfrm>
          </p:grpSpPr>
          <p:sp>
            <p:nvSpPr>
              <p:cNvPr id="220" name="Google Shape;220;p8"/>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rot="363976">
                <a:off x="8617863" y="4771829"/>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8"/>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8"/>
          <p:cNvGrpSpPr/>
          <p:nvPr/>
        </p:nvGrpSpPr>
        <p:grpSpPr>
          <a:xfrm>
            <a:off x="480868" y="2325488"/>
            <a:ext cx="650509" cy="613567"/>
            <a:chOff x="6450343" y="704875"/>
            <a:chExt cx="650509" cy="613567"/>
          </a:xfrm>
        </p:grpSpPr>
        <p:grpSp>
          <p:nvGrpSpPr>
            <p:cNvPr id="224" name="Google Shape;224;p8"/>
            <p:cNvGrpSpPr/>
            <p:nvPr/>
          </p:nvGrpSpPr>
          <p:grpSpPr>
            <a:xfrm>
              <a:off x="6450343" y="704875"/>
              <a:ext cx="650509" cy="613567"/>
              <a:chOff x="6450343" y="704875"/>
              <a:chExt cx="650509" cy="613567"/>
            </a:xfrm>
          </p:grpSpPr>
          <p:sp>
            <p:nvSpPr>
              <p:cNvPr id="225" name="Google Shape;225;p8"/>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8"/>
            <p:cNvGrpSpPr/>
            <p:nvPr/>
          </p:nvGrpSpPr>
          <p:grpSpPr>
            <a:xfrm>
              <a:off x="6607140" y="922206"/>
              <a:ext cx="195220" cy="133742"/>
              <a:chOff x="6607140" y="922206"/>
              <a:chExt cx="195220" cy="133742"/>
            </a:xfrm>
          </p:grpSpPr>
          <p:sp>
            <p:nvSpPr>
              <p:cNvPr id="233" name="Google Shape;233;p8"/>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8"/>
          <p:cNvGrpSpPr/>
          <p:nvPr/>
        </p:nvGrpSpPr>
        <p:grpSpPr>
          <a:xfrm rot="1780472">
            <a:off x="227091" y="138470"/>
            <a:ext cx="544794" cy="1061711"/>
            <a:chOff x="8131695" y="2040926"/>
            <a:chExt cx="544763" cy="1061652"/>
          </a:xfrm>
        </p:grpSpPr>
        <p:grpSp>
          <p:nvGrpSpPr>
            <p:cNvPr id="237" name="Google Shape;237;p8"/>
            <p:cNvGrpSpPr/>
            <p:nvPr/>
          </p:nvGrpSpPr>
          <p:grpSpPr>
            <a:xfrm>
              <a:off x="8131695" y="2040926"/>
              <a:ext cx="364547" cy="1061652"/>
              <a:chOff x="3176527" y="1742980"/>
              <a:chExt cx="327654" cy="954208"/>
            </a:xfrm>
          </p:grpSpPr>
          <p:sp>
            <p:nvSpPr>
              <p:cNvPr id="238" name="Google Shape;238;p8"/>
              <p:cNvSpPr/>
              <p:nvPr/>
            </p:nvSpPr>
            <p:spPr>
              <a:xfrm>
                <a:off x="3176527" y="1742980"/>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3306476" y="2254117"/>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3433166" y="2626295"/>
                <a:ext cx="71014" cy="70893"/>
              </a:xfrm>
              <a:custGeom>
                <a:avLst/>
                <a:gdLst/>
                <a:ahLst/>
                <a:cxnLst/>
                <a:rect l="l" t="t" r="r" b="b"/>
                <a:pathLst>
                  <a:path w="588" h="587" extrusionOk="0">
                    <a:moveTo>
                      <a:pt x="294" y="0"/>
                    </a:moveTo>
                    <a:cubicBezTo>
                      <a:pt x="133" y="0"/>
                      <a:pt x="1" y="132"/>
                      <a:pt x="1" y="293"/>
                    </a:cubicBezTo>
                    <a:cubicBezTo>
                      <a:pt x="1" y="455"/>
                      <a:pt x="133" y="587"/>
                      <a:pt x="294" y="587"/>
                    </a:cubicBezTo>
                    <a:cubicBezTo>
                      <a:pt x="455" y="587"/>
                      <a:pt x="587" y="455"/>
                      <a:pt x="587" y="293"/>
                    </a:cubicBezTo>
                    <a:cubicBezTo>
                      <a:pt x="587" y="132"/>
                      <a:pt x="455"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8"/>
            <p:cNvSpPr/>
            <p:nvPr/>
          </p:nvSpPr>
          <p:spPr>
            <a:xfrm>
              <a:off x="8535501" y="2260817"/>
              <a:ext cx="140957"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8"/>
          <p:cNvSpPr/>
          <p:nvPr/>
        </p:nvSpPr>
        <p:spPr>
          <a:xfrm>
            <a:off x="3563905" y="421746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8"/>
          <p:cNvGrpSpPr/>
          <p:nvPr/>
        </p:nvGrpSpPr>
        <p:grpSpPr>
          <a:xfrm>
            <a:off x="7318972" y="277746"/>
            <a:ext cx="1180499" cy="452715"/>
            <a:chOff x="252934" y="4049671"/>
            <a:chExt cx="1180499" cy="452715"/>
          </a:xfrm>
        </p:grpSpPr>
        <p:sp>
          <p:nvSpPr>
            <p:cNvPr id="244" name="Google Shape;244;p8"/>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923137" y="43801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8"/>
        <p:cNvGrpSpPr/>
        <p:nvPr/>
      </p:nvGrpSpPr>
      <p:grpSpPr>
        <a:xfrm>
          <a:off x="0" y="0"/>
          <a:ext cx="0" cy="0"/>
          <a:chOff x="0" y="0"/>
          <a:chExt cx="0" cy="0"/>
        </a:xfrm>
      </p:grpSpPr>
      <p:sp>
        <p:nvSpPr>
          <p:cNvPr id="249" name="Google Shape;249;p9"/>
          <p:cNvSpPr/>
          <p:nvPr/>
        </p:nvSpPr>
        <p:spPr>
          <a:xfrm>
            <a:off x="4774863" y="4408750"/>
            <a:ext cx="4980022" cy="810670"/>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9"/>
          <p:cNvGrpSpPr/>
          <p:nvPr/>
        </p:nvGrpSpPr>
        <p:grpSpPr>
          <a:xfrm flipH="1">
            <a:off x="7846097" y="116026"/>
            <a:ext cx="952083" cy="925403"/>
            <a:chOff x="1083122" y="730213"/>
            <a:chExt cx="952083" cy="925403"/>
          </a:xfrm>
        </p:grpSpPr>
        <p:grpSp>
          <p:nvGrpSpPr>
            <p:cNvPr id="251" name="Google Shape;251;p9"/>
            <p:cNvGrpSpPr/>
            <p:nvPr/>
          </p:nvGrpSpPr>
          <p:grpSpPr>
            <a:xfrm>
              <a:off x="1083122" y="730213"/>
              <a:ext cx="952083" cy="925403"/>
              <a:chOff x="1083122" y="730213"/>
              <a:chExt cx="952083" cy="925403"/>
            </a:xfrm>
          </p:grpSpPr>
          <p:sp>
            <p:nvSpPr>
              <p:cNvPr id="252" name="Google Shape;252;p9"/>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9"/>
            <p:cNvGrpSpPr/>
            <p:nvPr/>
          </p:nvGrpSpPr>
          <p:grpSpPr>
            <a:xfrm>
              <a:off x="1497195" y="951504"/>
              <a:ext cx="194934" cy="74553"/>
              <a:chOff x="1497195" y="951504"/>
              <a:chExt cx="194934" cy="74553"/>
            </a:xfrm>
          </p:grpSpPr>
          <p:sp>
            <p:nvSpPr>
              <p:cNvPr id="256" name="Google Shape;256;p9"/>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9"/>
            <p:cNvGrpSpPr/>
            <p:nvPr/>
          </p:nvGrpSpPr>
          <p:grpSpPr>
            <a:xfrm>
              <a:off x="1550017" y="1079631"/>
              <a:ext cx="243775" cy="194934"/>
              <a:chOff x="1550017" y="1079631"/>
              <a:chExt cx="243775" cy="194934"/>
            </a:xfrm>
          </p:grpSpPr>
          <p:sp>
            <p:nvSpPr>
              <p:cNvPr id="259" name="Google Shape;259;p9"/>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1451474" y="1199474"/>
              <a:ext cx="372333" cy="98758"/>
              <a:chOff x="1451474" y="1199474"/>
              <a:chExt cx="372333" cy="98758"/>
            </a:xfrm>
          </p:grpSpPr>
          <p:sp>
            <p:nvSpPr>
              <p:cNvPr id="265" name="Google Shape;265;p9"/>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 name="Google Shape;267;p9"/>
          <p:cNvSpPr/>
          <p:nvPr/>
        </p:nvSpPr>
        <p:spPr>
          <a:xfrm>
            <a:off x="250755" y="194911"/>
            <a:ext cx="689818" cy="652571"/>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9"/>
          <p:cNvGrpSpPr/>
          <p:nvPr/>
        </p:nvGrpSpPr>
        <p:grpSpPr>
          <a:xfrm rot="10800000">
            <a:off x="124847" y="4319559"/>
            <a:ext cx="1054599" cy="566336"/>
            <a:chOff x="378834" y="4146651"/>
            <a:chExt cx="1054599" cy="566336"/>
          </a:xfrm>
        </p:grpSpPr>
        <p:sp>
          <p:nvSpPr>
            <p:cNvPr id="269" name="Google Shape;269;p9"/>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9"/>
          <p:cNvGrpSpPr/>
          <p:nvPr/>
        </p:nvGrpSpPr>
        <p:grpSpPr>
          <a:xfrm rot="-7062326">
            <a:off x="6565696" y="26082"/>
            <a:ext cx="415000" cy="716709"/>
            <a:chOff x="8609226" y="4239564"/>
            <a:chExt cx="415024" cy="716749"/>
          </a:xfrm>
        </p:grpSpPr>
        <p:grpSp>
          <p:nvGrpSpPr>
            <p:cNvPr id="274" name="Google Shape;274;p9"/>
            <p:cNvGrpSpPr/>
            <p:nvPr/>
          </p:nvGrpSpPr>
          <p:grpSpPr>
            <a:xfrm>
              <a:off x="8609226" y="4239564"/>
              <a:ext cx="351667" cy="716749"/>
              <a:chOff x="8609226" y="4239564"/>
              <a:chExt cx="351667" cy="716749"/>
            </a:xfrm>
          </p:grpSpPr>
          <p:sp>
            <p:nvSpPr>
              <p:cNvPr id="275" name="Google Shape;275;p9"/>
              <p:cNvSpPr/>
              <p:nvPr/>
            </p:nvSpPr>
            <p:spPr>
              <a:xfrm rot="363973">
                <a:off x="8806293" y="4247053"/>
                <a:ext cx="148385" cy="125501"/>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rot="363976">
                <a:off x="8617863" y="4771829"/>
                <a:ext cx="203234" cy="174234"/>
              </a:xfrm>
              <a:custGeom>
                <a:avLst/>
                <a:gdLst/>
                <a:ahLst/>
                <a:cxnLst/>
                <a:rect l="l" t="t" r="r" b="b"/>
                <a:pathLst>
                  <a:path w="1093" h="937" extrusionOk="0">
                    <a:moveTo>
                      <a:pt x="631" y="0"/>
                    </a:moveTo>
                    <a:cubicBezTo>
                      <a:pt x="213" y="0"/>
                      <a:pt x="0" y="506"/>
                      <a:pt x="294" y="799"/>
                    </a:cubicBezTo>
                    <a:cubicBezTo>
                      <a:pt x="391" y="894"/>
                      <a:pt x="509" y="937"/>
                      <a:pt x="625" y="937"/>
                    </a:cubicBezTo>
                    <a:cubicBezTo>
                      <a:pt x="865" y="937"/>
                      <a:pt x="1093" y="752"/>
                      <a:pt x="1093" y="469"/>
                    </a:cubicBezTo>
                    <a:cubicBezTo>
                      <a:pt x="1093" y="213"/>
                      <a:pt x="888"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9"/>
            <p:cNvSpPr/>
            <p:nvPr/>
          </p:nvSpPr>
          <p:spPr>
            <a:xfrm rot="363931">
              <a:off x="8900043" y="4633709"/>
              <a:ext cx="119213" cy="100818"/>
            </a:xfrm>
            <a:custGeom>
              <a:avLst/>
              <a:gdLst/>
              <a:ahLst/>
              <a:cxnLst/>
              <a:rect l="l" t="t" r="r" b="b"/>
              <a:pathLst>
                <a:path w="603" h="510" extrusionOk="0">
                  <a:moveTo>
                    <a:pt x="346" y="0"/>
                  </a:moveTo>
                  <a:cubicBezTo>
                    <a:pt x="118" y="0"/>
                    <a:pt x="1" y="272"/>
                    <a:pt x="162" y="433"/>
                  </a:cubicBezTo>
                  <a:cubicBezTo>
                    <a:pt x="215" y="486"/>
                    <a:pt x="280" y="510"/>
                    <a:pt x="343" y="510"/>
                  </a:cubicBezTo>
                  <a:cubicBezTo>
                    <a:pt x="473" y="510"/>
                    <a:pt x="597" y="410"/>
                    <a:pt x="602" y="257"/>
                  </a:cubicBezTo>
                  <a:cubicBezTo>
                    <a:pt x="602" y="118"/>
                    <a:pt x="485"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9"/>
          <p:cNvSpPr txBox="1">
            <a:spLocks noGrp="1"/>
          </p:cNvSpPr>
          <p:nvPr>
            <p:ph type="title"/>
          </p:nvPr>
        </p:nvSpPr>
        <p:spPr>
          <a:xfrm>
            <a:off x="715097" y="1267350"/>
            <a:ext cx="459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9" name="Google Shape;279;p9"/>
          <p:cNvSpPr txBox="1">
            <a:spLocks noGrp="1"/>
          </p:cNvSpPr>
          <p:nvPr>
            <p:ph type="subTitle" idx="1"/>
          </p:nvPr>
        </p:nvSpPr>
        <p:spPr>
          <a:xfrm>
            <a:off x="715100" y="2156250"/>
            <a:ext cx="4021200" cy="171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0"/>
        <p:cNvGrpSpPr/>
        <p:nvPr/>
      </p:nvGrpSpPr>
      <p:grpSpPr>
        <a:xfrm>
          <a:off x="0" y="0"/>
          <a:ext cx="0" cy="0"/>
          <a:chOff x="0" y="0"/>
          <a:chExt cx="0" cy="0"/>
        </a:xfrm>
      </p:grpSpPr>
      <p:sp>
        <p:nvSpPr>
          <p:cNvPr id="281" name="Google Shape;281;p10"/>
          <p:cNvSpPr/>
          <p:nvPr/>
        </p:nvSpPr>
        <p:spPr>
          <a:xfrm>
            <a:off x="1202675" y="2904575"/>
            <a:ext cx="11789488" cy="2271982"/>
          </a:xfrm>
          <a:custGeom>
            <a:avLst/>
            <a:gdLst/>
            <a:ahLst/>
            <a:cxnLst/>
            <a:rect l="l" t="t" r="r" b="b"/>
            <a:pathLst>
              <a:path w="37479" h="6101" extrusionOk="0">
                <a:moveTo>
                  <a:pt x="37479" y="1"/>
                </a:moveTo>
                <a:cubicBezTo>
                  <a:pt x="35072" y="1365"/>
                  <a:pt x="31547" y="1826"/>
                  <a:pt x="27627" y="1826"/>
                </a:cubicBezTo>
                <a:cubicBezTo>
                  <a:pt x="24217" y="1826"/>
                  <a:pt x="20507" y="1477"/>
                  <a:pt x="16973" y="1071"/>
                </a:cubicBezTo>
                <a:cubicBezTo>
                  <a:pt x="16411" y="1006"/>
                  <a:pt x="15843" y="976"/>
                  <a:pt x="15273" y="976"/>
                </a:cubicBezTo>
                <a:cubicBezTo>
                  <a:pt x="8882" y="976"/>
                  <a:pt x="2161" y="4768"/>
                  <a:pt x="1" y="6101"/>
                </a:cubicBezTo>
                <a:lnTo>
                  <a:pt x="37479" y="6101"/>
                </a:lnTo>
                <a:lnTo>
                  <a:pt x="37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0"/>
          <p:cNvGrpSpPr/>
          <p:nvPr/>
        </p:nvGrpSpPr>
        <p:grpSpPr>
          <a:xfrm flipH="1">
            <a:off x="90623" y="452471"/>
            <a:ext cx="887655" cy="912675"/>
            <a:chOff x="7388981" y="2076648"/>
            <a:chExt cx="653072" cy="671479"/>
          </a:xfrm>
        </p:grpSpPr>
        <p:grpSp>
          <p:nvGrpSpPr>
            <p:cNvPr id="283" name="Google Shape;283;p10"/>
            <p:cNvGrpSpPr/>
            <p:nvPr/>
          </p:nvGrpSpPr>
          <p:grpSpPr>
            <a:xfrm>
              <a:off x="7388981" y="2076648"/>
              <a:ext cx="653072" cy="671479"/>
              <a:chOff x="7388981" y="2076648"/>
              <a:chExt cx="653072" cy="671479"/>
            </a:xfrm>
          </p:grpSpPr>
          <p:sp>
            <p:nvSpPr>
              <p:cNvPr id="284" name="Google Shape;284;p10"/>
              <p:cNvSpPr/>
              <p:nvPr/>
            </p:nvSpPr>
            <p:spPr>
              <a:xfrm>
                <a:off x="7388981" y="2091115"/>
                <a:ext cx="536502" cy="657012"/>
              </a:xfrm>
              <a:custGeom>
                <a:avLst/>
                <a:gdLst/>
                <a:ahLst/>
                <a:cxnLst/>
                <a:rect l="l" t="t" r="r" b="b"/>
                <a:pathLst>
                  <a:path w="7083" h="8674" extrusionOk="0">
                    <a:moveTo>
                      <a:pt x="2398" y="0"/>
                    </a:moveTo>
                    <a:lnTo>
                      <a:pt x="2398" y="0"/>
                    </a:lnTo>
                    <a:cubicBezTo>
                      <a:pt x="2493" y="609"/>
                      <a:pt x="2398" y="1239"/>
                      <a:pt x="2427" y="1862"/>
                    </a:cubicBezTo>
                    <a:cubicBezTo>
                      <a:pt x="2434" y="1892"/>
                      <a:pt x="2427" y="1921"/>
                      <a:pt x="2420" y="1950"/>
                    </a:cubicBezTo>
                    <a:cubicBezTo>
                      <a:pt x="2405" y="1972"/>
                      <a:pt x="2390" y="1994"/>
                      <a:pt x="2368" y="2009"/>
                    </a:cubicBezTo>
                    <a:lnTo>
                      <a:pt x="2002" y="2332"/>
                    </a:lnTo>
                    <a:cubicBezTo>
                      <a:pt x="1371" y="1994"/>
                      <a:pt x="711" y="1716"/>
                      <a:pt x="30" y="1503"/>
                    </a:cubicBezTo>
                    <a:lnTo>
                      <a:pt x="30" y="1503"/>
                    </a:lnTo>
                    <a:lnTo>
                      <a:pt x="1063" y="3387"/>
                    </a:lnTo>
                    <a:cubicBezTo>
                      <a:pt x="1093" y="3439"/>
                      <a:pt x="1115" y="3490"/>
                      <a:pt x="1129" y="3541"/>
                    </a:cubicBezTo>
                    <a:cubicBezTo>
                      <a:pt x="1173" y="3695"/>
                      <a:pt x="1122" y="3857"/>
                      <a:pt x="1063" y="4003"/>
                    </a:cubicBezTo>
                    <a:cubicBezTo>
                      <a:pt x="711" y="4062"/>
                      <a:pt x="352" y="4084"/>
                      <a:pt x="0" y="4106"/>
                    </a:cubicBezTo>
                    <a:cubicBezTo>
                      <a:pt x="257" y="4216"/>
                      <a:pt x="506" y="4348"/>
                      <a:pt x="748" y="4509"/>
                    </a:cubicBezTo>
                    <a:cubicBezTo>
                      <a:pt x="821" y="4553"/>
                      <a:pt x="895" y="4612"/>
                      <a:pt x="953" y="4678"/>
                    </a:cubicBezTo>
                    <a:cubicBezTo>
                      <a:pt x="1063" y="4832"/>
                      <a:pt x="1063" y="5052"/>
                      <a:pt x="1159" y="5220"/>
                    </a:cubicBezTo>
                    <a:cubicBezTo>
                      <a:pt x="843" y="5733"/>
                      <a:pt x="535" y="6159"/>
                      <a:pt x="227" y="6584"/>
                    </a:cubicBezTo>
                    <a:cubicBezTo>
                      <a:pt x="777" y="6569"/>
                      <a:pt x="1364" y="6525"/>
                      <a:pt x="1818" y="6203"/>
                    </a:cubicBezTo>
                    <a:cubicBezTo>
                      <a:pt x="1870" y="6298"/>
                      <a:pt x="1936" y="6386"/>
                      <a:pt x="2009" y="6467"/>
                    </a:cubicBezTo>
                    <a:cubicBezTo>
                      <a:pt x="1958" y="7097"/>
                      <a:pt x="1965" y="7735"/>
                      <a:pt x="2024" y="8365"/>
                    </a:cubicBezTo>
                    <a:cubicBezTo>
                      <a:pt x="2464" y="8102"/>
                      <a:pt x="2881" y="7786"/>
                      <a:pt x="3263" y="7442"/>
                    </a:cubicBezTo>
                    <a:cubicBezTo>
                      <a:pt x="3402" y="7442"/>
                      <a:pt x="3541" y="7464"/>
                      <a:pt x="3681" y="7500"/>
                    </a:cubicBezTo>
                    <a:cubicBezTo>
                      <a:pt x="3857" y="7904"/>
                      <a:pt x="4025" y="8285"/>
                      <a:pt x="4194" y="8673"/>
                    </a:cubicBezTo>
                    <a:cubicBezTo>
                      <a:pt x="4436" y="8285"/>
                      <a:pt x="4634" y="7874"/>
                      <a:pt x="4780" y="7442"/>
                    </a:cubicBezTo>
                    <a:cubicBezTo>
                      <a:pt x="4883" y="7376"/>
                      <a:pt x="4993" y="7310"/>
                      <a:pt x="5110" y="7258"/>
                    </a:cubicBezTo>
                    <a:cubicBezTo>
                      <a:pt x="5799" y="7500"/>
                      <a:pt x="6459" y="7808"/>
                      <a:pt x="7082" y="8182"/>
                    </a:cubicBezTo>
                    <a:cubicBezTo>
                      <a:pt x="6884" y="7610"/>
                      <a:pt x="6745" y="7016"/>
                      <a:pt x="6657" y="6415"/>
                    </a:cubicBezTo>
                    <a:cubicBezTo>
                      <a:pt x="6379" y="4575"/>
                      <a:pt x="5118" y="3043"/>
                      <a:pt x="4252" y="1415"/>
                    </a:cubicBezTo>
                    <a:cubicBezTo>
                      <a:pt x="3945" y="1503"/>
                      <a:pt x="3710" y="1591"/>
                      <a:pt x="3468" y="1672"/>
                    </a:cubicBezTo>
                    <a:cubicBezTo>
                      <a:pt x="3145" y="1093"/>
                      <a:pt x="2786" y="536"/>
                      <a:pt x="2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7452834" y="2185492"/>
                <a:ext cx="493706" cy="493782"/>
              </a:xfrm>
              <a:custGeom>
                <a:avLst/>
                <a:gdLst/>
                <a:ahLst/>
                <a:cxnLst/>
                <a:rect l="l" t="t" r="r" b="b"/>
                <a:pathLst>
                  <a:path w="6518" h="6519" extrusionOk="0">
                    <a:moveTo>
                      <a:pt x="3255" y="1"/>
                    </a:moveTo>
                    <a:cubicBezTo>
                      <a:pt x="1459" y="1"/>
                      <a:pt x="0" y="1460"/>
                      <a:pt x="0" y="3263"/>
                    </a:cubicBezTo>
                    <a:cubicBezTo>
                      <a:pt x="0" y="5059"/>
                      <a:pt x="1459" y="6518"/>
                      <a:pt x="3255" y="6518"/>
                    </a:cubicBezTo>
                    <a:cubicBezTo>
                      <a:pt x="5059" y="6518"/>
                      <a:pt x="6518" y="5059"/>
                      <a:pt x="6518" y="3263"/>
                    </a:cubicBezTo>
                    <a:cubicBezTo>
                      <a:pt x="6518" y="1460"/>
                      <a:pt x="5059" y="1"/>
                      <a:pt x="32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7678249" y="2076648"/>
                <a:ext cx="363803" cy="502644"/>
              </a:xfrm>
              <a:custGeom>
                <a:avLst/>
                <a:gdLst/>
                <a:ahLst/>
                <a:cxnLst/>
                <a:rect l="l" t="t" r="r" b="b"/>
                <a:pathLst>
                  <a:path w="4803" h="6636" extrusionOk="0">
                    <a:moveTo>
                      <a:pt x="1387" y="1"/>
                    </a:moveTo>
                    <a:cubicBezTo>
                      <a:pt x="888" y="653"/>
                      <a:pt x="426" y="1335"/>
                      <a:pt x="1" y="2039"/>
                    </a:cubicBezTo>
                    <a:cubicBezTo>
                      <a:pt x="771" y="2757"/>
                      <a:pt x="1159" y="3776"/>
                      <a:pt x="1621" y="4722"/>
                    </a:cubicBezTo>
                    <a:cubicBezTo>
                      <a:pt x="1944" y="5382"/>
                      <a:pt x="2310" y="6020"/>
                      <a:pt x="2714" y="6636"/>
                    </a:cubicBezTo>
                    <a:lnTo>
                      <a:pt x="2911" y="6262"/>
                    </a:lnTo>
                    <a:cubicBezTo>
                      <a:pt x="3234" y="6215"/>
                      <a:pt x="3561" y="6191"/>
                      <a:pt x="3886" y="6191"/>
                    </a:cubicBezTo>
                    <a:cubicBezTo>
                      <a:pt x="3967" y="6191"/>
                      <a:pt x="4048" y="6193"/>
                      <a:pt x="4128" y="6196"/>
                    </a:cubicBezTo>
                    <a:cubicBezTo>
                      <a:pt x="3872" y="5866"/>
                      <a:pt x="3579" y="5565"/>
                      <a:pt x="3263" y="5301"/>
                    </a:cubicBezTo>
                    <a:cubicBezTo>
                      <a:pt x="3263" y="5169"/>
                      <a:pt x="3278" y="5045"/>
                      <a:pt x="3293" y="4927"/>
                    </a:cubicBezTo>
                    <a:cubicBezTo>
                      <a:pt x="3828" y="4510"/>
                      <a:pt x="4334" y="4062"/>
                      <a:pt x="4803" y="3578"/>
                    </a:cubicBezTo>
                    <a:cubicBezTo>
                      <a:pt x="4656" y="3574"/>
                      <a:pt x="4508" y="3573"/>
                      <a:pt x="4361" y="3573"/>
                    </a:cubicBezTo>
                    <a:cubicBezTo>
                      <a:pt x="3958" y="3573"/>
                      <a:pt x="3556" y="3586"/>
                      <a:pt x="3153" y="3608"/>
                    </a:cubicBezTo>
                    <a:cubicBezTo>
                      <a:pt x="3043" y="3476"/>
                      <a:pt x="2955" y="3322"/>
                      <a:pt x="2897" y="3153"/>
                    </a:cubicBezTo>
                    <a:cubicBezTo>
                      <a:pt x="3007" y="2611"/>
                      <a:pt x="3087" y="2068"/>
                      <a:pt x="3139" y="1511"/>
                    </a:cubicBezTo>
                    <a:lnTo>
                      <a:pt x="3139" y="1511"/>
                    </a:lnTo>
                    <a:cubicBezTo>
                      <a:pt x="2794" y="1834"/>
                      <a:pt x="2428" y="2141"/>
                      <a:pt x="2054" y="2427"/>
                    </a:cubicBezTo>
                    <a:lnTo>
                      <a:pt x="1665" y="2149"/>
                    </a:lnTo>
                    <a:cubicBezTo>
                      <a:pt x="1577" y="1416"/>
                      <a:pt x="1475" y="712"/>
                      <a:pt x="13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10"/>
            <p:cNvSpPr/>
            <p:nvPr/>
          </p:nvSpPr>
          <p:spPr>
            <a:xfrm>
              <a:off x="7492221" y="2226015"/>
              <a:ext cx="366606" cy="366606"/>
            </a:xfrm>
            <a:custGeom>
              <a:avLst/>
              <a:gdLst/>
              <a:ahLst/>
              <a:cxnLst/>
              <a:rect l="l" t="t" r="r" b="b"/>
              <a:pathLst>
                <a:path w="4840" h="4840" extrusionOk="0">
                  <a:moveTo>
                    <a:pt x="2420" y="1"/>
                  </a:moveTo>
                  <a:cubicBezTo>
                    <a:pt x="1079" y="1"/>
                    <a:pt x="1" y="1086"/>
                    <a:pt x="1" y="2420"/>
                  </a:cubicBezTo>
                  <a:cubicBezTo>
                    <a:pt x="1" y="3755"/>
                    <a:pt x="1079" y="4840"/>
                    <a:pt x="2420" y="4840"/>
                  </a:cubicBezTo>
                  <a:cubicBezTo>
                    <a:pt x="3755" y="4840"/>
                    <a:pt x="4840" y="3755"/>
                    <a:pt x="4840" y="2420"/>
                  </a:cubicBezTo>
                  <a:cubicBezTo>
                    <a:pt x="4840" y="1086"/>
                    <a:pt x="3755" y="1"/>
                    <a:pt x="2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0"/>
            <p:cNvGrpSpPr/>
            <p:nvPr/>
          </p:nvGrpSpPr>
          <p:grpSpPr>
            <a:xfrm>
              <a:off x="7681052" y="2459762"/>
              <a:ext cx="201632" cy="193375"/>
              <a:chOff x="7681052" y="2459762"/>
              <a:chExt cx="201632" cy="193375"/>
            </a:xfrm>
          </p:grpSpPr>
          <p:sp>
            <p:nvSpPr>
              <p:cNvPr id="289" name="Google Shape;289;p10"/>
              <p:cNvSpPr/>
              <p:nvPr/>
            </p:nvSpPr>
            <p:spPr>
              <a:xfrm>
                <a:off x="7681052" y="2612084"/>
                <a:ext cx="47871" cy="41054"/>
              </a:xfrm>
              <a:custGeom>
                <a:avLst/>
                <a:gdLst/>
                <a:ahLst/>
                <a:cxnLst/>
                <a:rect l="l" t="t" r="r" b="b"/>
                <a:pathLst>
                  <a:path w="632" h="542" extrusionOk="0">
                    <a:moveTo>
                      <a:pt x="268" y="0"/>
                    </a:moveTo>
                    <a:cubicBezTo>
                      <a:pt x="131" y="0"/>
                      <a:pt x="1" y="107"/>
                      <a:pt x="1" y="270"/>
                    </a:cubicBezTo>
                    <a:cubicBezTo>
                      <a:pt x="1" y="417"/>
                      <a:pt x="118" y="542"/>
                      <a:pt x="264" y="542"/>
                    </a:cubicBezTo>
                    <a:cubicBezTo>
                      <a:pt x="506" y="542"/>
                      <a:pt x="631" y="248"/>
                      <a:pt x="455" y="80"/>
                    </a:cubicBezTo>
                    <a:cubicBezTo>
                      <a:pt x="400" y="25"/>
                      <a:pt x="333"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0"/>
              <p:cNvSpPr/>
              <p:nvPr/>
            </p:nvSpPr>
            <p:spPr>
              <a:xfrm>
                <a:off x="7848750" y="2526493"/>
                <a:ext cx="27268" cy="27268"/>
              </a:xfrm>
              <a:custGeom>
                <a:avLst/>
                <a:gdLst/>
                <a:ahLst/>
                <a:cxnLst/>
                <a:rect l="l" t="t" r="r" b="b"/>
                <a:pathLst>
                  <a:path w="360" h="360" extrusionOk="0">
                    <a:moveTo>
                      <a:pt x="177" y="0"/>
                    </a:moveTo>
                    <a:cubicBezTo>
                      <a:pt x="81" y="0"/>
                      <a:pt x="1" y="81"/>
                      <a:pt x="1" y="183"/>
                    </a:cubicBezTo>
                    <a:cubicBezTo>
                      <a:pt x="1" y="279"/>
                      <a:pt x="81" y="359"/>
                      <a:pt x="177" y="359"/>
                    </a:cubicBezTo>
                    <a:cubicBezTo>
                      <a:pt x="279" y="359"/>
                      <a:pt x="360" y="279"/>
                      <a:pt x="360" y="183"/>
                    </a:cubicBezTo>
                    <a:cubicBezTo>
                      <a:pt x="360" y="81"/>
                      <a:pt x="279"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7860945" y="2459762"/>
                <a:ext cx="21739" cy="18482"/>
              </a:xfrm>
              <a:custGeom>
                <a:avLst/>
                <a:gdLst/>
                <a:ahLst/>
                <a:cxnLst/>
                <a:rect l="l" t="t" r="r" b="b"/>
                <a:pathLst>
                  <a:path w="287" h="244" extrusionOk="0">
                    <a:moveTo>
                      <a:pt x="125" y="0"/>
                    </a:moveTo>
                    <a:cubicBezTo>
                      <a:pt x="61" y="0"/>
                      <a:pt x="1" y="49"/>
                      <a:pt x="1" y="119"/>
                    </a:cubicBezTo>
                    <a:cubicBezTo>
                      <a:pt x="1" y="185"/>
                      <a:pt x="60" y="243"/>
                      <a:pt x="126" y="243"/>
                    </a:cubicBezTo>
                    <a:cubicBezTo>
                      <a:pt x="236" y="243"/>
                      <a:pt x="287" y="111"/>
                      <a:pt x="214" y="38"/>
                    </a:cubicBezTo>
                    <a:cubicBezTo>
                      <a:pt x="187" y="12"/>
                      <a:pt x="156"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10"/>
            <p:cNvSpPr/>
            <p:nvPr/>
          </p:nvSpPr>
          <p:spPr>
            <a:xfrm>
              <a:off x="7622198" y="2292898"/>
              <a:ext cx="47795" cy="40978"/>
            </a:xfrm>
            <a:custGeom>
              <a:avLst/>
              <a:gdLst/>
              <a:ahLst/>
              <a:cxnLst/>
              <a:rect l="l" t="t" r="r" b="b"/>
              <a:pathLst>
                <a:path w="631" h="541" extrusionOk="0">
                  <a:moveTo>
                    <a:pt x="276" y="0"/>
                  </a:moveTo>
                  <a:cubicBezTo>
                    <a:pt x="136" y="0"/>
                    <a:pt x="0" y="109"/>
                    <a:pt x="0" y="269"/>
                  </a:cubicBezTo>
                  <a:cubicBezTo>
                    <a:pt x="0" y="423"/>
                    <a:pt x="125" y="540"/>
                    <a:pt x="272" y="540"/>
                  </a:cubicBezTo>
                  <a:cubicBezTo>
                    <a:pt x="514" y="540"/>
                    <a:pt x="631" y="254"/>
                    <a:pt x="462" y="78"/>
                  </a:cubicBezTo>
                  <a:cubicBezTo>
                    <a:pt x="408" y="24"/>
                    <a:pt x="342"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7566678" y="2284338"/>
              <a:ext cx="27268" cy="26738"/>
            </a:xfrm>
            <a:custGeom>
              <a:avLst/>
              <a:gdLst/>
              <a:ahLst/>
              <a:cxnLst/>
              <a:rect l="l" t="t" r="r" b="b"/>
              <a:pathLst>
                <a:path w="360" h="353" extrusionOk="0">
                  <a:moveTo>
                    <a:pt x="176" y="1"/>
                  </a:moveTo>
                  <a:cubicBezTo>
                    <a:pt x="81" y="1"/>
                    <a:pt x="0" y="74"/>
                    <a:pt x="0" y="177"/>
                  </a:cubicBezTo>
                  <a:cubicBezTo>
                    <a:pt x="0" y="272"/>
                    <a:pt x="81" y="353"/>
                    <a:pt x="176" y="353"/>
                  </a:cubicBezTo>
                  <a:cubicBezTo>
                    <a:pt x="279" y="353"/>
                    <a:pt x="360" y="272"/>
                    <a:pt x="360" y="177"/>
                  </a:cubicBezTo>
                  <a:cubicBezTo>
                    <a:pt x="360" y="74"/>
                    <a:pt x="279"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7674916" y="2259267"/>
              <a:ext cx="21209" cy="18482"/>
            </a:xfrm>
            <a:custGeom>
              <a:avLst/>
              <a:gdLst/>
              <a:ahLst/>
              <a:cxnLst/>
              <a:rect l="l" t="t" r="r" b="b"/>
              <a:pathLst>
                <a:path w="280" h="244" extrusionOk="0">
                  <a:moveTo>
                    <a:pt x="120" y="1"/>
                  </a:moveTo>
                  <a:cubicBezTo>
                    <a:pt x="58" y="1"/>
                    <a:pt x="1" y="52"/>
                    <a:pt x="1" y="126"/>
                  </a:cubicBezTo>
                  <a:cubicBezTo>
                    <a:pt x="1" y="192"/>
                    <a:pt x="52" y="244"/>
                    <a:pt x="118" y="244"/>
                  </a:cubicBezTo>
                  <a:cubicBezTo>
                    <a:pt x="228" y="244"/>
                    <a:pt x="279" y="112"/>
                    <a:pt x="206" y="38"/>
                  </a:cubicBezTo>
                  <a:cubicBezTo>
                    <a:pt x="180" y="12"/>
                    <a:pt x="150"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0"/>
            <p:cNvGrpSpPr/>
            <p:nvPr/>
          </p:nvGrpSpPr>
          <p:grpSpPr>
            <a:xfrm>
              <a:off x="7550014" y="2367127"/>
              <a:ext cx="172774" cy="89454"/>
              <a:chOff x="7550014" y="2367127"/>
              <a:chExt cx="172774" cy="89454"/>
            </a:xfrm>
          </p:grpSpPr>
          <p:sp>
            <p:nvSpPr>
              <p:cNvPr id="296" name="Google Shape;296;p10"/>
              <p:cNvSpPr/>
              <p:nvPr/>
            </p:nvSpPr>
            <p:spPr>
              <a:xfrm>
                <a:off x="7550014" y="2370990"/>
                <a:ext cx="48931" cy="30071"/>
              </a:xfrm>
              <a:custGeom>
                <a:avLst/>
                <a:gdLst/>
                <a:ahLst/>
                <a:cxnLst/>
                <a:rect l="l" t="t" r="r" b="b"/>
                <a:pathLst>
                  <a:path w="646" h="397" fill="none" extrusionOk="0">
                    <a:moveTo>
                      <a:pt x="0" y="0"/>
                    </a:moveTo>
                    <a:cubicBezTo>
                      <a:pt x="191" y="162"/>
                      <a:pt x="411" y="294"/>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7553877" y="2368793"/>
                <a:ext cx="39539" cy="37797"/>
              </a:xfrm>
              <a:custGeom>
                <a:avLst/>
                <a:gdLst/>
                <a:ahLst/>
                <a:cxnLst/>
                <a:rect l="l" t="t" r="r" b="b"/>
                <a:pathLst>
                  <a:path w="522" h="499" fill="none" extrusionOk="0">
                    <a:moveTo>
                      <a:pt x="521" y="0"/>
                    </a:moveTo>
                    <a:cubicBezTo>
                      <a:pt x="375" y="191"/>
                      <a:pt x="221" y="396"/>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7673856" y="2369324"/>
                <a:ext cx="48931" cy="30071"/>
              </a:xfrm>
              <a:custGeom>
                <a:avLst/>
                <a:gdLst/>
                <a:ahLst/>
                <a:cxnLst/>
                <a:rect l="l" t="t" r="r" b="b"/>
                <a:pathLst>
                  <a:path w="646" h="397" fill="none" extrusionOk="0">
                    <a:moveTo>
                      <a:pt x="0" y="0"/>
                    </a:moveTo>
                    <a:cubicBezTo>
                      <a:pt x="198" y="162"/>
                      <a:pt x="411" y="301"/>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7677719" y="2367127"/>
                <a:ext cx="39539" cy="37797"/>
              </a:xfrm>
              <a:custGeom>
                <a:avLst/>
                <a:gdLst/>
                <a:ahLst/>
                <a:cxnLst/>
                <a:rect l="l" t="t" r="r" b="b"/>
                <a:pathLst>
                  <a:path w="522" h="499" fill="none" extrusionOk="0">
                    <a:moveTo>
                      <a:pt x="521" y="0"/>
                    </a:moveTo>
                    <a:cubicBezTo>
                      <a:pt x="374" y="198"/>
                      <a:pt x="221" y="403"/>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7596066" y="2429313"/>
                <a:ext cx="79532" cy="27268"/>
              </a:xfrm>
              <a:custGeom>
                <a:avLst/>
                <a:gdLst/>
                <a:ahLst/>
                <a:cxnLst/>
                <a:rect l="l" t="t" r="r" b="b"/>
                <a:pathLst>
                  <a:path w="1050" h="360" fill="none" extrusionOk="0">
                    <a:moveTo>
                      <a:pt x="1" y="359"/>
                    </a:moveTo>
                    <a:cubicBezTo>
                      <a:pt x="81" y="154"/>
                      <a:pt x="272" y="7"/>
                      <a:pt x="499" y="0"/>
                    </a:cubicBezTo>
                    <a:cubicBezTo>
                      <a:pt x="719" y="0"/>
                      <a:pt x="925" y="110"/>
                      <a:pt x="1049" y="293"/>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1" name="Google Shape;301;p10"/>
          <p:cNvGrpSpPr/>
          <p:nvPr/>
        </p:nvGrpSpPr>
        <p:grpSpPr>
          <a:xfrm flipH="1">
            <a:off x="928986" y="-4"/>
            <a:ext cx="828407" cy="805193"/>
            <a:chOff x="1083122" y="730213"/>
            <a:chExt cx="952083" cy="925403"/>
          </a:xfrm>
        </p:grpSpPr>
        <p:grpSp>
          <p:nvGrpSpPr>
            <p:cNvPr id="302" name="Google Shape;302;p10"/>
            <p:cNvGrpSpPr/>
            <p:nvPr/>
          </p:nvGrpSpPr>
          <p:grpSpPr>
            <a:xfrm>
              <a:off x="1083122" y="730213"/>
              <a:ext cx="952083" cy="925403"/>
              <a:chOff x="1083122" y="730213"/>
              <a:chExt cx="952083" cy="925403"/>
            </a:xfrm>
          </p:grpSpPr>
          <p:sp>
            <p:nvSpPr>
              <p:cNvPr id="303" name="Google Shape;303;p10"/>
              <p:cNvSpPr/>
              <p:nvPr/>
            </p:nvSpPr>
            <p:spPr>
              <a:xfrm>
                <a:off x="1083122" y="730213"/>
                <a:ext cx="952083" cy="925403"/>
              </a:xfrm>
              <a:custGeom>
                <a:avLst/>
                <a:gdLst/>
                <a:ahLst/>
                <a:cxnLst/>
                <a:rect l="l" t="t" r="r" b="b"/>
                <a:pathLst>
                  <a:path w="8850" h="8602" extrusionOk="0">
                    <a:moveTo>
                      <a:pt x="5345" y="1"/>
                    </a:moveTo>
                    <a:cubicBezTo>
                      <a:pt x="5235" y="1"/>
                      <a:pt x="5140" y="89"/>
                      <a:pt x="5059" y="177"/>
                    </a:cubicBezTo>
                    <a:cubicBezTo>
                      <a:pt x="4553" y="741"/>
                      <a:pt x="4106" y="1350"/>
                      <a:pt x="3710" y="1995"/>
                    </a:cubicBezTo>
                    <a:cubicBezTo>
                      <a:pt x="3307" y="1672"/>
                      <a:pt x="2874" y="1379"/>
                      <a:pt x="2420" y="1130"/>
                    </a:cubicBezTo>
                    <a:cubicBezTo>
                      <a:pt x="2128" y="958"/>
                      <a:pt x="1803" y="787"/>
                      <a:pt x="1473" y="787"/>
                    </a:cubicBezTo>
                    <a:cubicBezTo>
                      <a:pt x="1422" y="787"/>
                      <a:pt x="1371" y="791"/>
                      <a:pt x="1320" y="800"/>
                    </a:cubicBezTo>
                    <a:cubicBezTo>
                      <a:pt x="1217" y="807"/>
                      <a:pt x="1137" y="866"/>
                      <a:pt x="1093" y="954"/>
                    </a:cubicBezTo>
                    <a:cubicBezTo>
                      <a:pt x="1078" y="1012"/>
                      <a:pt x="1085" y="1078"/>
                      <a:pt x="1115" y="1137"/>
                    </a:cubicBezTo>
                    <a:cubicBezTo>
                      <a:pt x="1342" y="1877"/>
                      <a:pt x="1577" y="2618"/>
                      <a:pt x="1804" y="3358"/>
                    </a:cubicBezTo>
                    <a:cubicBezTo>
                      <a:pt x="1261" y="3402"/>
                      <a:pt x="733" y="3520"/>
                      <a:pt x="213" y="3688"/>
                    </a:cubicBezTo>
                    <a:cubicBezTo>
                      <a:pt x="162" y="3703"/>
                      <a:pt x="110" y="3732"/>
                      <a:pt x="74" y="3769"/>
                    </a:cubicBezTo>
                    <a:cubicBezTo>
                      <a:pt x="0" y="3850"/>
                      <a:pt x="52" y="3974"/>
                      <a:pt x="110" y="4062"/>
                    </a:cubicBezTo>
                    <a:cubicBezTo>
                      <a:pt x="286" y="4290"/>
                      <a:pt x="557" y="4443"/>
                      <a:pt x="821" y="4590"/>
                    </a:cubicBezTo>
                    <a:cubicBezTo>
                      <a:pt x="1063" y="4722"/>
                      <a:pt x="1313" y="4847"/>
                      <a:pt x="1562" y="4971"/>
                    </a:cubicBezTo>
                    <a:cubicBezTo>
                      <a:pt x="1320" y="5375"/>
                      <a:pt x="1063" y="5770"/>
                      <a:pt x="792" y="6152"/>
                    </a:cubicBezTo>
                    <a:cubicBezTo>
                      <a:pt x="711" y="6262"/>
                      <a:pt x="623" y="6394"/>
                      <a:pt x="660" y="6526"/>
                    </a:cubicBezTo>
                    <a:cubicBezTo>
                      <a:pt x="701" y="6678"/>
                      <a:pt x="860" y="6725"/>
                      <a:pt x="1027" y="6725"/>
                    </a:cubicBezTo>
                    <a:cubicBezTo>
                      <a:pt x="1102" y="6725"/>
                      <a:pt x="1179" y="6715"/>
                      <a:pt x="1247" y="6702"/>
                    </a:cubicBezTo>
                    <a:lnTo>
                      <a:pt x="2625" y="6438"/>
                    </a:lnTo>
                    <a:cubicBezTo>
                      <a:pt x="2716" y="6417"/>
                      <a:pt x="2813" y="6398"/>
                      <a:pt x="2906" y="6398"/>
                    </a:cubicBezTo>
                    <a:cubicBezTo>
                      <a:pt x="2976" y="6398"/>
                      <a:pt x="3045" y="6409"/>
                      <a:pt x="3109" y="6438"/>
                    </a:cubicBezTo>
                    <a:cubicBezTo>
                      <a:pt x="3409" y="6577"/>
                      <a:pt x="3417" y="8556"/>
                      <a:pt x="3776" y="8600"/>
                    </a:cubicBezTo>
                    <a:cubicBezTo>
                      <a:pt x="3780" y="8601"/>
                      <a:pt x="3784" y="8601"/>
                      <a:pt x="3789" y="8601"/>
                    </a:cubicBezTo>
                    <a:cubicBezTo>
                      <a:pt x="4149" y="8601"/>
                      <a:pt x="4738" y="7094"/>
                      <a:pt x="4898" y="6790"/>
                    </a:cubicBezTo>
                    <a:cubicBezTo>
                      <a:pt x="4927" y="6724"/>
                      <a:pt x="4971" y="6672"/>
                      <a:pt x="5037" y="6636"/>
                    </a:cubicBezTo>
                    <a:cubicBezTo>
                      <a:pt x="5071" y="6623"/>
                      <a:pt x="5110" y="6615"/>
                      <a:pt x="5150" y="6615"/>
                    </a:cubicBezTo>
                    <a:cubicBezTo>
                      <a:pt x="5178" y="6615"/>
                      <a:pt x="5207" y="6619"/>
                      <a:pt x="5235" y="6628"/>
                    </a:cubicBezTo>
                    <a:cubicBezTo>
                      <a:pt x="6405" y="6838"/>
                      <a:pt x="6966" y="6902"/>
                      <a:pt x="7232" y="6902"/>
                    </a:cubicBezTo>
                    <a:cubicBezTo>
                      <a:pt x="7579" y="6902"/>
                      <a:pt x="7425" y="6793"/>
                      <a:pt x="7471" y="6760"/>
                    </a:cubicBezTo>
                    <a:cubicBezTo>
                      <a:pt x="7471" y="6760"/>
                      <a:pt x="7053" y="5609"/>
                      <a:pt x="6782" y="5059"/>
                    </a:cubicBezTo>
                    <a:cubicBezTo>
                      <a:pt x="6738" y="4986"/>
                      <a:pt x="6723" y="4905"/>
                      <a:pt x="6738" y="4825"/>
                    </a:cubicBezTo>
                    <a:cubicBezTo>
                      <a:pt x="6760" y="4737"/>
                      <a:pt x="6855" y="4693"/>
                      <a:pt x="6936" y="4649"/>
                    </a:cubicBezTo>
                    <a:cubicBezTo>
                      <a:pt x="7882" y="4194"/>
                      <a:pt x="8849" y="3564"/>
                      <a:pt x="8651" y="3241"/>
                    </a:cubicBezTo>
                    <a:cubicBezTo>
                      <a:pt x="8566" y="3111"/>
                      <a:pt x="8199" y="3058"/>
                      <a:pt x="7816" y="3058"/>
                    </a:cubicBezTo>
                    <a:cubicBezTo>
                      <a:pt x="7572" y="3058"/>
                      <a:pt x="7322" y="3079"/>
                      <a:pt x="7134" y="3116"/>
                    </a:cubicBezTo>
                    <a:cubicBezTo>
                      <a:pt x="6985" y="3145"/>
                      <a:pt x="6827" y="3174"/>
                      <a:pt x="6672" y="3174"/>
                    </a:cubicBezTo>
                    <a:cubicBezTo>
                      <a:pt x="6553" y="3174"/>
                      <a:pt x="6436" y="3157"/>
                      <a:pt x="6327" y="3109"/>
                    </a:cubicBezTo>
                    <a:cubicBezTo>
                      <a:pt x="6049" y="2985"/>
                      <a:pt x="5880" y="2691"/>
                      <a:pt x="5821" y="2398"/>
                    </a:cubicBezTo>
                    <a:cubicBezTo>
                      <a:pt x="5763" y="2097"/>
                      <a:pt x="5792" y="1797"/>
                      <a:pt x="5785" y="1489"/>
                    </a:cubicBezTo>
                    <a:cubicBezTo>
                      <a:pt x="5785" y="1115"/>
                      <a:pt x="5741" y="741"/>
                      <a:pt x="5653" y="375"/>
                    </a:cubicBezTo>
                    <a:cubicBezTo>
                      <a:pt x="5616" y="206"/>
                      <a:pt x="5521" y="1"/>
                      <a:pt x="5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1206085" y="854037"/>
                <a:ext cx="646125" cy="646125"/>
              </a:xfrm>
              <a:custGeom>
                <a:avLst/>
                <a:gdLst/>
                <a:ahLst/>
                <a:cxnLst/>
                <a:rect l="l" t="t" r="r" b="b"/>
                <a:pathLst>
                  <a:path w="6006" h="6006" extrusionOk="0">
                    <a:moveTo>
                      <a:pt x="3007" y="1"/>
                    </a:moveTo>
                    <a:cubicBezTo>
                      <a:pt x="1343" y="1"/>
                      <a:pt x="1" y="1350"/>
                      <a:pt x="1" y="3007"/>
                    </a:cubicBezTo>
                    <a:cubicBezTo>
                      <a:pt x="1" y="4663"/>
                      <a:pt x="1343" y="6005"/>
                      <a:pt x="3007" y="6005"/>
                    </a:cubicBezTo>
                    <a:cubicBezTo>
                      <a:pt x="4664" y="6005"/>
                      <a:pt x="6005" y="4663"/>
                      <a:pt x="6005" y="3007"/>
                    </a:cubicBezTo>
                    <a:cubicBezTo>
                      <a:pt x="6005" y="1350"/>
                      <a:pt x="4664"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0"/>
            <p:cNvSpPr/>
            <p:nvPr/>
          </p:nvSpPr>
          <p:spPr>
            <a:xfrm>
              <a:off x="1284188" y="1029929"/>
              <a:ext cx="279385" cy="291111"/>
            </a:xfrm>
            <a:custGeom>
              <a:avLst/>
              <a:gdLst/>
              <a:ahLst/>
              <a:cxnLst/>
              <a:rect l="l" t="t" r="r" b="b"/>
              <a:pathLst>
                <a:path w="2597" h="2706" extrusionOk="0">
                  <a:moveTo>
                    <a:pt x="1298" y="1"/>
                  </a:moveTo>
                  <a:cubicBezTo>
                    <a:pt x="580" y="1"/>
                    <a:pt x="1" y="602"/>
                    <a:pt x="1" y="1350"/>
                  </a:cubicBezTo>
                  <a:cubicBezTo>
                    <a:pt x="1" y="2097"/>
                    <a:pt x="580" y="2706"/>
                    <a:pt x="1298" y="2706"/>
                  </a:cubicBezTo>
                  <a:cubicBezTo>
                    <a:pt x="2017" y="2706"/>
                    <a:pt x="2596" y="2097"/>
                    <a:pt x="2596" y="1350"/>
                  </a:cubicBezTo>
                  <a:cubicBezTo>
                    <a:pt x="2596" y="602"/>
                    <a:pt x="2017" y="1"/>
                    <a:pt x="12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10"/>
            <p:cNvGrpSpPr/>
            <p:nvPr/>
          </p:nvGrpSpPr>
          <p:grpSpPr>
            <a:xfrm>
              <a:off x="1497195" y="951504"/>
              <a:ext cx="194934" cy="74553"/>
              <a:chOff x="1497195" y="951504"/>
              <a:chExt cx="194934" cy="74553"/>
            </a:xfrm>
          </p:grpSpPr>
          <p:sp>
            <p:nvSpPr>
              <p:cNvPr id="307" name="Google Shape;307;p10"/>
              <p:cNvSpPr/>
              <p:nvPr/>
            </p:nvSpPr>
            <p:spPr>
              <a:xfrm>
                <a:off x="1497195" y="951504"/>
                <a:ext cx="57663" cy="49379"/>
              </a:xfrm>
              <a:custGeom>
                <a:avLst/>
                <a:gdLst/>
                <a:ahLst/>
                <a:cxnLst/>
                <a:rect l="l" t="t" r="r" b="b"/>
                <a:pathLst>
                  <a:path w="536" h="459" extrusionOk="0">
                    <a:moveTo>
                      <a:pt x="230" y="1"/>
                    </a:moveTo>
                    <a:cubicBezTo>
                      <a:pt x="114" y="1"/>
                      <a:pt x="0" y="93"/>
                      <a:pt x="0" y="231"/>
                    </a:cubicBezTo>
                    <a:cubicBezTo>
                      <a:pt x="0" y="356"/>
                      <a:pt x="103" y="458"/>
                      <a:pt x="228" y="458"/>
                    </a:cubicBezTo>
                    <a:cubicBezTo>
                      <a:pt x="433" y="458"/>
                      <a:pt x="535" y="216"/>
                      <a:pt x="389" y="70"/>
                    </a:cubicBezTo>
                    <a:cubicBezTo>
                      <a:pt x="344" y="22"/>
                      <a:pt x="287" y="1"/>
                      <a:pt x="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1634359" y="976032"/>
                <a:ext cx="57770" cy="50025"/>
              </a:xfrm>
              <a:custGeom>
                <a:avLst/>
                <a:gdLst/>
                <a:ahLst/>
                <a:cxnLst/>
                <a:rect l="l" t="t" r="r" b="b"/>
                <a:pathLst>
                  <a:path w="537" h="465" extrusionOk="0">
                    <a:moveTo>
                      <a:pt x="233" y="0"/>
                    </a:moveTo>
                    <a:cubicBezTo>
                      <a:pt x="114" y="0"/>
                      <a:pt x="1" y="92"/>
                      <a:pt x="1" y="230"/>
                    </a:cubicBezTo>
                    <a:cubicBezTo>
                      <a:pt x="1" y="362"/>
                      <a:pt x="104" y="465"/>
                      <a:pt x="228" y="465"/>
                    </a:cubicBezTo>
                    <a:cubicBezTo>
                      <a:pt x="433" y="465"/>
                      <a:pt x="536" y="216"/>
                      <a:pt x="397" y="69"/>
                    </a:cubicBezTo>
                    <a:cubicBezTo>
                      <a:pt x="349" y="21"/>
                      <a:pt x="291"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0"/>
            <p:cNvGrpSpPr/>
            <p:nvPr/>
          </p:nvGrpSpPr>
          <p:grpSpPr>
            <a:xfrm>
              <a:off x="1550017" y="1079631"/>
              <a:ext cx="243775" cy="194934"/>
              <a:chOff x="1550017" y="1079631"/>
              <a:chExt cx="243775" cy="194934"/>
            </a:xfrm>
          </p:grpSpPr>
          <p:sp>
            <p:nvSpPr>
              <p:cNvPr id="310" name="Google Shape;310;p10"/>
              <p:cNvSpPr/>
              <p:nvPr/>
            </p:nvSpPr>
            <p:spPr>
              <a:xfrm>
                <a:off x="1550017" y="1136432"/>
                <a:ext cx="64010" cy="51316"/>
              </a:xfrm>
              <a:custGeom>
                <a:avLst/>
                <a:gdLst/>
                <a:ahLst/>
                <a:cxnLst/>
                <a:rect l="l" t="t" r="r" b="b"/>
                <a:pathLst>
                  <a:path w="595" h="477" fill="none" extrusionOk="0">
                    <a:moveTo>
                      <a:pt x="0" y="462"/>
                    </a:moveTo>
                    <a:cubicBezTo>
                      <a:pt x="22" y="396"/>
                      <a:pt x="37" y="323"/>
                      <a:pt x="59" y="250"/>
                    </a:cubicBezTo>
                    <a:cubicBezTo>
                      <a:pt x="81" y="176"/>
                      <a:pt x="125" y="118"/>
                      <a:pt x="176" y="66"/>
                    </a:cubicBezTo>
                    <a:cubicBezTo>
                      <a:pt x="235" y="22"/>
                      <a:pt x="316" y="0"/>
                      <a:pt x="382" y="22"/>
                    </a:cubicBezTo>
                    <a:cubicBezTo>
                      <a:pt x="462" y="66"/>
                      <a:pt x="521" y="140"/>
                      <a:pt x="536" y="228"/>
                    </a:cubicBezTo>
                    <a:cubicBezTo>
                      <a:pt x="558" y="308"/>
                      <a:pt x="594" y="477"/>
                      <a:pt x="594" y="477"/>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1558730" y="1081997"/>
                <a:ext cx="71003" cy="47443"/>
              </a:xfrm>
              <a:custGeom>
                <a:avLst/>
                <a:gdLst/>
                <a:ahLst/>
                <a:cxnLst/>
                <a:rect l="l" t="t" r="r" b="b"/>
                <a:pathLst>
                  <a:path w="660" h="441" fill="none" extrusionOk="0">
                    <a:moveTo>
                      <a:pt x="0" y="0"/>
                    </a:moveTo>
                    <a:cubicBezTo>
                      <a:pt x="257" y="81"/>
                      <a:pt x="484" y="235"/>
                      <a:pt x="660" y="44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1626506" y="1238955"/>
                <a:ext cx="63257" cy="35609"/>
              </a:xfrm>
              <a:custGeom>
                <a:avLst/>
                <a:gdLst/>
                <a:ahLst/>
                <a:cxnLst/>
                <a:rect l="l" t="t" r="r" b="b"/>
                <a:pathLst>
                  <a:path w="588" h="331" fill="none" extrusionOk="0">
                    <a:moveTo>
                      <a:pt x="1" y="0"/>
                    </a:moveTo>
                    <a:cubicBezTo>
                      <a:pt x="8" y="66"/>
                      <a:pt x="23" y="132"/>
                      <a:pt x="59" y="191"/>
                    </a:cubicBezTo>
                    <a:cubicBezTo>
                      <a:pt x="125" y="286"/>
                      <a:pt x="243" y="330"/>
                      <a:pt x="360" y="308"/>
                    </a:cubicBezTo>
                    <a:cubicBezTo>
                      <a:pt x="470" y="279"/>
                      <a:pt x="558" y="191"/>
                      <a:pt x="587" y="81"/>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1714828" y="1079631"/>
                <a:ext cx="78964" cy="56049"/>
              </a:xfrm>
              <a:custGeom>
                <a:avLst/>
                <a:gdLst/>
                <a:ahLst/>
                <a:cxnLst/>
                <a:rect l="l" t="t" r="r" b="b"/>
                <a:pathLst>
                  <a:path w="734" h="521" fill="none" extrusionOk="0">
                    <a:moveTo>
                      <a:pt x="1" y="521"/>
                    </a:moveTo>
                    <a:cubicBezTo>
                      <a:pt x="221" y="323"/>
                      <a:pt x="470" y="147"/>
                      <a:pt x="734" y="0"/>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1714828" y="1149019"/>
                <a:ext cx="56910" cy="53790"/>
              </a:xfrm>
              <a:custGeom>
                <a:avLst/>
                <a:gdLst/>
                <a:ahLst/>
                <a:cxnLst/>
                <a:rect l="l" t="t" r="r" b="b"/>
                <a:pathLst>
                  <a:path w="529" h="500" fill="none" extrusionOk="0">
                    <a:moveTo>
                      <a:pt x="1" y="462"/>
                    </a:moveTo>
                    <a:cubicBezTo>
                      <a:pt x="15" y="353"/>
                      <a:pt x="52" y="250"/>
                      <a:pt x="111" y="162"/>
                    </a:cubicBezTo>
                    <a:cubicBezTo>
                      <a:pt x="140" y="111"/>
                      <a:pt x="177" y="74"/>
                      <a:pt x="221" y="45"/>
                    </a:cubicBezTo>
                    <a:cubicBezTo>
                      <a:pt x="265" y="8"/>
                      <a:pt x="323" y="1"/>
                      <a:pt x="375" y="23"/>
                    </a:cubicBezTo>
                    <a:cubicBezTo>
                      <a:pt x="441" y="67"/>
                      <a:pt x="485" y="133"/>
                      <a:pt x="492" y="213"/>
                    </a:cubicBezTo>
                    <a:cubicBezTo>
                      <a:pt x="514" y="309"/>
                      <a:pt x="521" y="404"/>
                      <a:pt x="529"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0"/>
            <p:cNvGrpSpPr/>
            <p:nvPr/>
          </p:nvGrpSpPr>
          <p:grpSpPr>
            <a:xfrm>
              <a:off x="1451474" y="1199474"/>
              <a:ext cx="372333" cy="98758"/>
              <a:chOff x="1451474" y="1199474"/>
              <a:chExt cx="372333" cy="98758"/>
            </a:xfrm>
          </p:grpSpPr>
          <p:sp>
            <p:nvSpPr>
              <p:cNvPr id="316" name="Google Shape;316;p10"/>
              <p:cNvSpPr/>
              <p:nvPr/>
            </p:nvSpPr>
            <p:spPr>
              <a:xfrm>
                <a:off x="1738496" y="1225508"/>
                <a:ext cx="85311" cy="72724"/>
              </a:xfrm>
              <a:custGeom>
                <a:avLst/>
                <a:gdLst/>
                <a:ahLst/>
                <a:cxnLst/>
                <a:rect l="l" t="t" r="r" b="b"/>
                <a:pathLst>
                  <a:path w="793" h="676" extrusionOk="0">
                    <a:moveTo>
                      <a:pt x="397" y="1"/>
                    </a:moveTo>
                    <a:cubicBezTo>
                      <a:pt x="177" y="1"/>
                      <a:pt x="1" y="155"/>
                      <a:pt x="1" y="338"/>
                    </a:cubicBezTo>
                    <a:cubicBezTo>
                      <a:pt x="1" y="521"/>
                      <a:pt x="177" y="675"/>
                      <a:pt x="397" y="675"/>
                    </a:cubicBezTo>
                    <a:cubicBezTo>
                      <a:pt x="617" y="675"/>
                      <a:pt x="792" y="521"/>
                      <a:pt x="792" y="338"/>
                    </a:cubicBezTo>
                    <a:cubicBezTo>
                      <a:pt x="792" y="147"/>
                      <a:pt x="617"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1451474" y="1199474"/>
                <a:ext cx="104137" cy="88431"/>
              </a:xfrm>
              <a:custGeom>
                <a:avLst/>
                <a:gdLst/>
                <a:ahLst/>
                <a:cxnLst/>
                <a:rect l="l" t="t" r="r" b="b"/>
                <a:pathLst>
                  <a:path w="968" h="822" extrusionOk="0">
                    <a:moveTo>
                      <a:pt x="484" y="1"/>
                    </a:moveTo>
                    <a:cubicBezTo>
                      <a:pt x="213" y="1"/>
                      <a:pt x="0" y="184"/>
                      <a:pt x="0" y="411"/>
                    </a:cubicBezTo>
                    <a:cubicBezTo>
                      <a:pt x="0" y="639"/>
                      <a:pt x="213" y="822"/>
                      <a:pt x="484" y="822"/>
                    </a:cubicBezTo>
                    <a:cubicBezTo>
                      <a:pt x="748" y="822"/>
                      <a:pt x="968" y="639"/>
                      <a:pt x="968" y="411"/>
                    </a:cubicBezTo>
                    <a:cubicBezTo>
                      <a:pt x="968" y="184"/>
                      <a:pt x="748" y="1"/>
                      <a:pt x="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10"/>
          <p:cNvGrpSpPr/>
          <p:nvPr/>
        </p:nvGrpSpPr>
        <p:grpSpPr>
          <a:xfrm>
            <a:off x="2329077" y="4574704"/>
            <a:ext cx="1171157" cy="427586"/>
            <a:chOff x="35006" y="4575682"/>
            <a:chExt cx="1078215" cy="393653"/>
          </a:xfrm>
        </p:grpSpPr>
        <p:sp>
          <p:nvSpPr>
            <p:cNvPr id="319" name="Google Shape;319;p10"/>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10"/>
          <p:cNvGrpSpPr/>
          <p:nvPr/>
        </p:nvGrpSpPr>
        <p:grpSpPr>
          <a:xfrm>
            <a:off x="8292899" y="208074"/>
            <a:ext cx="647427" cy="597124"/>
            <a:chOff x="8292899" y="208074"/>
            <a:chExt cx="647427" cy="597124"/>
          </a:xfrm>
        </p:grpSpPr>
        <p:sp>
          <p:nvSpPr>
            <p:cNvPr id="324" name="Google Shape;324;p10"/>
            <p:cNvSpPr/>
            <p:nvPr/>
          </p:nvSpPr>
          <p:spPr>
            <a:xfrm>
              <a:off x="8622748" y="379010"/>
              <a:ext cx="181586" cy="155986"/>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8622750" y="688350"/>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8292899" y="208075"/>
              <a:ext cx="136001" cy="116849"/>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8857325" y="208074"/>
              <a:ext cx="83001" cy="71325"/>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0"/>
          <p:cNvSpPr txBox="1">
            <a:spLocks noGrp="1"/>
          </p:cNvSpPr>
          <p:nvPr>
            <p:ph type="title"/>
          </p:nvPr>
        </p:nvSpPr>
        <p:spPr>
          <a:xfrm>
            <a:off x="4256125" y="3763400"/>
            <a:ext cx="4172700" cy="845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solidFill>
                  <a:schemeClr val="lt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76"/>
        <p:cNvGrpSpPr/>
        <p:nvPr/>
      </p:nvGrpSpPr>
      <p:grpSpPr>
        <a:xfrm>
          <a:off x="0" y="0"/>
          <a:ext cx="0" cy="0"/>
          <a:chOff x="0" y="0"/>
          <a:chExt cx="0" cy="0"/>
        </a:xfrm>
      </p:grpSpPr>
      <p:sp>
        <p:nvSpPr>
          <p:cNvPr id="377" name="Google Shape;377;p13"/>
          <p:cNvSpPr/>
          <p:nvPr/>
        </p:nvSpPr>
        <p:spPr>
          <a:xfrm flipH="1">
            <a:off x="-1445093" y="-404279"/>
            <a:ext cx="8116270"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3"/>
          <p:cNvGrpSpPr/>
          <p:nvPr/>
        </p:nvGrpSpPr>
        <p:grpSpPr>
          <a:xfrm>
            <a:off x="8236643" y="76525"/>
            <a:ext cx="650509" cy="613567"/>
            <a:chOff x="6450343" y="704875"/>
            <a:chExt cx="650509" cy="613567"/>
          </a:xfrm>
        </p:grpSpPr>
        <p:grpSp>
          <p:nvGrpSpPr>
            <p:cNvPr id="379" name="Google Shape;379;p13"/>
            <p:cNvGrpSpPr/>
            <p:nvPr/>
          </p:nvGrpSpPr>
          <p:grpSpPr>
            <a:xfrm>
              <a:off x="6450343" y="704875"/>
              <a:ext cx="650509" cy="613567"/>
              <a:chOff x="6450343" y="704875"/>
              <a:chExt cx="650509" cy="613567"/>
            </a:xfrm>
          </p:grpSpPr>
          <p:sp>
            <p:nvSpPr>
              <p:cNvPr id="380" name="Google Shape;380;p13"/>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13"/>
            <p:cNvGrpSpPr/>
            <p:nvPr/>
          </p:nvGrpSpPr>
          <p:grpSpPr>
            <a:xfrm>
              <a:off x="6607140" y="922206"/>
              <a:ext cx="195220" cy="133742"/>
              <a:chOff x="6607140" y="922206"/>
              <a:chExt cx="195220" cy="133742"/>
            </a:xfrm>
          </p:grpSpPr>
          <p:sp>
            <p:nvSpPr>
              <p:cNvPr id="388" name="Google Shape;388;p13"/>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1" name="Google Shape;391;p13"/>
          <p:cNvSpPr/>
          <p:nvPr/>
        </p:nvSpPr>
        <p:spPr>
          <a:xfrm rot="-1256526">
            <a:off x="38425" y="4380602"/>
            <a:ext cx="627267" cy="593397"/>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3"/>
          <p:cNvGrpSpPr/>
          <p:nvPr/>
        </p:nvGrpSpPr>
        <p:grpSpPr>
          <a:xfrm>
            <a:off x="320947" y="-8266"/>
            <a:ext cx="1180499" cy="783165"/>
            <a:chOff x="252934" y="4049671"/>
            <a:chExt cx="1180499" cy="783165"/>
          </a:xfrm>
        </p:grpSpPr>
        <p:sp>
          <p:nvSpPr>
            <p:cNvPr id="393" name="Google Shape;393;p13"/>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86996" y="41590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52934" y="404967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3"/>
          <p:cNvSpPr/>
          <p:nvPr/>
        </p:nvSpPr>
        <p:spPr>
          <a:xfrm rot="10800000" flipH="1">
            <a:off x="4319250" y="4769547"/>
            <a:ext cx="6355184" cy="778403"/>
          </a:xfrm>
          <a:custGeom>
            <a:avLst/>
            <a:gdLst/>
            <a:ahLst/>
            <a:cxnLst/>
            <a:rect l="l" t="t" r="r" b="b"/>
            <a:pathLst>
              <a:path w="18087" h="4376" extrusionOk="0">
                <a:moveTo>
                  <a:pt x="0" y="1"/>
                </a:moveTo>
                <a:lnTo>
                  <a:pt x="0" y="2149"/>
                </a:lnTo>
                <a:cubicBezTo>
                  <a:pt x="455" y="1815"/>
                  <a:pt x="1417" y="1341"/>
                  <a:pt x="3218" y="1341"/>
                </a:cubicBezTo>
                <a:cubicBezTo>
                  <a:pt x="3594" y="1341"/>
                  <a:pt x="4006" y="1362"/>
                  <a:pt x="4458" y="1408"/>
                </a:cubicBezTo>
                <a:cubicBezTo>
                  <a:pt x="7734" y="1756"/>
                  <a:pt x="9771" y="4375"/>
                  <a:pt x="13045" y="4375"/>
                </a:cubicBezTo>
                <a:cubicBezTo>
                  <a:pt x="13573" y="4375"/>
                  <a:pt x="14134" y="4307"/>
                  <a:pt x="14736" y="4150"/>
                </a:cubicBezTo>
                <a:cubicBezTo>
                  <a:pt x="15989" y="3822"/>
                  <a:pt x="17001" y="3706"/>
                  <a:pt x="17809" y="3706"/>
                </a:cubicBezTo>
                <a:cubicBezTo>
                  <a:pt x="17904" y="3706"/>
                  <a:pt x="17997" y="3707"/>
                  <a:pt x="18087" y="3710"/>
                </a:cubicBezTo>
                <a:lnTo>
                  <a:pt x="180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3"/>
          <p:cNvGrpSpPr/>
          <p:nvPr/>
        </p:nvGrpSpPr>
        <p:grpSpPr>
          <a:xfrm>
            <a:off x="8232529" y="4398236"/>
            <a:ext cx="574402" cy="558141"/>
            <a:chOff x="8232529" y="4398236"/>
            <a:chExt cx="574402" cy="558141"/>
          </a:xfrm>
        </p:grpSpPr>
        <p:grpSp>
          <p:nvGrpSpPr>
            <p:cNvPr id="399" name="Google Shape;399;p13"/>
            <p:cNvGrpSpPr/>
            <p:nvPr/>
          </p:nvGrpSpPr>
          <p:grpSpPr>
            <a:xfrm rot="1724099">
              <a:off x="8358098" y="4397943"/>
              <a:ext cx="141899" cy="558727"/>
              <a:chOff x="2894536" y="2269944"/>
              <a:chExt cx="127536" cy="502175"/>
            </a:xfrm>
          </p:grpSpPr>
          <p:sp>
            <p:nvSpPr>
              <p:cNvPr id="400" name="Google Shape;400;p13"/>
              <p:cNvSpPr/>
              <p:nvPr/>
            </p:nvSpPr>
            <p:spPr>
              <a:xfrm>
                <a:off x="2922797" y="2269944"/>
                <a:ext cx="99275" cy="76328"/>
              </a:xfrm>
              <a:custGeom>
                <a:avLst/>
                <a:gdLst/>
                <a:ahLst/>
                <a:cxnLst/>
                <a:rect l="l" t="t" r="r" b="b"/>
                <a:pathLst>
                  <a:path w="822" h="632" extrusionOk="0">
                    <a:moveTo>
                      <a:pt x="411" y="1"/>
                    </a:moveTo>
                    <a:cubicBezTo>
                      <a:pt x="1" y="1"/>
                      <a:pt x="1" y="631"/>
                      <a:pt x="411" y="631"/>
                    </a:cubicBezTo>
                    <a:cubicBezTo>
                      <a:pt x="822" y="631"/>
                      <a:pt x="822" y="1"/>
                      <a:pt x="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2894536" y="2664148"/>
                <a:ext cx="126690" cy="107971"/>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13"/>
            <p:cNvSpPr/>
            <p:nvPr/>
          </p:nvSpPr>
          <p:spPr>
            <a:xfrm rot="1724080">
              <a:off x="8645777" y="47960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title"/>
          </p:nvPr>
        </p:nvSpPr>
        <p:spPr>
          <a:xfrm>
            <a:off x="18168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3"/>
          <p:cNvSpPr txBox="1">
            <a:spLocks noGrp="1"/>
          </p:cNvSpPr>
          <p:nvPr>
            <p:ph type="title" idx="2" hasCustomPrompt="1"/>
          </p:nvPr>
        </p:nvSpPr>
        <p:spPr>
          <a:xfrm>
            <a:off x="7978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5" name="Google Shape;405;p13"/>
          <p:cNvSpPr txBox="1">
            <a:spLocks noGrp="1"/>
          </p:cNvSpPr>
          <p:nvPr>
            <p:ph type="subTitle" idx="1"/>
          </p:nvPr>
        </p:nvSpPr>
        <p:spPr>
          <a:xfrm>
            <a:off x="18168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title" idx="3"/>
          </p:nvPr>
        </p:nvSpPr>
        <p:spPr>
          <a:xfrm>
            <a:off x="5773925" y="1700795"/>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7" name="Google Shape;407;p13"/>
          <p:cNvSpPr txBox="1">
            <a:spLocks noGrp="1"/>
          </p:cNvSpPr>
          <p:nvPr>
            <p:ph type="title" idx="4" hasCustomPrompt="1"/>
          </p:nvPr>
        </p:nvSpPr>
        <p:spPr>
          <a:xfrm>
            <a:off x="4754975" y="1868546"/>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3"/>
          <p:cNvSpPr txBox="1">
            <a:spLocks noGrp="1"/>
          </p:cNvSpPr>
          <p:nvPr>
            <p:ph type="subTitle" idx="5"/>
          </p:nvPr>
        </p:nvSpPr>
        <p:spPr>
          <a:xfrm>
            <a:off x="5773925" y="215089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09" name="Google Shape;409;p13"/>
          <p:cNvSpPr txBox="1">
            <a:spLocks noGrp="1"/>
          </p:cNvSpPr>
          <p:nvPr>
            <p:ph type="title" idx="6"/>
          </p:nvPr>
        </p:nvSpPr>
        <p:spPr>
          <a:xfrm>
            <a:off x="18168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0" name="Google Shape;410;p13"/>
          <p:cNvSpPr txBox="1">
            <a:spLocks noGrp="1"/>
          </p:cNvSpPr>
          <p:nvPr>
            <p:ph type="title" idx="7" hasCustomPrompt="1"/>
          </p:nvPr>
        </p:nvSpPr>
        <p:spPr>
          <a:xfrm>
            <a:off x="7978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1" name="Google Shape;411;p13"/>
          <p:cNvSpPr txBox="1">
            <a:spLocks noGrp="1"/>
          </p:cNvSpPr>
          <p:nvPr>
            <p:ph type="subTitle" idx="8"/>
          </p:nvPr>
        </p:nvSpPr>
        <p:spPr>
          <a:xfrm>
            <a:off x="18168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2" name="Google Shape;412;p13"/>
          <p:cNvSpPr txBox="1">
            <a:spLocks noGrp="1"/>
          </p:cNvSpPr>
          <p:nvPr>
            <p:ph type="title" idx="9"/>
          </p:nvPr>
        </p:nvSpPr>
        <p:spPr>
          <a:xfrm>
            <a:off x="5773925" y="3140173"/>
            <a:ext cx="2724600" cy="436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3" name="Google Shape;413;p13"/>
          <p:cNvSpPr txBox="1">
            <a:spLocks noGrp="1"/>
          </p:cNvSpPr>
          <p:nvPr>
            <p:ph type="title" idx="13" hasCustomPrompt="1"/>
          </p:nvPr>
        </p:nvSpPr>
        <p:spPr>
          <a:xfrm>
            <a:off x="4754975" y="3307948"/>
            <a:ext cx="11049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4" name="Google Shape;414;p13"/>
          <p:cNvSpPr txBox="1">
            <a:spLocks noGrp="1"/>
          </p:cNvSpPr>
          <p:nvPr>
            <p:ph type="subTitle" idx="14"/>
          </p:nvPr>
        </p:nvSpPr>
        <p:spPr>
          <a:xfrm>
            <a:off x="5773925" y="3590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5" name="Google Shape;415;p13"/>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16" name="Google Shape;416;p13"/>
          <p:cNvGrpSpPr/>
          <p:nvPr/>
        </p:nvGrpSpPr>
        <p:grpSpPr>
          <a:xfrm>
            <a:off x="8428900" y="1111151"/>
            <a:ext cx="505508" cy="504599"/>
            <a:chOff x="4319250" y="2328426"/>
            <a:chExt cx="505508" cy="504599"/>
          </a:xfrm>
        </p:grpSpPr>
        <p:grpSp>
          <p:nvGrpSpPr>
            <p:cNvPr id="417" name="Google Shape;417;p13"/>
            <p:cNvGrpSpPr/>
            <p:nvPr/>
          </p:nvGrpSpPr>
          <p:grpSpPr>
            <a:xfrm>
              <a:off x="4319250" y="2328426"/>
              <a:ext cx="505508" cy="504599"/>
              <a:chOff x="4319250" y="2319450"/>
              <a:chExt cx="505508" cy="504599"/>
            </a:xfrm>
          </p:grpSpPr>
          <p:sp>
            <p:nvSpPr>
              <p:cNvPr id="418" name="Google Shape;418;p13"/>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13"/>
            <p:cNvGrpSpPr/>
            <p:nvPr/>
          </p:nvGrpSpPr>
          <p:grpSpPr>
            <a:xfrm>
              <a:off x="4459265" y="2464342"/>
              <a:ext cx="254572" cy="194152"/>
              <a:chOff x="4459265" y="2464342"/>
              <a:chExt cx="254572" cy="194152"/>
            </a:xfrm>
          </p:grpSpPr>
          <p:sp>
            <p:nvSpPr>
              <p:cNvPr id="425" name="Google Shape;425;p13"/>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28"/>
        <p:cNvGrpSpPr/>
        <p:nvPr/>
      </p:nvGrpSpPr>
      <p:grpSpPr>
        <a:xfrm>
          <a:off x="0" y="0"/>
          <a:ext cx="0" cy="0"/>
          <a:chOff x="0" y="0"/>
          <a:chExt cx="0" cy="0"/>
        </a:xfrm>
      </p:grpSpPr>
      <p:sp>
        <p:nvSpPr>
          <p:cNvPr id="429" name="Google Shape;429;p14"/>
          <p:cNvSpPr/>
          <p:nvPr/>
        </p:nvSpPr>
        <p:spPr>
          <a:xfrm rot="-10393938" flipH="1">
            <a:off x="3776975" y="-314272"/>
            <a:ext cx="6158449" cy="879265"/>
          </a:xfrm>
          <a:custGeom>
            <a:avLst/>
            <a:gdLst/>
            <a:ahLst/>
            <a:cxnLst/>
            <a:rect l="l" t="t" r="r" b="b"/>
            <a:pathLst>
              <a:path w="26108" h="6148" extrusionOk="0">
                <a:moveTo>
                  <a:pt x="19994" y="1"/>
                </a:moveTo>
                <a:cubicBezTo>
                  <a:pt x="18212" y="1"/>
                  <a:pt x="16219" y="1364"/>
                  <a:pt x="11569" y="2563"/>
                </a:cubicBezTo>
                <a:cubicBezTo>
                  <a:pt x="9953" y="2979"/>
                  <a:pt x="8404" y="3138"/>
                  <a:pt x="6982" y="3138"/>
                </a:cubicBezTo>
                <a:cubicBezTo>
                  <a:pt x="3797" y="3138"/>
                  <a:pt x="1247" y="2343"/>
                  <a:pt x="0" y="1866"/>
                </a:cubicBezTo>
                <a:lnTo>
                  <a:pt x="0" y="6148"/>
                </a:lnTo>
                <a:lnTo>
                  <a:pt x="26108" y="6148"/>
                </a:lnTo>
                <a:lnTo>
                  <a:pt x="26108" y="2805"/>
                </a:lnTo>
                <a:cubicBezTo>
                  <a:pt x="25191" y="2570"/>
                  <a:pt x="23967" y="2071"/>
                  <a:pt x="22567" y="1023"/>
                </a:cubicBezTo>
                <a:cubicBezTo>
                  <a:pt x="21594" y="291"/>
                  <a:pt x="20816" y="1"/>
                  <a:pt x="19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233375" y="4281750"/>
            <a:ext cx="9452176" cy="861754"/>
          </a:xfrm>
          <a:custGeom>
            <a:avLst/>
            <a:gdLst/>
            <a:ahLst/>
            <a:cxnLst/>
            <a:rect l="l" t="t" r="r" b="b"/>
            <a:pathLst>
              <a:path w="18087" h="5165" extrusionOk="0">
                <a:moveTo>
                  <a:pt x="9802" y="1"/>
                </a:moveTo>
                <a:cubicBezTo>
                  <a:pt x="8887" y="1"/>
                  <a:pt x="7977" y="199"/>
                  <a:pt x="7134" y="590"/>
                </a:cubicBezTo>
                <a:cubicBezTo>
                  <a:pt x="6342" y="957"/>
                  <a:pt x="5631" y="1492"/>
                  <a:pt x="4817" y="1822"/>
                </a:cubicBezTo>
                <a:cubicBezTo>
                  <a:pt x="4240" y="2056"/>
                  <a:pt x="3623" y="2169"/>
                  <a:pt x="3003" y="2169"/>
                </a:cubicBezTo>
                <a:cubicBezTo>
                  <a:pt x="1937" y="2169"/>
                  <a:pt x="867" y="1835"/>
                  <a:pt x="0" y="1213"/>
                </a:cubicBezTo>
                <a:lnTo>
                  <a:pt x="0" y="5165"/>
                </a:lnTo>
                <a:lnTo>
                  <a:pt x="18087" y="5165"/>
                </a:lnTo>
                <a:lnTo>
                  <a:pt x="18087" y="876"/>
                </a:lnTo>
                <a:cubicBezTo>
                  <a:pt x="17522" y="1242"/>
                  <a:pt x="16921" y="1543"/>
                  <a:pt x="16254" y="1631"/>
                </a:cubicBezTo>
                <a:cubicBezTo>
                  <a:pt x="16115" y="1650"/>
                  <a:pt x="15976" y="1658"/>
                  <a:pt x="15839" y="1658"/>
                </a:cubicBezTo>
                <a:cubicBezTo>
                  <a:pt x="14408" y="1658"/>
                  <a:pt x="13077" y="717"/>
                  <a:pt x="11672" y="282"/>
                </a:cubicBezTo>
                <a:cubicBezTo>
                  <a:pt x="11060" y="94"/>
                  <a:pt x="10430" y="1"/>
                  <a:pt x="98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14"/>
          <p:cNvGrpSpPr/>
          <p:nvPr/>
        </p:nvGrpSpPr>
        <p:grpSpPr>
          <a:xfrm>
            <a:off x="44894" y="4687029"/>
            <a:ext cx="1078215" cy="393653"/>
            <a:chOff x="35006" y="4575682"/>
            <a:chExt cx="1078215" cy="393653"/>
          </a:xfrm>
        </p:grpSpPr>
        <p:sp>
          <p:nvSpPr>
            <p:cNvPr id="432" name="Google Shape;432;p14"/>
            <p:cNvSpPr/>
            <p:nvPr/>
          </p:nvSpPr>
          <p:spPr>
            <a:xfrm>
              <a:off x="35006" y="4575682"/>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4"/>
          <p:cNvGrpSpPr/>
          <p:nvPr/>
        </p:nvGrpSpPr>
        <p:grpSpPr>
          <a:xfrm>
            <a:off x="242350" y="224900"/>
            <a:ext cx="1319547" cy="1337658"/>
            <a:chOff x="323150" y="283250"/>
            <a:chExt cx="1319547" cy="1337658"/>
          </a:xfrm>
        </p:grpSpPr>
        <p:sp>
          <p:nvSpPr>
            <p:cNvPr id="437" name="Google Shape;437;p14"/>
            <p:cNvSpPr/>
            <p:nvPr/>
          </p:nvSpPr>
          <p:spPr>
            <a:xfrm>
              <a:off x="636212" y="1326108"/>
              <a:ext cx="56994" cy="45760"/>
            </a:xfrm>
            <a:custGeom>
              <a:avLst/>
              <a:gdLst/>
              <a:ahLst/>
              <a:cxnLst/>
              <a:rect l="l" t="t" r="r" b="b"/>
              <a:pathLst>
                <a:path w="558" h="448" fill="none" extrusionOk="0">
                  <a:moveTo>
                    <a:pt x="0" y="0"/>
                  </a:moveTo>
                  <a:cubicBezTo>
                    <a:pt x="132" y="206"/>
                    <a:pt x="330" y="367"/>
                    <a:pt x="557" y="448"/>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1330363" y="1257980"/>
              <a:ext cx="67515" cy="80182"/>
            </a:xfrm>
            <a:custGeom>
              <a:avLst/>
              <a:gdLst/>
              <a:ahLst/>
              <a:cxnLst/>
              <a:rect l="l" t="t" r="r" b="b"/>
              <a:pathLst>
                <a:path w="661" h="785" fill="none" extrusionOk="0">
                  <a:moveTo>
                    <a:pt x="660" y="0"/>
                  </a:moveTo>
                  <a:cubicBezTo>
                    <a:pt x="535" y="323"/>
                    <a:pt x="301" y="601"/>
                    <a:pt x="0" y="785"/>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1385008" y="1296180"/>
              <a:ext cx="23288" cy="29315"/>
            </a:xfrm>
            <a:custGeom>
              <a:avLst/>
              <a:gdLst/>
              <a:ahLst/>
              <a:cxnLst/>
              <a:rect l="l" t="t" r="r" b="b"/>
              <a:pathLst>
                <a:path w="228" h="287" fill="none" extrusionOk="0">
                  <a:moveTo>
                    <a:pt x="228" y="0"/>
                  </a:moveTo>
                  <a:cubicBezTo>
                    <a:pt x="169" y="103"/>
                    <a:pt x="88" y="198"/>
                    <a:pt x="0" y="286"/>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1474892" y="792218"/>
              <a:ext cx="21756" cy="77935"/>
            </a:xfrm>
            <a:custGeom>
              <a:avLst/>
              <a:gdLst/>
              <a:ahLst/>
              <a:cxnLst/>
              <a:rect l="l" t="t" r="r" b="b"/>
              <a:pathLst>
                <a:path w="213" h="763" fill="none" extrusionOk="0">
                  <a:moveTo>
                    <a:pt x="0" y="0"/>
                  </a:moveTo>
                  <a:cubicBezTo>
                    <a:pt x="147" y="227"/>
                    <a:pt x="213" y="499"/>
                    <a:pt x="198" y="763"/>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1510846" y="794465"/>
              <a:ext cx="12053" cy="41981"/>
            </a:xfrm>
            <a:custGeom>
              <a:avLst/>
              <a:gdLst/>
              <a:ahLst/>
              <a:cxnLst/>
              <a:rect l="l" t="t" r="r" b="b"/>
              <a:pathLst>
                <a:path w="118" h="411" fill="none" extrusionOk="0">
                  <a:moveTo>
                    <a:pt x="0" y="0"/>
                  </a:moveTo>
                  <a:cubicBezTo>
                    <a:pt x="66" y="132"/>
                    <a:pt x="103" y="271"/>
                    <a:pt x="117" y="41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1197784" y="457502"/>
              <a:ext cx="51070" cy="27783"/>
            </a:xfrm>
            <a:custGeom>
              <a:avLst/>
              <a:gdLst/>
              <a:ahLst/>
              <a:cxnLst/>
              <a:rect l="l" t="t" r="r" b="b"/>
              <a:pathLst>
                <a:path w="500" h="272" fill="none" extrusionOk="0">
                  <a:moveTo>
                    <a:pt x="1" y="0"/>
                  </a:moveTo>
                  <a:cubicBezTo>
                    <a:pt x="177" y="73"/>
                    <a:pt x="338" y="169"/>
                    <a:pt x="499" y="271"/>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1218007" y="437993"/>
              <a:ext cx="36770" cy="16547"/>
            </a:xfrm>
            <a:custGeom>
              <a:avLst/>
              <a:gdLst/>
              <a:ahLst/>
              <a:cxnLst/>
              <a:rect l="l" t="t" r="r" b="b"/>
              <a:pathLst>
                <a:path w="360" h="162" fill="none" extrusionOk="0">
                  <a:moveTo>
                    <a:pt x="1" y="0"/>
                  </a:moveTo>
                  <a:lnTo>
                    <a:pt x="360" y="162"/>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785951" y="396831"/>
              <a:ext cx="56279" cy="65984"/>
            </a:xfrm>
            <a:custGeom>
              <a:avLst/>
              <a:gdLst/>
              <a:ahLst/>
              <a:cxnLst/>
              <a:rect l="l" t="t" r="r" b="b"/>
              <a:pathLst>
                <a:path w="551" h="646" fill="none" extrusionOk="0">
                  <a:moveTo>
                    <a:pt x="0" y="645"/>
                  </a:moveTo>
                  <a:cubicBezTo>
                    <a:pt x="125" y="381"/>
                    <a:pt x="316" y="162"/>
                    <a:pt x="550" y="0"/>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396487" y="1053494"/>
              <a:ext cx="73541" cy="15832"/>
            </a:xfrm>
            <a:custGeom>
              <a:avLst/>
              <a:gdLst/>
              <a:ahLst/>
              <a:cxnLst/>
              <a:rect l="l" t="t" r="r" b="b"/>
              <a:pathLst>
                <a:path w="720" h="155" fill="none" extrusionOk="0">
                  <a:moveTo>
                    <a:pt x="1" y="1"/>
                  </a:moveTo>
                  <a:cubicBezTo>
                    <a:pt x="221" y="111"/>
                    <a:pt x="470" y="155"/>
                    <a:pt x="719" y="147"/>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423452" y="1034802"/>
              <a:ext cx="25637" cy="3881"/>
            </a:xfrm>
            <a:custGeom>
              <a:avLst/>
              <a:gdLst/>
              <a:ahLst/>
              <a:cxnLst/>
              <a:rect l="l" t="t" r="r" b="b"/>
              <a:pathLst>
                <a:path w="251" h="38" fill="none" extrusionOk="0">
                  <a:moveTo>
                    <a:pt x="1" y="1"/>
                  </a:moveTo>
                  <a:lnTo>
                    <a:pt x="250" y="37"/>
                  </a:ln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16299" y="618476"/>
              <a:ext cx="24105" cy="80999"/>
            </a:xfrm>
            <a:custGeom>
              <a:avLst/>
              <a:gdLst/>
              <a:ahLst/>
              <a:cxnLst/>
              <a:rect l="l" t="t" r="r" b="b"/>
              <a:pathLst>
                <a:path w="236" h="793" fill="none" extrusionOk="0">
                  <a:moveTo>
                    <a:pt x="236" y="0"/>
                  </a:moveTo>
                  <a:cubicBezTo>
                    <a:pt x="126" y="257"/>
                    <a:pt x="45" y="521"/>
                    <a:pt x="1" y="79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504348" y="622970"/>
              <a:ext cx="6128" cy="27783"/>
            </a:xfrm>
            <a:custGeom>
              <a:avLst/>
              <a:gdLst/>
              <a:ahLst/>
              <a:cxnLst/>
              <a:rect l="l" t="t" r="r" b="b"/>
              <a:pathLst>
                <a:path w="60" h="272" fill="none" extrusionOk="0">
                  <a:moveTo>
                    <a:pt x="59" y="0"/>
                  </a:moveTo>
                  <a:cubicBezTo>
                    <a:pt x="45" y="96"/>
                    <a:pt x="23" y="176"/>
                    <a:pt x="1" y="272"/>
                  </a:cubicBezTo>
                </a:path>
              </a:pathLst>
            </a:custGeom>
            <a:no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14"/>
            <p:cNvGrpSpPr/>
            <p:nvPr/>
          </p:nvGrpSpPr>
          <p:grpSpPr>
            <a:xfrm>
              <a:off x="323150" y="283250"/>
              <a:ext cx="1319547" cy="1337658"/>
              <a:chOff x="323150" y="283250"/>
              <a:chExt cx="1319547" cy="1337658"/>
            </a:xfrm>
          </p:grpSpPr>
          <p:sp>
            <p:nvSpPr>
              <p:cNvPr id="450" name="Google Shape;450;p14"/>
              <p:cNvSpPr/>
              <p:nvPr/>
            </p:nvSpPr>
            <p:spPr>
              <a:xfrm>
                <a:off x="323150" y="283250"/>
                <a:ext cx="1319547" cy="1337658"/>
              </a:xfrm>
              <a:custGeom>
                <a:avLst/>
                <a:gdLst/>
                <a:ahLst/>
                <a:cxnLst/>
                <a:rect l="l" t="t" r="r" b="b"/>
                <a:pathLst>
                  <a:path w="12919" h="13096" extrusionOk="0">
                    <a:moveTo>
                      <a:pt x="4944" y="0"/>
                    </a:moveTo>
                    <a:cubicBezTo>
                      <a:pt x="4905" y="0"/>
                      <a:pt x="4865" y="9"/>
                      <a:pt x="4825" y="27"/>
                    </a:cubicBezTo>
                    <a:cubicBezTo>
                      <a:pt x="4656" y="100"/>
                      <a:pt x="4575" y="489"/>
                      <a:pt x="4517" y="658"/>
                    </a:cubicBezTo>
                    <a:lnTo>
                      <a:pt x="3703" y="2967"/>
                    </a:lnTo>
                    <a:cubicBezTo>
                      <a:pt x="3533" y="2990"/>
                      <a:pt x="3362" y="3001"/>
                      <a:pt x="3191" y="3001"/>
                    </a:cubicBezTo>
                    <a:cubicBezTo>
                      <a:pt x="2869" y="3001"/>
                      <a:pt x="2548" y="2961"/>
                      <a:pt x="2237" y="2879"/>
                    </a:cubicBezTo>
                    <a:cubicBezTo>
                      <a:pt x="1950" y="2808"/>
                      <a:pt x="1359" y="2600"/>
                      <a:pt x="1004" y="2600"/>
                    </a:cubicBezTo>
                    <a:cubicBezTo>
                      <a:pt x="886" y="2600"/>
                      <a:pt x="794" y="2623"/>
                      <a:pt x="748" y="2681"/>
                    </a:cubicBezTo>
                    <a:cubicBezTo>
                      <a:pt x="572" y="2916"/>
                      <a:pt x="1995" y="5328"/>
                      <a:pt x="2053" y="6266"/>
                    </a:cubicBezTo>
                    <a:cubicBezTo>
                      <a:pt x="1371" y="6574"/>
                      <a:pt x="726" y="6948"/>
                      <a:pt x="125" y="7388"/>
                    </a:cubicBezTo>
                    <a:cubicBezTo>
                      <a:pt x="0" y="7476"/>
                      <a:pt x="30" y="7659"/>
                      <a:pt x="169" y="7703"/>
                    </a:cubicBezTo>
                    <a:cubicBezTo>
                      <a:pt x="902" y="7938"/>
                      <a:pt x="1635" y="8143"/>
                      <a:pt x="2383" y="8312"/>
                    </a:cubicBezTo>
                    <a:cubicBezTo>
                      <a:pt x="2801" y="8854"/>
                      <a:pt x="2522" y="11127"/>
                      <a:pt x="2427" y="11743"/>
                    </a:cubicBezTo>
                    <a:cubicBezTo>
                      <a:pt x="2393" y="11947"/>
                      <a:pt x="2469" y="12099"/>
                      <a:pt x="2614" y="12099"/>
                    </a:cubicBezTo>
                    <a:cubicBezTo>
                      <a:pt x="2656" y="12099"/>
                      <a:pt x="2704" y="12086"/>
                      <a:pt x="2757" y="12058"/>
                    </a:cubicBezTo>
                    <a:cubicBezTo>
                      <a:pt x="3520" y="11669"/>
                      <a:pt x="4385" y="11200"/>
                      <a:pt x="4935" y="10540"/>
                    </a:cubicBezTo>
                    <a:cubicBezTo>
                      <a:pt x="5484" y="11427"/>
                      <a:pt x="6408" y="12080"/>
                      <a:pt x="7141" y="12850"/>
                    </a:cubicBezTo>
                    <a:cubicBezTo>
                      <a:pt x="7295" y="13010"/>
                      <a:pt x="7427" y="13096"/>
                      <a:pt x="7535" y="13096"/>
                    </a:cubicBezTo>
                    <a:cubicBezTo>
                      <a:pt x="7663" y="13096"/>
                      <a:pt x="7757" y="12974"/>
                      <a:pt x="7808" y="12710"/>
                    </a:cubicBezTo>
                    <a:lnTo>
                      <a:pt x="8373" y="10262"/>
                    </a:lnTo>
                    <a:cubicBezTo>
                      <a:pt x="9194" y="10452"/>
                      <a:pt x="9979" y="10694"/>
                      <a:pt x="10756" y="10936"/>
                    </a:cubicBezTo>
                    <a:cubicBezTo>
                      <a:pt x="10829" y="10959"/>
                      <a:pt x="10910" y="10978"/>
                      <a:pt x="10986" y="10978"/>
                    </a:cubicBezTo>
                    <a:cubicBezTo>
                      <a:pt x="11077" y="10978"/>
                      <a:pt x="11159" y="10951"/>
                      <a:pt x="11203" y="10870"/>
                    </a:cubicBezTo>
                    <a:cubicBezTo>
                      <a:pt x="11232" y="10790"/>
                      <a:pt x="11240" y="10709"/>
                      <a:pt x="11210" y="10628"/>
                    </a:cubicBezTo>
                    <a:cubicBezTo>
                      <a:pt x="11144" y="10328"/>
                      <a:pt x="11056" y="10027"/>
                      <a:pt x="10946" y="9741"/>
                    </a:cubicBezTo>
                    <a:cubicBezTo>
                      <a:pt x="10748" y="9221"/>
                      <a:pt x="10470" y="8715"/>
                      <a:pt x="10426" y="8158"/>
                    </a:cubicBezTo>
                    <a:cubicBezTo>
                      <a:pt x="10382" y="7498"/>
                      <a:pt x="10675" y="6860"/>
                      <a:pt x="11203" y="6464"/>
                    </a:cubicBezTo>
                    <a:cubicBezTo>
                      <a:pt x="11496" y="6244"/>
                      <a:pt x="12918" y="4961"/>
                      <a:pt x="12896" y="4888"/>
                    </a:cubicBezTo>
                    <a:cubicBezTo>
                      <a:pt x="12852" y="4807"/>
                      <a:pt x="12772" y="4749"/>
                      <a:pt x="12684" y="4727"/>
                    </a:cubicBezTo>
                    <a:cubicBezTo>
                      <a:pt x="12273" y="4587"/>
                      <a:pt x="10712" y="4463"/>
                      <a:pt x="10367" y="4382"/>
                    </a:cubicBezTo>
                    <a:cubicBezTo>
                      <a:pt x="10023" y="4294"/>
                      <a:pt x="9685" y="4089"/>
                      <a:pt x="9561" y="3766"/>
                    </a:cubicBezTo>
                    <a:cubicBezTo>
                      <a:pt x="9509" y="3590"/>
                      <a:pt x="9480" y="3407"/>
                      <a:pt x="9487" y="3231"/>
                    </a:cubicBezTo>
                    <a:lnTo>
                      <a:pt x="9561" y="518"/>
                    </a:lnTo>
                    <a:cubicBezTo>
                      <a:pt x="9561" y="458"/>
                      <a:pt x="9510" y="392"/>
                      <a:pt x="9456" y="392"/>
                    </a:cubicBezTo>
                    <a:cubicBezTo>
                      <a:pt x="9444" y="392"/>
                      <a:pt x="9433" y="395"/>
                      <a:pt x="9421" y="401"/>
                    </a:cubicBezTo>
                    <a:cubicBezTo>
                      <a:pt x="8578" y="929"/>
                      <a:pt x="7911" y="1713"/>
                      <a:pt x="7141" y="2051"/>
                    </a:cubicBezTo>
                    <a:cubicBezTo>
                      <a:pt x="7092" y="2078"/>
                      <a:pt x="7035" y="2093"/>
                      <a:pt x="6979" y="2093"/>
                    </a:cubicBezTo>
                    <a:cubicBezTo>
                      <a:pt x="6960" y="2093"/>
                      <a:pt x="6940" y="2091"/>
                      <a:pt x="6921" y="2087"/>
                    </a:cubicBezTo>
                    <a:cubicBezTo>
                      <a:pt x="6848" y="2058"/>
                      <a:pt x="6782" y="2007"/>
                      <a:pt x="6738" y="1941"/>
                    </a:cubicBezTo>
                    <a:lnTo>
                      <a:pt x="5594" y="584"/>
                    </a:lnTo>
                    <a:cubicBezTo>
                      <a:pt x="5434" y="399"/>
                      <a:pt x="5213" y="0"/>
                      <a:pt x="49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799434" y="360877"/>
                <a:ext cx="33808" cy="41981"/>
              </a:xfrm>
              <a:custGeom>
                <a:avLst/>
                <a:gdLst/>
                <a:ahLst/>
                <a:cxnLst/>
                <a:rect l="l" t="t" r="r" b="b"/>
                <a:pathLst>
                  <a:path w="331" h="411" fill="none" extrusionOk="0">
                    <a:moveTo>
                      <a:pt x="0" y="411"/>
                    </a:moveTo>
                    <a:cubicBezTo>
                      <a:pt x="81" y="250"/>
                      <a:pt x="191" y="110"/>
                      <a:pt x="330" y="0"/>
                    </a:cubicBezTo>
                  </a:path>
                </a:pathLst>
              </a:custGeom>
              <a:solidFill>
                <a:schemeClr val="accent1"/>
              </a:solidFill>
              <a:ln w="1475" cap="flat" cmpd="sng">
                <a:solidFill>
                  <a:srgbClr val="FF4795"/>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433973" y="443611"/>
                <a:ext cx="1085135" cy="988535"/>
              </a:xfrm>
              <a:custGeom>
                <a:avLst/>
                <a:gdLst/>
                <a:ahLst/>
                <a:cxnLst/>
                <a:rect l="l" t="t" r="r" b="b"/>
                <a:pathLst>
                  <a:path w="10624" h="9678" extrusionOk="0">
                    <a:moveTo>
                      <a:pt x="5316" y="0"/>
                    </a:moveTo>
                    <a:cubicBezTo>
                      <a:pt x="4077" y="0"/>
                      <a:pt x="2838" y="473"/>
                      <a:pt x="1892" y="1419"/>
                    </a:cubicBezTo>
                    <a:cubicBezTo>
                      <a:pt x="1" y="3303"/>
                      <a:pt x="1" y="6368"/>
                      <a:pt x="1892" y="8259"/>
                    </a:cubicBezTo>
                    <a:cubicBezTo>
                      <a:pt x="2838" y="9205"/>
                      <a:pt x="4077" y="9678"/>
                      <a:pt x="5316" y="9678"/>
                    </a:cubicBezTo>
                    <a:cubicBezTo>
                      <a:pt x="6555" y="9678"/>
                      <a:pt x="7794" y="9205"/>
                      <a:pt x="8740" y="8259"/>
                    </a:cubicBezTo>
                    <a:cubicBezTo>
                      <a:pt x="10624" y="6368"/>
                      <a:pt x="10624" y="3303"/>
                      <a:pt x="8740" y="1419"/>
                    </a:cubicBezTo>
                    <a:cubicBezTo>
                      <a:pt x="7794" y="473"/>
                      <a:pt x="6555" y="0"/>
                      <a:pt x="5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14"/>
            <p:cNvGrpSpPr/>
            <p:nvPr/>
          </p:nvGrpSpPr>
          <p:grpSpPr>
            <a:xfrm>
              <a:off x="947640" y="505815"/>
              <a:ext cx="358821" cy="703342"/>
              <a:chOff x="947640" y="505815"/>
              <a:chExt cx="358821" cy="703342"/>
            </a:xfrm>
          </p:grpSpPr>
          <p:sp>
            <p:nvSpPr>
              <p:cNvPr id="454" name="Google Shape;454;p14"/>
              <p:cNvSpPr/>
              <p:nvPr/>
            </p:nvSpPr>
            <p:spPr>
              <a:xfrm>
                <a:off x="1262950" y="1159822"/>
                <a:ext cx="43512" cy="49335"/>
              </a:xfrm>
              <a:custGeom>
                <a:avLst/>
                <a:gdLst/>
                <a:ahLst/>
                <a:cxnLst/>
                <a:rect l="l" t="t" r="r" b="b"/>
                <a:pathLst>
                  <a:path w="426" h="483" extrusionOk="0">
                    <a:moveTo>
                      <a:pt x="184" y="1"/>
                    </a:moveTo>
                    <a:cubicBezTo>
                      <a:pt x="81" y="16"/>
                      <a:pt x="8" y="96"/>
                      <a:pt x="0" y="199"/>
                    </a:cubicBezTo>
                    <a:cubicBezTo>
                      <a:pt x="0" y="214"/>
                      <a:pt x="0" y="228"/>
                      <a:pt x="0" y="243"/>
                    </a:cubicBezTo>
                    <a:cubicBezTo>
                      <a:pt x="0" y="380"/>
                      <a:pt x="117" y="482"/>
                      <a:pt x="246" y="482"/>
                    </a:cubicBezTo>
                    <a:cubicBezTo>
                      <a:pt x="262" y="482"/>
                      <a:pt x="278" y="481"/>
                      <a:pt x="294" y="477"/>
                    </a:cubicBezTo>
                    <a:cubicBezTo>
                      <a:pt x="389" y="463"/>
                      <a:pt x="411" y="419"/>
                      <a:pt x="418" y="375"/>
                    </a:cubicBezTo>
                    <a:cubicBezTo>
                      <a:pt x="426" y="301"/>
                      <a:pt x="426" y="236"/>
                      <a:pt x="404" y="170"/>
                    </a:cubicBezTo>
                    <a:cubicBezTo>
                      <a:pt x="396" y="155"/>
                      <a:pt x="389" y="148"/>
                      <a:pt x="382" y="140"/>
                    </a:cubicBezTo>
                    <a:cubicBezTo>
                      <a:pt x="345" y="60"/>
                      <a:pt x="272" y="8"/>
                      <a:pt x="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1000141" y="591920"/>
                <a:ext cx="119095" cy="104390"/>
              </a:xfrm>
              <a:custGeom>
                <a:avLst/>
                <a:gdLst/>
                <a:ahLst/>
                <a:cxnLst/>
                <a:rect l="l" t="t" r="r" b="b"/>
                <a:pathLst>
                  <a:path w="1166" h="1022" extrusionOk="0">
                    <a:moveTo>
                      <a:pt x="473" y="1"/>
                    </a:moveTo>
                    <a:cubicBezTo>
                      <a:pt x="436" y="1"/>
                      <a:pt x="399" y="6"/>
                      <a:pt x="367" y="18"/>
                    </a:cubicBezTo>
                    <a:cubicBezTo>
                      <a:pt x="117" y="128"/>
                      <a:pt x="0" y="407"/>
                      <a:pt x="88" y="656"/>
                    </a:cubicBezTo>
                    <a:cubicBezTo>
                      <a:pt x="180" y="880"/>
                      <a:pt x="391" y="1021"/>
                      <a:pt x="624" y="1021"/>
                    </a:cubicBezTo>
                    <a:cubicBezTo>
                      <a:pt x="650" y="1021"/>
                      <a:pt x="677" y="1019"/>
                      <a:pt x="704" y="1015"/>
                    </a:cubicBezTo>
                    <a:cubicBezTo>
                      <a:pt x="895" y="1001"/>
                      <a:pt x="1056" y="876"/>
                      <a:pt x="1122" y="700"/>
                    </a:cubicBezTo>
                    <a:cubicBezTo>
                      <a:pt x="1166" y="532"/>
                      <a:pt x="1129" y="356"/>
                      <a:pt x="1005" y="231"/>
                    </a:cubicBezTo>
                    <a:cubicBezTo>
                      <a:pt x="887" y="106"/>
                      <a:pt x="733" y="33"/>
                      <a:pt x="565" y="11"/>
                    </a:cubicBezTo>
                    <a:cubicBezTo>
                      <a:pt x="535" y="4"/>
                      <a:pt x="504" y="1"/>
                      <a:pt x="4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1141606" y="539113"/>
                <a:ext cx="45044" cy="50663"/>
              </a:xfrm>
              <a:custGeom>
                <a:avLst/>
                <a:gdLst/>
                <a:ahLst/>
                <a:cxnLst/>
                <a:rect l="l" t="t" r="r" b="b"/>
                <a:pathLst>
                  <a:path w="441" h="496" extrusionOk="0">
                    <a:moveTo>
                      <a:pt x="199" y="0"/>
                    </a:moveTo>
                    <a:cubicBezTo>
                      <a:pt x="96" y="15"/>
                      <a:pt x="15" y="95"/>
                      <a:pt x="1" y="198"/>
                    </a:cubicBezTo>
                    <a:cubicBezTo>
                      <a:pt x="1" y="213"/>
                      <a:pt x="1" y="227"/>
                      <a:pt x="1" y="242"/>
                    </a:cubicBezTo>
                    <a:cubicBezTo>
                      <a:pt x="1" y="387"/>
                      <a:pt x="113" y="496"/>
                      <a:pt x="252" y="496"/>
                    </a:cubicBezTo>
                    <a:cubicBezTo>
                      <a:pt x="268" y="496"/>
                      <a:pt x="285" y="494"/>
                      <a:pt x="301" y="491"/>
                    </a:cubicBezTo>
                    <a:cubicBezTo>
                      <a:pt x="397" y="477"/>
                      <a:pt x="419" y="433"/>
                      <a:pt x="426" y="389"/>
                    </a:cubicBezTo>
                    <a:cubicBezTo>
                      <a:pt x="441" y="323"/>
                      <a:pt x="441" y="249"/>
                      <a:pt x="419" y="176"/>
                    </a:cubicBezTo>
                    <a:cubicBezTo>
                      <a:pt x="419" y="169"/>
                      <a:pt x="411" y="154"/>
                      <a:pt x="404" y="147"/>
                    </a:cubicBezTo>
                    <a:cubicBezTo>
                      <a:pt x="367" y="66"/>
                      <a:pt x="287" y="8"/>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947640" y="505815"/>
                <a:ext cx="50355" cy="51786"/>
              </a:xfrm>
              <a:custGeom>
                <a:avLst/>
                <a:gdLst/>
                <a:ahLst/>
                <a:cxnLst/>
                <a:rect l="l" t="t" r="r" b="b"/>
                <a:pathLst>
                  <a:path w="493" h="507" extrusionOk="0">
                    <a:moveTo>
                      <a:pt x="286" y="0"/>
                    </a:moveTo>
                    <a:cubicBezTo>
                      <a:pt x="233" y="0"/>
                      <a:pt x="180" y="19"/>
                      <a:pt x="140" y="55"/>
                    </a:cubicBezTo>
                    <a:cubicBezTo>
                      <a:pt x="126" y="62"/>
                      <a:pt x="118" y="77"/>
                      <a:pt x="104" y="84"/>
                    </a:cubicBezTo>
                    <a:cubicBezTo>
                      <a:pt x="1" y="202"/>
                      <a:pt x="23" y="385"/>
                      <a:pt x="162" y="473"/>
                    </a:cubicBezTo>
                    <a:cubicBezTo>
                      <a:pt x="204" y="497"/>
                      <a:pt x="236" y="507"/>
                      <a:pt x="261" y="507"/>
                    </a:cubicBezTo>
                    <a:cubicBezTo>
                      <a:pt x="289" y="507"/>
                      <a:pt x="308" y="495"/>
                      <a:pt x="323" y="480"/>
                    </a:cubicBezTo>
                    <a:cubicBezTo>
                      <a:pt x="382" y="436"/>
                      <a:pt x="426" y="385"/>
                      <a:pt x="463" y="319"/>
                    </a:cubicBezTo>
                    <a:cubicBezTo>
                      <a:pt x="470" y="304"/>
                      <a:pt x="470" y="297"/>
                      <a:pt x="470" y="282"/>
                    </a:cubicBezTo>
                    <a:cubicBezTo>
                      <a:pt x="492" y="194"/>
                      <a:pt x="477" y="99"/>
                      <a:pt x="411" y="40"/>
                    </a:cubicBezTo>
                    <a:cubicBezTo>
                      <a:pt x="375" y="14"/>
                      <a:pt x="330"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14"/>
            <p:cNvSpPr/>
            <p:nvPr/>
          </p:nvSpPr>
          <p:spPr>
            <a:xfrm>
              <a:off x="1066737" y="939709"/>
              <a:ext cx="63735" cy="36056"/>
            </a:xfrm>
            <a:custGeom>
              <a:avLst/>
              <a:gdLst/>
              <a:ahLst/>
              <a:cxnLst/>
              <a:rect l="l" t="t" r="r" b="b"/>
              <a:pathLst>
                <a:path w="624" h="353" fill="none" extrusionOk="0">
                  <a:moveTo>
                    <a:pt x="1" y="0"/>
                  </a:moveTo>
                  <a:cubicBezTo>
                    <a:pt x="103" y="242"/>
                    <a:pt x="382" y="352"/>
                    <a:pt x="624" y="257"/>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888501" y="820613"/>
              <a:ext cx="113988" cy="93767"/>
            </a:xfrm>
            <a:custGeom>
              <a:avLst/>
              <a:gdLst/>
              <a:ahLst/>
              <a:cxnLst/>
              <a:rect l="l" t="t" r="r" b="b"/>
              <a:pathLst>
                <a:path w="1116" h="918" fill="none" extrusionOk="0">
                  <a:moveTo>
                    <a:pt x="1" y="23"/>
                  </a:moveTo>
                  <a:cubicBezTo>
                    <a:pt x="23" y="191"/>
                    <a:pt x="67" y="345"/>
                    <a:pt x="133" y="499"/>
                  </a:cubicBezTo>
                  <a:cubicBezTo>
                    <a:pt x="199" y="653"/>
                    <a:pt x="316" y="778"/>
                    <a:pt x="470" y="851"/>
                  </a:cubicBezTo>
                  <a:cubicBezTo>
                    <a:pt x="617" y="917"/>
                    <a:pt x="800" y="895"/>
                    <a:pt x="924" y="785"/>
                  </a:cubicBezTo>
                  <a:cubicBezTo>
                    <a:pt x="1005" y="690"/>
                    <a:pt x="1056" y="580"/>
                    <a:pt x="1071" y="455"/>
                  </a:cubicBezTo>
                  <a:cubicBezTo>
                    <a:pt x="1100" y="309"/>
                    <a:pt x="1115" y="155"/>
                    <a:pt x="1108"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846623" y="726745"/>
              <a:ext cx="66697" cy="61898"/>
            </a:xfrm>
            <a:custGeom>
              <a:avLst/>
              <a:gdLst/>
              <a:ahLst/>
              <a:cxnLst/>
              <a:rect l="l" t="t" r="r" b="b"/>
              <a:pathLst>
                <a:path w="653" h="606" extrusionOk="0">
                  <a:moveTo>
                    <a:pt x="532" y="0"/>
                  </a:moveTo>
                  <a:cubicBezTo>
                    <a:pt x="524" y="0"/>
                    <a:pt x="515" y="1"/>
                    <a:pt x="506" y="3"/>
                  </a:cubicBezTo>
                  <a:cubicBezTo>
                    <a:pt x="455" y="18"/>
                    <a:pt x="396" y="40"/>
                    <a:pt x="359" y="77"/>
                  </a:cubicBezTo>
                  <a:cubicBezTo>
                    <a:pt x="213" y="187"/>
                    <a:pt x="73" y="311"/>
                    <a:pt x="29" y="487"/>
                  </a:cubicBezTo>
                  <a:cubicBezTo>
                    <a:pt x="22" y="524"/>
                    <a:pt x="0" y="583"/>
                    <a:pt x="37" y="597"/>
                  </a:cubicBezTo>
                  <a:cubicBezTo>
                    <a:pt x="46" y="603"/>
                    <a:pt x="57" y="605"/>
                    <a:pt x="69" y="605"/>
                  </a:cubicBezTo>
                  <a:cubicBezTo>
                    <a:pt x="185" y="605"/>
                    <a:pt x="411" y="358"/>
                    <a:pt x="557" y="238"/>
                  </a:cubicBezTo>
                  <a:cubicBezTo>
                    <a:pt x="601" y="194"/>
                    <a:pt x="653" y="143"/>
                    <a:pt x="645" y="77"/>
                  </a:cubicBezTo>
                  <a:cubicBezTo>
                    <a:pt x="627" y="33"/>
                    <a:pt x="582" y="0"/>
                    <a:pt x="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1204525" y="816119"/>
              <a:ext cx="95909" cy="100508"/>
            </a:xfrm>
            <a:custGeom>
              <a:avLst/>
              <a:gdLst/>
              <a:ahLst/>
              <a:cxnLst/>
              <a:rect l="l" t="t" r="r" b="b"/>
              <a:pathLst>
                <a:path w="939" h="984" fill="none" extrusionOk="0">
                  <a:moveTo>
                    <a:pt x="1" y="103"/>
                  </a:moveTo>
                  <a:cubicBezTo>
                    <a:pt x="1" y="294"/>
                    <a:pt x="45" y="485"/>
                    <a:pt x="118" y="661"/>
                  </a:cubicBezTo>
                  <a:cubicBezTo>
                    <a:pt x="191" y="844"/>
                    <a:pt x="360" y="961"/>
                    <a:pt x="558" y="983"/>
                  </a:cubicBezTo>
                  <a:cubicBezTo>
                    <a:pt x="616" y="983"/>
                    <a:pt x="682" y="961"/>
                    <a:pt x="734" y="932"/>
                  </a:cubicBezTo>
                  <a:cubicBezTo>
                    <a:pt x="792" y="881"/>
                    <a:pt x="829" y="807"/>
                    <a:pt x="851" y="734"/>
                  </a:cubicBezTo>
                  <a:cubicBezTo>
                    <a:pt x="932" y="499"/>
                    <a:pt x="939" y="243"/>
                    <a:pt x="873" y="1"/>
                  </a:cubicBezTo>
                </a:path>
              </a:pathLst>
            </a:custGeom>
            <a:solidFill>
              <a:schemeClr val="dk2"/>
            </a:solidFill>
            <a:ln w="9525" cap="rnd" cmpd="sng">
              <a:solidFill>
                <a:srgbClr val="210E16"/>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1281641" y="750442"/>
              <a:ext cx="63735" cy="38610"/>
            </a:xfrm>
            <a:custGeom>
              <a:avLst/>
              <a:gdLst/>
              <a:ahLst/>
              <a:cxnLst/>
              <a:rect l="l" t="t" r="r" b="b"/>
              <a:pathLst>
                <a:path w="624" h="378" extrusionOk="0">
                  <a:moveTo>
                    <a:pt x="145" y="0"/>
                  </a:moveTo>
                  <a:cubicBezTo>
                    <a:pt x="119" y="0"/>
                    <a:pt x="93" y="2"/>
                    <a:pt x="67" y="6"/>
                  </a:cubicBezTo>
                  <a:cubicBezTo>
                    <a:pt x="52" y="6"/>
                    <a:pt x="30" y="13"/>
                    <a:pt x="15" y="28"/>
                  </a:cubicBezTo>
                  <a:cubicBezTo>
                    <a:pt x="8" y="43"/>
                    <a:pt x="1" y="65"/>
                    <a:pt x="1" y="79"/>
                  </a:cubicBezTo>
                  <a:cubicBezTo>
                    <a:pt x="155" y="175"/>
                    <a:pt x="309" y="263"/>
                    <a:pt x="463" y="351"/>
                  </a:cubicBezTo>
                  <a:cubicBezTo>
                    <a:pt x="485" y="364"/>
                    <a:pt x="516" y="377"/>
                    <a:pt x="545" y="377"/>
                  </a:cubicBezTo>
                  <a:cubicBezTo>
                    <a:pt x="563" y="377"/>
                    <a:pt x="580" y="372"/>
                    <a:pt x="595" y="358"/>
                  </a:cubicBezTo>
                  <a:cubicBezTo>
                    <a:pt x="624" y="321"/>
                    <a:pt x="602" y="270"/>
                    <a:pt x="580" y="233"/>
                  </a:cubicBezTo>
                  <a:cubicBezTo>
                    <a:pt x="484" y="86"/>
                    <a:pt x="321" y="0"/>
                    <a:pt x="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1233022" y="945633"/>
              <a:ext cx="185793" cy="133500"/>
            </a:xfrm>
            <a:custGeom>
              <a:avLst/>
              <a:gdLst/>
              <a:ahLst/>
              <a:cxnLst/>
              <a:rect l="l" t="t" r="r" b="b"/>
              <a:pathLst>
                <a:path w="1819" h="1307" extrusionOk="0">
                  <a:moveTo>
                    <a:pt x="888" y="1"/>
                  </a:moveTo>
                  <a:cubicBezTo>
                    <a:pt x="413" y="1"/>
                    <a:pt x="22" y="281"/>
                    <a:pt x="8" y="632"/>
                  </a:cubicBezTo>
                  <a:cubicBezTo>
                    <a:pt x="0" y="991"/>
                    <a:pt x="396" y="1291"/>
                    <a:pt x="895" y="1306"/>
                  </a:cubicBezTo>
                  <a:cubicBezTo>
                    <a:pt x="907" y="1306"/>
                    <a:pt x="919" y="1307"/>
                    <a:pt x="932" y="1307"/>
                  </a:cubicBezTo>
                  <a:cubicBezTo>
                    <a:pt x="1406" y="1307"/>
                    <a:pt x="1797" y="1033"/>
                    <a:pt x="1811" y="683"/>
                  </a:cubicBezTo>
                  <a:cubicBezTo>
                    <a:pt x="1818" y="324"/>
                    <a:pt x="1422" y="23"/>
                    <a:pt x="924" y="1"/>
                  </a:cubicBezTo>
                  <a:cubicBezTo>
                    <a:pt x="912" y="1"/>
                    <a:pt x="900" y="1"/>
                    <a:pt x="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750712" y="932253"/>
              <a:ext cx="183546" cy="143102"/>
            </a:xfrm>
            <a:custGeom>
              <a:avLst/>
              <a:gdLst/>
              <a:ahLst/>
              <a:cxnLst/>
              <a:rect l="l" t="t" r="r" b="b"/>
              <a:pathLst>
                <a:path w="1797" h="1401" extrusionOk="0">
                  <a:moveTo>
                    <a:pt x="900" y="0"/>
                  </a:moveTo>
                  <a:cubicBezTo>
                    <a:pt x="416" y="0"/>
                    <a:pt x="23" y="298"/>
                    <a:pt x="15" y="675"/>
                  </a:cubicBezTo>
                  <a:cubicBezTo>
                    <a:pt x="1" y="1063"/>
                    <a:pt x="389" y="1386"/>
                    <a:pt x="881" y="1400"/>
                  </a:cubicBezTo>
                  <a:cubicBezTo>
                    <a:pt x="892" y="1401"/>
                    <a:pt x="903" y="1401"/>
                    <a:pt x="915" y="1401"/>
                  </a:cubicBezTo>
                  <a:cubicBezTo>
                    <a:pt x="1390" y="1401"/>
                    <a:pt x="1775" y="1105"/>
                    <a:pt x="1782" y="726"/>
                  </a:cubicBezTo>
                  <a:cubicBezTo>
                    <a:pt x="1797" y="337"/>
                    <a:pt x="1408" y="15"/>
                    <a:pt x="917" y="0"/>
                  </a:cubicBezTo>
                  <a:cubicBezTo>
                    <a:pt x="911" y="0"/>
                    <a:pt x="905" y="0"/>
                    <a:pt x="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4"/>
          <p:cNvGrpSpPr/>
          <p:nvPr/>
        </p:nvGrpSpPr>
        <p:grpSpPr>
          <a:xfrm>
            <a:off x="8086716" y="236404"/>
            <a:ext cx="684357" cy="393641"/>
            <a:chOff x="500437" y="4616863"/>
            <a:chExt cx="612784" cy="352472"/>
          </a:xfrm>
        </p:grpSpPr>
        <p:sp>
          <p:nvSpPr>
            <p:cNvPr id="466" name="Google Shape;466;p14"/>
            <p:cNvSpPr/>
            <p:nvPr/>
          </p:nvSpPr>
          <p:spPr>
            <a:xfrm>
              <a:off x="500437" y="471057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946046" y="4616863"/>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867834" y="4902421"/>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14"/>
          <p:cNvGrpSpPr/>
          <p:nvPr/>
        </p:nvGrpSpPr>
        <p:grpSpPr>
          <a:xfrm>
            <a:off x="8030782" y="3409468"/>
            <a:ext cx="642905" cy="641748"/>
            <a:chOff x="4319250" y="2328426"/>
            <a:chExt cx="505508" cy="504599"/>
          </a:xfrm>
        </p:grpSpPr>
        <p:grpSp>
          <p:nvGrpSpPr>
            <p:cNvPr id="470" name="Google Shape;470;p14"/>
            <p:cNvGrpSpPr/>
            <p:nvPr/>
          </p:nvGrpSpPr>
          <p:grpSpPr>
            <a:xfrm>
              <a:off x="4319250" y="2328426"/>
              <a:ext cx="505508" cy="504599"/>
              <a:chOff x="4319250" y="2319450"/>
              <a:chExt cx="505508" cy="504599"/>
            </a:xfrm>
          </p:grpSpPr>
          <p:sp>
            <p:nvSpPr>
              <p:cNvPr id="471" name="Google Shape;471;p14"/>
              <p:cNvSpPr/>
              <p:nvPr/>
            </p:nvSpPr>
            <p:spPr>
              <a:xfrm>
                <a:off x="4374463" y="2387391"/>
                <a:ext cx="405411" cy="376813"/>
              </a:xfrm>
              <a:custGeom>
                <a:avLst/>
                <a:gdLst/>
                <a:ahLst/>
                <a:cxnLst/>
                <a:rect l="l" t="t" r="r" b="b"/>
                <a:pathLst>
                  <a:path w="4905" h="4559" extrusionOk="0">
                    <a:moveTo>
                      <a:pt x="2455" y="1"/>
                    </a:moveTo>
                    <a:cubicBezTo>
                      <a:pt x="1356" y="1"/>
                      <a:pt x="390" y="794"/>
                      <a:pt x="205" y="1908"/>
                    </a:cubicBezTo>
                    <a:cubicBezTo>
                      <a:pt x="0" y="3147"/>
                      <a:pt x="836" y="4320"/>
                      <a:pt x="2082" y="4526"/>
                    </a:cubicBezTo>
                    <a:cubicBezTo>
                      <a:pt x="2211" y="4548"/>
                      <a:pt x="2339" y="4558"/>
                      <a:pt x="2466" y="4558"/>
                    </a:cubicBezTo>
                    <a:cubicBezTo>
                      <a:pt x="3555" y="4558"/>
                      <a:pt x="4516" y="3766"/>
                      <a:pt x="4700" y="2656"/>
                    </a:cubicBezTo>
                    <a:cubicBezTo>
                      <a:pt x="4905" y="1417"/>
                      <a:pt x="4069" y="244"/>
                      <a:pt x="2830" y="31"/>
                    </a:cubicBezTo>
                    <a:cubicBezTo>
                      <a:pt x="2704" y="11"/>
                      <a:pt x="2579" y="1"/>
                      <a:pt x="2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4558615" y="2319450"/>
                <a:ext cx="102489" cy="124888"/>
              </a:xfrm>
              <a:custGeom>
                <a:avLst/>
                <a:gdLst/>
                <a:ahLst/>
                <a:cxnLst/>
                <a:rect l="l" t="t" r="r" b="b"/>
                <a:pathLst>
                  <a:path w="1240" h="1511" extrusionOk="0">
                    <a:moveTo>
                      <a:pt x="1106" y="0"/>
                    </a:moveTo>
                    <a:cubicBezTo>
                      <a:pt x="1039" y="0"/>
                      <a:pt x="957" y="62"/>
                      <a:pt x="910" y="120"/>
                    </a:cubicBezTo>
                    <a:cubicBezTo>
                      <a:pt x="595" y="494"/>
                      <a:pt x="294" y="883"/>
                      <a:pt x="1" y="1286"/>
                    </a:cubicBezTo>
                    <a:cubicBezTo>
                      <a:pt x="301" y="1409"/>
                      <a:pt x="653" y="1511"/>
                      <a:pt x="1005" y="1511"/>
                    </a:cubicBezTo>
                    <a:cubicBezTo>
                      <a:pt x="1074" y="1511"/>
                      <a:pt x="1142" y="1507"/>
                      <a:pt x="1211" y="1499"/>
                    </a:cubicBezTo>
                    <a:cubicBezTo>
                      <a:pt x="1240" y="1044"/>
                      <a:pt x="1240" y="589"/>
                      <a:pt x="1203" y="142"/>
                    </a:cubicBezTo>
                    <a:cubicBezTo>
                      <a:pt x="1203" y="106"/>
                      <a:pt x="1196" y="62"/>
                      <a:pt x="1174" y="32"/>
                    </a:cubicBezTo>
                    <a:cubicBezTo>
                      <a:pt x="1155" y="10"/>
                      <a:pt x="1132" y="0"/>
                      <a:pt x="1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4319250" y="2475996"/>
                <a:ext cx="126128" cy="79677"/>
              </a:xfrm>
              <a:custGeom>
                <a:avLst/>
                <a:gdLst/>
                <a:ahLst/>
                <a:cxnLst/>
                <a:rect l="l" t="t" r="r" b="b"/>
                <a:pathLst>
                  <a:path w="1526" h="964" extrusionOk="0">
                    <a:moveTo>
                      <a:pt x="1526" y="0"/>
                    </a:moveTo>
                    <a:cubicBezTo>
                      <a:pt x="1049" y="59"/>
                      <a:pt x="587" y="191"/>
                      <a:pt x="155" y="389"/>
                    </a:cubicBezTo>
                    <a:cubicBezTo>
                      <a:pt x="89" y="426"/>
                      <a:pt x="1" y="492"/>
                      <a:pt x="38" y="558"/>
                    </a:cubicBezTo>
                    <a:cubicBezTo>
                      <a:pt x="60" y="594"/>
                      <a:pt x="96" y="624"/>
                      <a:pt x="133" y="631"/>
                    </a:cubicBezTo>
                    <a:lnTo>
                      <a:pt x="1093" y="954"/>
                    </a:lnTo>
                    <a:cubicBezTo>
                      <a:pt x="1109" y="959"/>
                      <a:pt x="1124" y="964"/>
                      <a:pt x="1140" y="964"/>
                    </a:cubicBezTo>
                    <a:cubicBezTo>
                      <a:pt x="1146" y="964"/>
                      <a:pt x="1153" y="963"/>
                      <a:pt x="1159" y="961"/>
                    </a:cubicBezTo>
                    <a:cubicBezTo>
                      <a:pt x="1189" y="939"/>
                      <a:pt x="1203" y="917"/>
                      <a:pt x="1203" y="888"/>
                    </a:cubicBezTo>
                    <a:cubicBezTo>
                      <a:pt x="1277" y="580"/>
                      <a:pt x="1387" y="286"/>
                      <a:pt x="1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a:off x="4396283" y="2639567"/>
                <a:ext cx="81247" cy="124557"/>
              </a:xfrm>
              <a:custGeom>
                <a:avLst/>
                <a:gdLst/>
                <a:ahLst/>
                <a:cxnLst/>
                <a:rect l="l" t="t" r="r" b="b"/>
                <a:pathLst>
                  <a:path w="983" h="1507" extrusionOk="0">
                    <a:moveTo>
                      <a:pt x="477" y="1"/>
                    </a:moveTo>
                    <a:cubicBezTo>
                      <a:pt x="323" y="456"/>
                      <a:pt x="169" y="910"/>
                      <a:pt x="15" y="1365"/>
                    </a:cubicBezTo>
                    <a:cubicBezTo>
                      <a:pt x="0" y="1394"/>
                      <a:pt x="0" y="1431"/>
                      <a:pt x="7" y="1467"/>
                    </a:cubicBezTo>
                    <a:cubicBezTo>
                      <a:pt x="21" y="1495"/>
                      <a:pt x="46" y="1506"/>
                      <a:pt x="75" y="1506"/>
                    </a:cubicBezTo>
                    <a:cubicBezTo>
                      <a:pt x="121" y="1506"/>
                      <a:pt x="179" y="1477"/>
                      <a:pt x="220" y="1445"/>
                    </a:cubicBezTo>
                    <a:lnTo>
                      <a:pt x="902" y="881"/>
                    </a:lnTo>
                    <a:cubicBezTo>
                      <a:pt x="946" y="859"/>
                      <a:pt x="968" y="815"/>
                      <a:pt x="982" y="771"/>
                    </a:cubicBezTo>
                    <a:cubicBezTo>
                      <a:pt x="975" y="734"/>
                      <a:pt x="968" y="697"/>
                      <a:pt x="938" y="668"/>
                    </a:cubicBezTo>
                    <a:cubicBezTo>
                      <a:pt x="762" y="404"/>
                      <a:pt x="587" y="140"/>
                      <a:pt x="4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a:off x="4568368" y="2713707"/>
                <a:ext cx="86702" cy="110341"/>
              </a:xfrm>
              <a:custGeom>
                <a:avLst/>
                <a:gdLst/>
                <a:ahLst/>
                <a:cxnLst/>
                <a:rect l="l" t="t" r="r" b="b"/>
                <a:pathLst>
                  <a:path w="1049" h="1335" extrusionOk="0">
                    <a:moveTo>
                      <a:pt x="874" y="0"/>
                    </a:moveTo>
                    <a:cubicBezTo>
                      <a:pt x="579" y="0"/>
                      <a:pt x="282" y="47"/>
                      <a:pt x="0" y="145"/>
                    </a:cubicBezTo>
                    <a:cubicBezTo>
                      <a:pt x="154" y="504"/>
                      <a:pt x="315" y="863"/>
                      <a:pt x="477" y="1230"/>
                    </a:cubicBezTo>
                    <a:cubicBezTo>
                      <a:pt x="497" y="1276"/>
                      <a:pt x="528" y="1335"/>
                      <a:pt x="578" y="1335"/>
                    </a:cubicBezTo>
                    <a:cubicBezTo>
                      <a:pt x="583" y="1335"/>
                      <a:pt x="588" y="1334"/>
                      <a:pt x="594" y="1333"/>
                    </a:cubicBezTo>
                    <a:cubicBezTo>
                      <a:pt x="653" y="1325"/>
                      <a:pt x="667" y="1281"/>
                      <a:pt x="682" y="1245"/>
                    </a:cubicBezTo>
                    <a:cubicBezTo>
                      <a:pt x="851" y="849"/>
                      <a:pt x="975" y="431"/>
                      <a:pt x="1049" y="6"/>
                    </a:cubicBezTo>
                    <a:cubicBezTo>
                      <a:pt x="990" y="2"/>
                      <a:pt x="932" y="0"/>
                      <a:pt x="8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a:off x="4730121" y="2509719"/>
                <a:ext cx="94637" cy="96042"/>
              </a:xfrm>
              <a:custGeom>
                <a:avLst/>
                <a:gdLst/>
                <a:ahLst/>
                <a:cxnLst/>
                <a:rect l="l" t="t" r="r" b="b"/>
                <a:pathLst>
                  <a:path w="1145" h="1162" extrusionOk="0">
                    <a:moveTo>
                      <a:pt x="289" y="0"/>
                    </a:moveTo>
                    <a:cubicBezTo>
                      <a:pt x="192" y="0"/>
                      <a:pt x="96" y="6"/>
                      <a:pt x="1" y="18"/>
                    </a:cubicBezTo>
                    <a:cubicBezTo>
                      <a:pt x="8" y="318"/>
                      <a:pt x="8" y="744"/>
                      <a:pt x="45" y="1161"/>
                    </a:cubicBezTo>
                    <a:cubicBezTo>
                      <a:pt x="397" y="963"/>
                      <a:pt x="726" y="722"/>
                      <a:pt x="1027" y="450"/>
                    </a:cubicBezTo>
                    <a:cubicBezTo>
                      <a:pt x="1086" y="406"/>
                      <a:pt x="1122" y="348"/>
                      <a:pt x="1137" y="282"/>
                    </a:cubicBezTo>
                    <a:cubicBezTo>
                      <a:pt x="1144" y="164"/>
                      <a:pt x="1005" y="98"/>
                      <a:pt x="888" y="69"/>
                    </a:cubicBezTo>
                    <a:cubicBezTo>
                      <a:pt x="690" y="25"/>
                      <a:pt x="489"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4"/>
            <p:cNvGrpSpPr/>
            <p:nvPr/>
          </p:nvGrpSpPr>
          <p:grpSpPr>
            <a:xfrm>
              <a:off x="4459265" y="2464342"/>
              <a:ext cx="254572" cy="194152"/>
              <a:chOff x="4459265" y="2464342"/>
              <a:chExt cx="254572" cy="194152"/>
            </a:xfrm>
          </p:grpSpPr>
          <p:sp>
            <p:nvSpPr>
              <p:cNvPr id="478" name="Google Shape;478;p14"/>
              <p:cNvSpPr/>
              <p:nvPr/>
            </p:nvSpPr>
            <p:spPr>
              <a:xfrm>
                <a:off x="4459265" y="2575345"/>
                <a:ext cx="83066" cy="83148"/>
              </a:xfrm>
              <a:custGeom>
                <a:avLst/>
                <a:gdLst/>
                <a:ahLst/>
                <a:cxnLst/>
                <a:rect l="l" t="t" r="r" b="b"/>
                <a:pathLst>
                  <a:path w="1005" h="1006" extrusionOk="0">
                    <a:moveTo>
                      <a:pt x="506" y="1"/>
                    </a:moveTo>
                    <a:cubicBezTo>
                      <a:pt x="228" y="1"/>
                      <a:pt x="0" y="228"/>
                      <a:pt x="0" y="499"/>
                    </a:cubicBezTo>
                    <a:cubicBezTo>
                      <a:pt x="0" y="778"/>
                      <a:pt x="228" y="1005"/>
                      <a:pt x="506" y="1005"/>
                    </a:cubicBezTo>
                    <a:cubicBezTo>
                      <a:pt x="778" y="1005"/>
                      <a:pt x="1005" y="778"/>
                      <a:pt x="1005" y="499"/>
                    </a:cubicBezTo>
                    <a:cubicBezTo>
                      <a:pt x="1005" y="228"/>
                      <a:pt x="778" y="1"/>
                      <a:pt x="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a:off x="4617381" y="2545673"/>
                <a:ext cx="96455" cy="83066"/>
              </a:xfrm>
              <a:custGeom>
                <a:avLst/>
                <a:gdLst/>
                <a:ahLst/>
                <a:cxnLst/>
                <a:rect l="l" t="t" r="r" b="b"/>
                <a:pathLst>
                  <a:path w="1167" h="1005" extrusionOk="0">
                    <a:moveTo>
                      <a:pt x="505" y="1"/>
                    </a:moveTo>
                    <a:cubicBezTo>
                      <a:pt x="248" y="1"/>
                      <a:pt x="1" y="203"/>
                      <a:pt x="1" y="506"/>
                    </a:cubicBezTo>
                    <a:cubicBezTo>
                      <a:pt x="1" y="778"/>
                      <a:pt x="221" y="1005"/>
                      <a:pt x="500" y="1005"/>
                    </a:cubicBezTo>
                    <a:cubicBezTo>
                      <a:pt x="947" y="1005"/>
                      <a:pt x="1167" y="462"/>
                      <a:pt x="851" y="147"/>
                    </a:cubicBezTo>
                    <a:cubicBezTo>
                      <a:pt x="750" y="46"/>
                      <a:pt x="626"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a:off x="4554399" y="2464342"/>
                <a:ext cx="49178" cy="42070"/>
              </a:xfrm>
              <a:custGeom>
                <a:avLst/>
                <a:gdLst/>
                <a:ahLst/>
                <a:cxnLst/>
                <a:rect l="l" t="t" r="r" b="b"/>
                <a:pathLst>
                  <a:path w="595" h="509" extrusionOk="0">
                    <a:moveTo>
                      <a:pt x="257" y="1"/>
                    </a:moveTo>
                    <a:cubicBezTo>
                      <a:pt x="126" y="1"/>
                      <a:pt x="1" y="104"/>
                      <a:pt x="1" y="259"/>
                    </a:cubicBezTo>
                    <a:cubicBezTo>
                      <a:pt x="1" y="398"/>
                      <a:pt x="110" y="508"/>
                      <a:pt x="257" y="508"/>
                    </a:cubicBezTo>
                    <a:cubicBezTo>
                      <a:pt x="477" y="508"/>
                      <a:pt x="594" y="237"/>
                      <a:pt x="433" y="76"/>
                    </a:cubicBezTo>
                    <a:cubicBezTo>
                      <a:pt x="381" y="24"/>
                      <a:pt x="318" y="1"/>
                      <a:pt x="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14"/>
          <p:cNvGrpSpPr/>
          <p:nvPr/>
        </p:nvGrpSpPr>
        <p:grpSpPr>
          <a:xfrm rot="2414303">
            <a:off x="3541259" y="472912"/>
            <a:ext cx="447488" cy="615589"/>
            <a:chOff x="3460357" y="481761"/>
            <a:chExt cx="447466" cy="615559"/>
          </a:xfrm>
        </p:grpSpPr>
        <p:grpSp>
          <p:nvGrpSpPr>
            <p:cNvPr id="482" name="Google Shape;482;p14"/>
            <p:cNvGrpSpPr/>
            <p:nvPr/>
          </p:nvGrpSpPr>
          <p:grpSpPr>
            <a:xfrm>
              <a:off x="3460357" y="481761"/>
              <a:ext cx="307445" cy="615559"/>
              <a:chOff x="1206839" y="1638662"/>
              <a:chExt cx="276330" cy="553262"/>
            </a:xfrm>
          </p:grpSpPr>
          <p:sp>
            <p:nvSpPr>
              <p:cNvPr id="483" name="Google Shape;483;p14"/>
              <p:cNvSpPr/>
              <p:nvPr/>
            </p:nvSpPr>
            <p:spPr>
              <a:xfrm>
                <a:off x="1206839" y="2083953"/>
                <a:ext cx="125845" cy="107971"/>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a:off x="1412276" y="1638662"/>
                <a:ext cx="70893" cy="71860"/>
              </a:xfrm>
              <a:custGeom>
                <a:avLst/>
                <a:gdLst/>
                <a:ahLst/>
                <a:cxnLst/>
                <a:rect l="l" t="t" r="r" b="b"/>
                <a:pathLst>
                  <a:path w="587" h="595" extrusionOk="0">
                    <a:moveTo>
                      <a:pt x="294" y="0"/>
                    </a:moveTo>
                    <a:cubicBezTo>
                      <a:pt x="132" y="0"/>
                      <a:pt x="0" y="132"/>
                      <a:pt x="0" y="301"/>
                    </a:cubicBezTo>
                    <a:cubicBezTo>
                      <a:pt x="0" y="462"/>
                      <a:pt x="132" y="594"/>
                      <a:pt x="294" y="594"/>
                    </a:cubicBezTo>
                    <a:cubicBezTo>
                      <a:pt x="455" y="594"/>
                      <a:pt x="587" y="462"/>
                      <a:pt x="587" y="301"/>
                    </a:cubicBezTo>
                    <a:cubicBezTo>
                      <a:pt x="587" y="132"/>
                      <a:pt x="455"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4"/>
            <p:cNvSpPr/>
            <p:nvPr/>
          </p:nvSpPr>
          <p:spPr>
            <a:xfrm>
              <a:off x="3767807" y="833655"/>
              <a:ext cx="140016" cy="120129"/>
            </a:xfrm>
            <a:custGeom>
              <a:avLst/>
              <a:gdLst/>
              <a:ahLst/>
              <a:cxnLst/>
              <a:rect l="l" t="t" r="r" b="b"/>
              <a:pathLst>
                <a:path w="1042" h="894" extrusionOk="0">
                  <a:moveTo>
                    <a:pt x="594" y="1"/>
                  </a:moveTo>
                  <a:cubicBezTo>
                    <a:pt x="198" y="1"/>
                    <a:pt x="0" y="485"/>
                    <a:pt x="279" y="763"/>
                  </a:cubicBezTo>
                  <a:cubicBezTo>
                    <a:pt x="371" y="853"/>
                    <a:pt x="484" y="894"/>
                    <a:pt x="593" y="894"/>
                  </a:cubicBezTo>
                  <a:cubicBezTo>
                    <a:pt x="823" y="894"/>
                    <a:pt x="1042" y="716"/>
                    <a:pt x="1042" y="448"/>
                  </a:cubicBezTo>
                  <a:cubicBezTo>
                    <a:pt x="1042" y="199"/>
                    <a:pt x="844"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4"/>
          <p:cNvSpPr txBox="1">
            <a:spLocks noGrp="1"/>
          </p:cNvSpPr>
          <p:nvPr>
            <p:ph type="title"/>
          </p:nvPr>
        </p:nvSpPr>
        <p:spPr>
          <a:xfrm>
            <a:off x="1323850" y="3082050"/>
            <a:ext cx="64962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87" name="Google Shape;487;p14"/>
          <p:cNvSpPr txBox="1">
            <a:spLocks noGrp="1"/>
          </p:cNvSpPr>
          <p:nvPr>
            <p:ph type="subTitle" idx="1"/>
          </p:nvPr>
        </p:nvSpPr>
        <p:spPr>
          <a:xfrm>
            <a:off x="1323950" y="1529525"/>
            <a:ext cx="6496200" cy="14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8"/>
        <p:cNvGrpSpPr/>
        <p:nvPr/>
      </p:nvGrpSpPr>
      <p:grpSpPr>
        <a:xfrm>
          <a:off x="0" y="0"/>
          <a:ext cx="0" cy="0"/>
          <a:chOff x="0" y="0"/>
          <a:chExt cx="0" cy="0"/>
        </a:xfrm>
      </p:grpSpPr>
      <p:sp>
        <p:nvSpPr>
          <p:cNvPr id="549" name="Google Shape;549;p17"/>
          <p:cNvSpPr/>
          <p:nvPr/>
        </p:nvSpPr>
        <p:spPr>
          <a:xfrm flipH="1">
            <a:off x="11" y="4384175"/>
            <a:ext cx="9290664" cy="812773"/>
          </a:xfrm>
          <a:custGeom>
            <a:avLst/>
            <a:gdLst/>
            <a:ahLst/>
            <a:cxnLst/>
            <a:rect l="l" t="t" r="r" b="b"/>
            <a:pathLst>
              <a:path w="37845" h="5928" extrusionOk="0">
                <a:moveTo>
                  <a:pt x="37666" y="0"/>
                </a:moveTo>
                <a:cubicBezTo>
                  <a:pt x="34015" y="0"/>
                  <a:pt x="30125" y="4342"/>
                  <a:pt x="26107" y="5099"/>
                </a:cubicBezTo>
                <a:cubicBezTo>
                  <a:pt x="25118" y="5287"/>
                  <a:pt x="24149" y="5380"/>
                  <a:pt x="23167" y="5380"/>
                </a:cubicBezTo>
                <a:cubicBezTo>
                  <a:pt x="19756" y="5380"/>
                  <a:pt x="16207" y="4258"/>
                  <a:pt x="11225" y="2122"/>
                </a:cubicBezTo>
                <a:cubicBezTo>
                  <a:pt x="8770" y="1073"/>
                  <a:pt x="6485" y="749"/>
                  <a:pt x="4600" y="749"/>
                </a:cubicBezTo>
                <a:cubicBezTo>
                  <a:pt x="2404" y="749"/>
                  <a:pt x="750" y="1189"/>
                  <a:pt x="0" y="1433"/>
                </a:cubicBezTo>
                <a:lnTo>
                  <a:pt x="0" y="5927"/>
                </a:lnTo>
                <a:lnTo>
                  <a:pt x="37845" y="5927"/>
                </a:lnTo>
                <a:lnTo>
                  <a:pt x="37845" y="4"/>
                </a:lnTo>
                <a:cubicBezTo>
                  <a:pt x="37785" y="1"/>
                  <a:pt x="37726" y="0"/>
                  <a:pt x="37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rot="1841732" flipH="1">
            <a:off x="8250760" y="130362"/>
            <a:ext cx="689813" cy="652566"/>
          </a:xfrm>
          <a:custGeom>
            <a:avLst/>
            <a:gdLst/>
            <a:ahLst/>
            <a:cxnLst/>
            <a:rect l="l" t="t" r="r" b="b"/>
            <a:pathLst>
              <a:path w="3667" h="3469" extrusionOk="0">
                <a:moveTo>
                  <a:pt x="1372" y="1"/>
                </a:moveTo>
                <a:cubicBezTo>
                  <a:pt x="1350" y="221"/>
                  <a:pt x="1328" y="441"/>
                  <a:pt x="1320" y="683"/>
                </a:cubicBezTo>
                <a:lnTo>
                  <a:pt x="1291" y="697"/>
                </a:lnTo>
                <a:cubicBezTo>
                  <a:pt x="1196" y="756"/>
                  <a:pt x="1115" y="822"/>
                  <a:pt x="1042" y="895"/>
                </a:cubicBezTo>
                <a:cubicBezTo>
                  <a:pt x="858" y="800"/>
                  <a:pt x="675" y="705"/>
                  <a:pt x="477" y="624"/>
                </a:cubicBezTo>
                <a:lnTo>
                  <a:pt x="477" y="624"/>
                </a:lnTo>
                <a:cubicBezTo>
                  <a:pt x="616" y="793"/>
                  <a:pt x="712" y="998"/>
                  <a:pt x="829" y="1189"/>
                </a:cubicBezTo>
                <a:cubicBezTo>
                  <a:pt x="778" y="1277"/>
                  <a:pt x="741" y="1379"/>
                  <a:pt x="719" y="1482"/>
                </a:cubicBezTo>
                <a:cubicBezTo>
                  <a:pt x="477" y="1504"/>
                  <a:pt x="235" y="1540"/>
                  <a:pt x="1" y="1599"/>
                </a:cubicBezTo>
                <a:lnTo>
                  <a:pt x="704" y="2010"/>
                </a:lnTo>
                <a:cubicBezTo>
                  <a:pt x="719" y="2098"/>
                  <a:pt x="748" y="2178"/>
                  <a:pt x="785" y="2259"/>
                </a:cubicBezTo>
                <a:cubicBezTo>
                  <a:pt x="690" y="2332"/>
                  <a:pt x="602" y="2398"/>
                  <a:pt x="506" y="2464"/>
                </a:cubicBezTo>
                <a:cubicBezTo>
                  <a:pt x="587" y="2453"/>
                  <a:pt x="667" y="2447"/>
                  <a:pt x="748" y="2447"/>
                </a:cubicBezTo>
                <a:cubicBezTo>
                  <a:pt x="777" y="2447"/>
                  <a:pt x="807" y="2448"/>
                  <a:pt x="836" y="2450"/>
                </a:cubicBezTo>
                <a:lnTo>
                  <a:pt x="880" y="2450"/>
                </a:lnTo>
                <a:cubicBezTo>
                  <a:pt x="946" y="2552"/>
                  <a:pt x="1020" y="2640"/>
                  <a:pt x="1108" y="2721"/>
                </a:cubicBezTo>
                <a:cubicBezTo>
                  <a:pt x="1108" y="2904"/>
                  <a:pt x="1093" y="3073"/>
                  <a:pt x="1078" y="3241"/>
                </a:cubicBezTo>
                <a:cubicBezTo>
                  <a:pt x="1218" y="3161"/>
                  <a:pt x="1342" y="3058"/>
                  <a:pt x="1445" y="2933"/>
                </a:cubicBezTo>
                <a:cubicBezTo>
                  <a:pt x="1540" y="2970"/>
                  <a:pt x="1635" y="2999"/>
                  <a:pt x="1738" y="3021"/>
                </a:cubicBezTo>
                <a:cubicBezTo>
                  <a:pt x="1819" y="3175"/>
                  <a:pt x="1921" y="3329"/>
                  <a:pt x="2031" y="3469"/>
                </a:cubicBezTo>
                <a:cubicBezTo>
                  <a:pt x="2105" y="3322"/>
                  <a:pt x="2171" y="3168"/>
                  <a:pt x="2222" y="3007"/>
                </a:cubicBezTo>
                <a:cubicBezTo>
                  <a:pt x="2317" y="2985"/>
                  <a:pt x="2405" y="2955"/>
                  <a:pt x="2486" y="2911"/>
                </a:cubicBezTo>
                <a:lnTo>
                  <a:pt x="2808" y="3139"/>
                </a:lnTo>
                <a:cubicBezTo>
                  <a:pt x="2808" y="2999"/>
                  <a:pt x="2801" y="2860"/>
                  <a:pt x="2772" y="2721"/>
                </a:cubicBezTo>
                <a:cubicBezTo>
                  <a:pt x="2867" y="2640"/>
                  <a:pt x="2940" y="2552"/>
                  <a:pt x="3006" y="2450"/>
                </a:cubicBezTo>
                <a:cubicBezTo>
                  <a:pt x="3226" y="2413"/>
                  <a:pt x="3446" y="2398"/>
                  <a:pt x="3666" y="2391"/>
                </a:cubicBezTo>
                <a:cubicBezTo>
                  <a:pt x="3490" y="2252"/>
                  <a:pt x="3336" y="2090"/>
                  <a:pt x="3197" y="1922"/>
                </a:cubicBezTo>
                <a:cubicBezTo>
                  <a:pt x="3204" y="1848"/>
                  <a:pt x="3204" y="1775"/>
                  <a:pt x="3204" y="1702"/>
                </a:cubicBezTo>
                <a:cubicBezTo>
                  <a:pt x="3300" y="1628"/>
                  <a:pt x="3402" y="1562"/>
                  <a:pt x="3512" y="1496"/>
                </a:cubicBezTo>
                <a:cubicBezTo>
                  <a:pt x="3395" y="1452"/>
                  <a:pt x="3270" y="1416"/>
                  <a:pt x="3146" y="1394"/>
                </a:cubicBezTo>
                <a:cubicBezTo>
                  <a:pt x="3116" y="1299"/>
                  <a:pt x="3072" y="1211"/>
                  <a:pt x="3028" y="1130"/>
                </a:cubicBezTo>
                <a:cubicBezTo>
                  <a:pt x="3102" y="925"/>
                  <a:pt x="3168" y="712"/>
                  <a:pt x="3219" y="499"/>
                </a:cubicBezTo>
                <a:lnTo>
                  <a:pt x="3219" y="499"/>
                </a:lnTo>
                <a:cubicBezTo>
                  <a:pt x="3058" y="587"/>
                  <a:pt x="2896" y="690"/>
                  <a:pt x="2743" y="793"/>
                </a:cubicBezTo>
                <a:cubicBezTo>
                  <a:pt x="2655" y="727"/>
                  <a:pt x="2559" y="668"/>
                  <a:pt x="2457" y="624"/>
                </a:cubicBezTo>
                <a:cubicBezTo>
                  <a:pt x="2391" y="455"/>
                  <a:pt x="2325" y="301"/>
                  <a:pt x="2251" y="147"/>
                </a:cubicBezTo>
                <a:cubicBezTo>
                  <a:pt x="2215" y="272"/>
                  <a:pt x="2171" y="404"/>
                  <a:pt x="2127" y="529"/>
                </a:cubicBezTo>
                <a:cubicBezTo>
                  <a:pt x="2072" y="521"/>
                  <a:pt x="2015" y="518"/>
                  <a:pt x="1958" y="518"/>
                </a:cubicBezTo>
                <a:cubicBezTo>
                  <a:pt x="1901" y="518"/>
                  <a:pt x="1844" y="521"/>
                  <a:pt x="1789" y="529"/>
                </a:cubicBezTo>
                <a:cubicBezTo>
                  <a:pt x="1643" y="353"/>
                  <a:pt x="1504" y="177"/>
                  <a:pt x="1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17"/>
          <p:cNvGrpSpPr/>
          <p:nvPr/>
        </p:nvGrpSpPr>
        <p:grpSpPr>
          <a:xfrm rot="10800000">
            <a:off x="234497" y="173471"/>
            <a:ext cx="1054599" cy="566336"/>
            <a:chOff x="378834" y="4146651"/>
            <a:chExt cx="1054599" cy="566336"/>
          </a:xfrm>
        </p:grpSpPr>
        <p:sp>
          <p:nvSpPr>
            <p:cNvPr id="552" name="Google Shape;552;p17"/>
            <p:cNvSpPr/>
            <p:nvPr/>
          </p:nvSpPr>
          <p:spPr>
            <a:xfrm>
              <a:off x="1318631" y="4159894"/>
              <a:ext cx="114802" cy="97742"/>
            </a:xfrm>
            <a:custGeom>
              <a:avLst/>
              <a:gdLst/>
              <a:ahLst/>
              <a:cxnLst/>
              <a:rect l="l" t="t" r="r" b="b"/>
              <a:pathLst>
                <a:path w="969" h="825" extrusionOk="0">
                  <a:moveTo>
                    <a:pt x="571" y="1"/>
                  </a:moveTo>
                  <a:cubicBezTo>
                    <a:pt x="566" y="1"/>
                    <a:pt x="562" y="1"/>
                    <a:pt x="558" y="1"/>
                  </a:cubicBezTo>
                  <a:cubicBezTo>
                    <a:pt x="184" y="1"/>
                    <a:pt x="1" y="441"/>
                    <a:pt x="265" y="705"/>
                  </a:cubicBezTo>
                  <a:cubicBezTo>
                    <a:pt x="347" y="787"/>
                    <a:pt x="450" y="824"/>
                    <a:pt x="551" y="824"/>
                  </a:cubicBezTo>
                  <a:cubicBezTo>
                    <a:pt x="763" y="824"/>
                    <a:pt x="969" y="660"/>
                    <a:pt x="969" y="411"/>
                  </a:cubicBezTo>
                  <a:cubicBezTo>
                    <a:pt x="969" y="188"/>
                    <a:pt x="792"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91362" y="4590720"/>
              <a:ext cx="142525" cy="122266"/>
            </a:xfrm>
            <a:custGeom>
              <a:avLst/>
              <a:gdLst/>
              <a:ahLst/>
              <a:cxnLst/>
              <a:rect l="l" t="t" r="r" b="b"/>
              <a:pathLst>
                <a:path w="1203" h="1032" extrusionOk="0">
                  <a:moveTo>
                    <a:pt x="690" y="1"/>
                  </a:moveTo>
                  <a:cubicBezTo>
                    <a:pt x="228" y="1"/>
                    <a:pt x="1" y="558"/>
                    <a:pt x="323" y="881"/>
                  </a:cubicBezTo>
                  <a:cubicBezTo>
                    <a:pt x="430" y="985"/>
                    <a:pt x="559" y="1032"/>
                    <a:pt x="686" y="1032"/>
                  </a:cubicBezTo>
                  <a:cubicBezTo>
                    <a:pt x="951" y="1032"/>
                    <a:pt x="1203" y="827"/>
                    <a:pt x="1203" y="514"/>
                  </a:cubicBezTo>
                  <a:cubicBezTo>
                    <a:pt x="1203" y="236"/>
                    <a:pt x="976"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724171" y="4146651"/>
              <a:ext cx="167175" cy="143607"/>
            </a:xfrm>
            <a:custGeom>
              <a:avLst/>
              <a:gdLst/>
              <a:ahLst/>
              <a:cxnLst/>
              <a:rect l="l" t="t" r="r" b="b"/>
              <a:pathLst>
                <a:path w="1303" h="1119" extrusionOk="0">
                  <a:moveTo>
                    <a:pt x="562" y="0"/>
                  </a:moveTo>
                  <a:cubicBezTo>
                    <a:pt x="254" y="0"/>
                    <a:pt x="5" y="250"/>
                    <a:pt x="5" y="558"/>
                  </a:cubicBezTo>
                  <a:cubicBezTo>
                    <a:pt x="0" y="895"/>
                    <a:pt x="274" y="1118"/>
                    <a:pt x="560" y="1118"/>
                  </a:cubicBezTo>
                  <a:cubicBezTo>
                    <a:pt x="697" y="1118"/>
                    <a:pt x="837" y="1067"/>
                    <a:pt x="951" y="953"/>
                  </a:cubicBezTo>
                  <a:cubicBezTo>
                    <a:pt x="1303" y="602"/>
                    <a:pt x="1053"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378834" y="4223346"/>
              <a:ext cx="78200" cy="66914"/>
            </a:xfrm>
            <a:custGeom>
              <a:avLst/>
              <a:gdLst/>
              <a:ahLst/>
              <a:cxnLst/>
              <a:rect l="l" t="t" r="r" b="b"/>
              <a:pathLst>
                <a:path w="602" h="515" extrusionOk="0">
                  <a:moveTo>
                    <a:pt x="257" y="0"/>
                  </a:moveTo>
                  <a:cubicBezTo>
                    <a:pt x="110" y="0"/>
                    <a:pt x="0" y="117"/>
                    <a:pt x="0" y="257"/>
                  </a:cubicBezTo>
                  <a:cubicBezTo>
                    <a:pt x="0" y="411"/>
                    <a:pt x="126" y="515"/>
                    <a:pt x="257" y="515"/>
                  </a:cubicBezTo>
                  <a:cubicBezTo>
                    <a:pt x="318" y="515"/>
                    <a:pt x="381" y="492"/>
                    <a:pt x="433" y="440"/>
                  </a:cubicBezTo>
                  <a:cubicBezTo>
                    <a:pt x="602" y="279"/>
                    <a:pt x="484" y="0"/>
                    <a:pt x="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7"/>
          <p:cNvGrpSpPr/>
          <p:nvPr/>
        </p:nvGrpSpPr>
        <p:grpSpPr>
          <a:xfrm rot="8857740" flipH="1">
            <a:off x="8187104" y="4445444"/>
            <a:ext cx="654425" cy="566927"/>
            <a:chOff x="369449" y="4343846"/>
            <a:chExt cx="654424" cy="566926"/>
          </a:xfrm>
        </p:grpSpPr>
        <p:sp>
          <p:nvSpPr>
            <p:cNvPr id="557" name="Google Shape;557;p17"/>
            <p:cNvSpPr/>
            <p:nvPr/>
          </p:nvSpPr>
          <p:spPr>
            <a:xfrm rot="1724080">
              <a:off x="496802" y="4370332"/>
              <a:ext cx="140956" cy="120129"/>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rot="1723952">
              <a:off x="831820" y="4375411"/>
              <a:ext cx="167981" cy="143153"/>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rot="1723958">
              <a:off x="391450" y="4751094"/>
              <a:ext cx="153524" cy="130835"/>
            </a:xfrm>
            <a:custGeom>
              <a:avLst/>
              <a:gdLst/>
              <a:ahLst/>
              <a:cxnLst/>
              <a:rect l="l" t="t" r="r" b="b"/>
              <a:pathLst>
                <a:path w="1049" h="894" extrusionOk="0">
                  <a:moveTo>
                    <a:pt x="452" y="1"/>
                  </a:moveTo>
                  <a:cubicBezTo>
                    <a:pt x="222" y="1"/>
                    <a:pt x="0" y="178"/>
                    <a:pt x="0" y="446"/>
                  </a:cubicBezTo>
                  <a:cubicBezTo>
                    <a:pt x="0" y="696"/>
                    <a:pt x="198" y="893"/>
                    <a:pt x="447" y="893"/>
                  </a:cubicBezTo>
                  <a:cubicBezTo>
                    <a:pt x="843" y="893"/>
                    <a:pt x="1049" y="410"/>
                    <a:pt x="763" y="131"/>
                  </a:cubicBezTo>
                  <a:cubicBezTo>
                    <a:pt x="673" y="41"/>
                    <a:pt x="561" y="1"/>
                    <a:pt x="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7"/>
          <p:cNvSpPr txBox="1">
            <a:spLocks noGrp="1"/>
          </p:cNvSpPr>
          <p:nvPr>
            <p:ph type="title"/>
          </p:nvPr>
        </p:nvSpPr>
        <p:spPr>
          <a:xfrm>
            <a:off x="7199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1" name="Google Shape;561;p17"/>
          <p:cNvSpPr txBox="1">
            <a:spLocks noGrp="1"/>
          </p:cNvSpPr>
          <p:nvPr>
            <p:ph type="subTitle" idx="1"/>
          </p:nvPr>
        </p:nvSpPr>
        <p:spPr>
          <a:xfrm>
            <a:off x="720050" y="3027625"/>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17"/>
          <p:cNvSpPr txBox="1">
            <a:spLocks noGrp="1"/>
          </p:cNvSpPr>
          <p:nvPr>
            <p:ph type="title" idx="2"/>
          </p:nvPr>
        </p:nvSpPr>
        <p:spPr>
          <a:xfrm>
            <a:off x="34037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3" name="Google Shape;563;p17"/>
          <p:cNvSpPr txBox="1">
            <a:spLocks noGrp="1"/>
          </p:cNvSpPr>
          <p:nvPr>
            <p:ph type="subTitle" idx="3"/>
          </p:nvPr>
        </p:nvSpPr>
        <p:spPr>
          <a:xfrm>
            <a:off x="34038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17"/>
          <p:cNvSpPr txBox="1">
            <a:spLocks noGrp="1"/>
          </p:cNvSpPr>
          <p:nvPr>
            <p:ph type="title" idx="4"/>
          </p:nvPr>
        </p:nvSpPr>
        <p:spPr>
          <a:xfrm>
            <a:off x="6087550" y="2622089"/>
            <a:ext cx="23364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1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5" name="Google Shape;565;p17"/>
          <p:cNvSpPr txBox="1">
            <a:spLocks noGrp="1"/>
          </p:cNvSpPr>
          <p:nvPr>
            <p:ph type="subTitle" idx="5"/>
          </p:nvPr>
        </p:nvSpPr>
        <p:spPr>
          <a:xfrm>
            <a:off x="6087650" y="3027630"/>
            <a:ext cx="2336400" cy="6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17"/>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17"/>
          <p:cNvGrpSpPr/>
          <p:nvPr/>
        </p:nvGrpSpPr>
        <p:grpSpPr>
          <a:xfrm>
            <a:off x="389843" y="4365525"/>
            <a:ext cx="650509" cy="613567"/>
            <a:chOff x="6450343" y="704875"/>
            <a:chExt cx="650509" cy="613567"/>
          </a:xfrm>
        </p:grpSpPr>
        <p:grpSp>
          <p:nvGrpSpPr>
            <p:cNvPr id="568" name="Google Shape;568;p17"/>
            <p:cNvGrpSpPr/>
            <p:nvPr/>
          </p:nvGrpSpPr>
          <p:grpSpPr>
            <a:xfrm>
              <a:off x="6450343" y="704875"/>
              <a:ext cx="650509" cy="613567"/>
              <a:chOff x="6450343" y="704875"/>
              <a:chExt cx="650509" cy="613567"/>
            </a:xfrm>
          </p:grpSpPr>
          <p:sp>
            <p:nvSpPr>
              <p:cNvPr id="569" name="Google Shape;569;p17"/>
              <p:cNvSpPr/>
              <p:nvPr/>
            </p:nvSpPr>
            <p:spPr>
              <a:xfrm>
                <a:off x="6499687" y="793722"/>
                <a:ext cx="502339" cy="441805"/>
              </a:xfrm>
              <a:custGeom>
                <a:avLst/>
                <a:gdLst/>
                <a:ahLst/>
                <a:cxnLst/>
                <a:rect l="l" t="t" r="r" b="b"/>
                <a:pathLst>
                  <a:path w="3726" h="3277" extrusionOk="0">
                    <a:moveTo>
                      <a:pt x="1862" y="1"/>
                    </a:moveTo>
                    <a:cubicBezTo>
                      <a:pt x="1223" y="1"/>
                      <a:pt x="617" y="376"/>
                      <a:pt x="353" y="1003"/>
                    </a:cubicBezTo>
                    <a:cubicBezTo>
                      <a:pt x="1" y="1831"/>
                      <a:pt x="389" y="2792"/>
                      <a:pt x="1218" y="3144"/>
                    </a:cubicBezTo>
                    <a:cubicBezTo>
                      <a:pt x="1428" y="3234"/>
                      <a:pt x="1646" y="3277"/>
                      <a:pt x="1860" y="3277"/>
                    </a:cubicBezTo>
                    <a:cubicBezTo>
                      <a:pt x="2498" y="3277"/>
                      <a:pt x="3103" y="2899"/>
                      <a:pt x="3366" y="2279"/>
                    </a:cubicBezTo>
                    <a:cubicBezTo>
                      <a:pt x="3725" y="1443"/>
                      <a:pt x="3329" y="482"/>
                      <a:pt x="2501" y="130"/>
                    </a:cubicBezTo>
                    <a:cubicBezTo>
                      <a:pt x="2292" y="42"/>
                      <a:pt x="2075" y="1"/>
                      <a:pt x="1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6627228" y="704875"/>
                <a:ext cx="122686" cy="186591"/>
              </a:xfrm>
              <a:custGeom>
                <a:avLst/>
                <a:gdLst/>
                <a:ahLst/>
                <a:cxnLst/>
                <a:rect l="l" t="t" r="r" b="b"/>
                <a:pathLst>
                  <a:path w="910" h="1384" extrusionOk="0">
                    <a:moveTo>
                      <a:pt x="75" y="0"/>
                    </a:moveTo>
                    <a:cubicBezTo>
                      <a:pt x="70" y="0"/>
                      <a:pt x="64" y="2"/>
                      <a:pt x="59" y="5"/>
                    </a:cubicBezTo>
                    <a:cubicBezTo>
                      <a:pt x="45" y="12"/>
                      <a:pt x="37" y="34"/>
                      <a:pt x="37" y="49"/>
                    </a:cubicBezTo>
                    <a:cubicBezTo>
                      <a:pt x="1" y="496"/>
                      <a:pt x="15" y="943"/>
                      <a:pt x="81" y="1383"/>
                    </a:cubicBezTo>
                    <a:cubicBezTo>
                      <a:pt x="375" y="1361"/>
                      <a:pt x="660" y="1266"/>
                      <a:pt x="910" y="1112"/>
                    </a:cubicBezTo>
                    <a:cubicBezTo>
                      <a:pt x="668" y="738"/>
                      <a:pt x="411" y="379"/>
                      <a:pt x="125" y="34"/>
                    </a:cubicBezTo>
                    <a:cubicBezTo>
                      <a:pt x="114" y="17"/>
                      <a:pt x="94" y="0"/>
                      <a:pt x="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6777553" y="1135492"/>
                <a:ext cx="136438" cy="179041"/>
              </a:xfrm>
              <a:custGeom>
                <a:avLst/>
                <a:gdLst/>
                <a:ahLst/>
                <a:cxnLst/>
                <a:rect l="l" t="t" r="r" b="b"/>
                <a:pathLst>
                  <a:path w="1012" h="1328" extrusionOk="0">
                    <a:moveTo>
                      <a:pt x="653" y="0"/>
                    </a:moveTo>
                    <a:cubicBezTo>
                      <a:pt x="418" y="88"/>
                      <a:pt x="191" y="220"/>
                      <a:pt x="0" y="396"/>
                    </a:cubicBezTo>
                    <a:cubicBezTo>
                      <a:pt x="359" y="682"/>
                      <a:pt x="616" y="1093"/>
                      <a:pt x="1012" y="1327"/>
                    </a:cubicBezTo>
                    <a:cubicBezTo>
                      <a:pt x="946" y="873"/>
                      <a:pt x="821" y="433"/>
                      <a:pt x="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6450343" y="929891"/>
                <a:ext cx="155313" cy="83184"/>
              </a:xfrm>
              <a:custGeom>
                <a:avLst/>
                <a:gdLst/>
                <a:ahLst/>
                <a:cxnLst/>
                <a:rect l="l" t="t" r="r" b="b"/>
                <a:pathLst>
                  <a:path w="1152" h="617" extrusionOk="0">
                    <a:moveTo>
                      <a:pt x="1151" y="0"/>
                    </a:moveTo>
                    <a:lnTo>
                      <a:pt x="367" y="81"/>
                    </a:lnTo>
                    <a:cubicBezTo>
                      <a:pt x="242" y="81"/>
                      <a:pt x="118" y="110"/>
                      <a:pt x="0" y="154"/>
                    </a:cubicBezTo>
                    <a:lnTo>
                      <a:pt x="975" y="616"/>
                    </a:lnTo>
                    <a:cubicBezTo>
                      <a:pt x="1078" y="491"/>
                      <a:pt x="1122" y="242"/>
                      <a:pt x="1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6591635" y="1136436"/>
                <a:ext cx="138595" cy="182007"/>
              </a:xfrm>
              <a:custGeom>
                <a:avLst/>
                <a:gdLst/>
                <a:ahLst/>
                <a:cxnLst/>
                <a:rect l="l" t="t" r="r" b="b"/>
                <a:pathLst>
                  <a:path w="1028" h="1350" extrusionOk="0">
                    <a:moveTo>
                      <a:pt x="301" y="0"/>
                    </a:moveTo>
                    <a:cubicBezTo>
                      <a:pt x="147" y="433"/>
                      <a:pt x="45" y="888"/>
                      <a:pt x="1" y="1349"/>
                    </a:cubicBezTo>
                    <a:cubicBezTo>
                      <a:pt x="221" y="1327"/>
                      <a:pt x="433" y="1225"/>
                      <a:pt x="595" y="1064"/>
                    </a:cubicBezTo>
                    <a:cubicBezTo>
                      <a:pt x="749" y="902"/>
                      <a:pt x="888" y="726"/>
                      <a:pt x="1005" y="536"/>
                    </a:cubicBezTo>
                    <a:cubicBezTo>
                      <a:pt x="1020" y="521"/>
                      <a:pt x="1027" y="499"/>
                      <a:pt x="1027" y="477"/>
                    </a:cubicBezTo>
                    <a:cubicBezTo>
                      <a:pt x="1027" y="448"/>
                      <a:pt x="998" y="433"/>
                      <a:pt x="976" y="418"/>
                    </a:cubicBezTo>
                    <a:cubicBezTo>
                      <a:pt x="756" y="294"/>
                      <a:pt x="529" y="169"/>
                      <a:pt x="3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7"/>
              <p:cNvSpPr/>
              <p:nvPr/>
            </p:nvSpPr>
            <p:spPr>
              <a:xfrm>
                <a:off x="6796293" y="730222"/>
                <a:ext cx="76173" cy="121473"/>
              </a:xfrm>
              <a:custGeom>
                <a:avLst/>
                <a:gdLst/>
                <a:ahLst/>
                <a:cxnLst/>
                <a:rect l="l" t="t" r="r" b="b"/>
                <a:pathLst>
                  <a:path w="565" h="901" extrusionOk="0">
                    <a:moveTo>
                      <a:pt x="411" y="0"/>
                    </a:moveTo>
                    <a:cubicBezTo>
                      <a:pt x="242" y="220"/>
                      <a:pt x="103" y="469"/>
                      <a:pt x="0" y="733"/>
                    </a:cubicBezTo>
                    <a:cubicBezTo>
                      <a:pt x="169" y="814"/>
                      <a:pt x="352" y="873"/>
                      <a:pt x="535" y="895"/>
                    </a:cubicBezTo>
                    <a:cubicBezTo>
                      <a:pt x="539" y="898"/>
                      <a:pt x="543" y="900"/>
                      <a:pt x="546" y="900"/>
                    </a:cubicBezTo>
                    <a:cubicBezTo>
                      <a:pt x="550" y="900"/>
                      <a:pt x="554" y="898"/>
                      <a:pt x="557" y="895"/>
                    </a:cubicBezTo>
                    <a:cubicBezTo>
                      <a:pt x="565" y="895"/>
                      <a:pt x="565" y="880"/>
                      <a:pt x="565" y="873"/>
                    </a:cubicBezTo>
                    <a:cubicBezTo>
                      <a:pt x="543" y="645"/>
                      <a:pt x="521" y="425"/>
                      <a:pt x="506" y="198"/>
                    </a:cubicBezTo>
                    <a:cubicBezTo>
                      <a:pt x="499" y="125"/>
                      <a:pt x="484" y="3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7"/>
              <p:cNvSpPr/>
              <p:nvPr/>
            </p:nvSpPr>
            <p:spPr>
              <a:xfrm>
                <a:off x="6912913" y="949575"/>
                <a:ext cx="187939" cy="123765"/>
              </a:xfrm>
              <a:custGeom>
                <a:avLst/>
                <a:gdLst/>
                <a:ahLst/>
                <a:cxnLst/>
                <a:rect l="l" t="t" r="r" b="b"/>
                <a:pathLst>
                  <a:path w="1394" h="918" extrusionOk="0">
                    <a:moveTo>
                      <a:pt x="0" y="1"/>
                    </a:moveTo>
                    <a:lnTo>
                      <a:pt x="0" y="1"/>
                    </a:lnTo>
                    <a:cubicBezTo>
                      <a:pt x="52" y="265"/>
                      <a:pt x="96" y="565"/>
                      <a:pt x="147" y="866"/>
                    </a:cubicBezTo>
                    <a:cubicBezTo>
                      <a:pt x="147" y="888"/>
                      <a:pt x="154" y="917"/>
                      <a:pt x="176" y="917"/>
                    </a:cubicBezTo>
                    <a:cubicBezTo>
                      <a:pt x="191" y="917"/>
                      <a:pt x="198" y="910"/>
                      <a:pt x="213" y="903"/>
                    </a:cubicBezTo>
                    <a:cubicBezTo>
                      <a:pt x="580" y="683"/>
                      <a:pt x="975" y="507"/>
                      <a:pt x="1393" y="382"/>
                    </a:cubicBezTo>
                    <a:cubicBezTo>
                      <a:pt x="946" y="199"/>
                      <a:pt x="477" y="74"/>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7"/>
            <p:cNvGrpSpPr/>
            <p:nvPr/>
          </p:nvGrpSpPr>
          <p:grpSpPr>
            <a:xfrm>
              <a:off x="6607140" y="922206"/>
              <a:ext cx="195220" cy="133742"/>
              <a:chOff x="6607140" y="922206"/>
              <a:chExt cx="195220" cy="133742"/>
            </a:xfrm>
          </p:grpSpPr>
          <p:sp>
            <p:nvSpPr>
              <p:cNvPr id="577" name="Google Shape;577;p17"/>
              <p:cNvSpPr/>
              <p:nvPr/>
            </p:nvSpPr>
            <p:spPr>
              <a:xfrm>
                <a:off x="6607140" y="944317"/>
                <a:ext cx="66736" cy="55411"/>
              </a:xfrm>
              <a:custGeom>
                <a:avLst/>
                <a:gdLst/>
                <a:ahLst/>
                <a:cxnLst/>
                <a:rect l="l" t="t" r="r" b="b"/>
                <a:pathLst>
                  <a:path w="495" h="411" extrusionOk="0">
                    <a:moveTo>
                      <a:pt x="250" y="0"/>
                    </a:moveTo>
                    <a:cubicBezTo>
                      <a:pt x="113" y="0"/>
                      <a:pt x="0" y="141"/>
                      <a:pt x="62" y="282"/>
                    </a:cubicBezTo>
                    <a:cubicBezTo>
                      <a:pt x="90" y="362"/>
                      <a:pt x="168" y="411"/>
                      <a:pt x="253" y="411"/>
                    </a:cubicBezTo>
                    <a:cubicBezTo>
                      <a:pt x="277" y="411"/>
                      <a:pt x="302" y="407"/>
                      <a:pt x="326" y="399"/>
                    </a:cubicBezTo>
                    <a:cubicBezTo>
                      <a:pt x="494" y="333"/>
                      <a:pt x="494" y="91"/>
                      <a:pt x="333" y="18"/>
                    </a:cubicBezTo>
                    <a:cubicBezTo>
                      <a:pt x="305" y="6"/>
                      <a:pt x="277"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6752746" y="922206"/>
                <a:ext cx="49614" cy="41120"/>
              </a:xfrm>
              <a:custGeom>
                <a:avLst/>
                <a:gdLst/>
                <a:ahLst/>
                <a:cxnLst/>
                <a:rect l="l" t="t" r="r" b="b"/>
                <a:pathLst>
                  <a:path w="368" h="305" extrusionOk="0">
                    <a:moveTo>
                      <a:pt x="182" y="1"/>
                    </a:moveTo>
                    <a:cubicBezTo>
                      <a:pt x="82" y="1"/>
                      <a:pt x="1" y="101"/>
                      <a:pt x="37" y="211"/>
                    </a:cubicBezTo>
                    <a:cubicBezTo>
                      <a:pt x="65" y="266"/>
                      <a:pt x="122" y="305"/>
                      <a:pt x="179" y="305"/>
                    </a:cubicBezTo>
                    <a:cubicBezTo>
                      <a:pt x="198" y="305"/>
                      <a:pt x="217" y="301"/>
                      <a:pt x="235" y="292"/>
                    </a:cubicBezTo>
                    <a:cubicBezTo>
                      <a:pt x="367" y="240"/>
                      <a:pt x="367" y="65"/>
                      <a:pt x="243" y="13"/>
                    </a:cubicBezTo>
                    <a:cubicBezTo>
                      <a:pt x="222" y="5"/>
                      <a:pt x="202" y="1"/>
                      <a:pt x="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6686819" y="1014828"/>
                <a:ext cx="50288" cy="41120"/>
              </a:xfrm>
              <a:custGeom>
                <a:avLst/>
                <a:gdLst/>
                <a:ahLst/>
                <a:cxnLst/>
                <a:rect l="l" t="t" r="r" b="b"/>
                <a:pathLst>
                  <a:path w="373" h="305" extrusionOk="0">
                    <a:moveTo>
                      <a:pt x="183" y="0"/>
                    </a:moveTo>
                    <a:cubicBezTo>
                      <a:pt x="83" y="0"/>
                      <a:pt x="0" y="104"/>
                      <a:pt x="43" y="213"/>
                    </a:cubicBezTo>
                    <a:cubicBezTo>
                      <a:pt x="65" y="269"/>
                      <a:pt x="122" y="304"/>
                      <a:pt x="183" y="304"/>
                    </a:cubicBezTo>
                    <a:cubicBezTo>
                      <a:pt x="202" y="304"/>
                      <a:pt x="222" y="301"/>
                      <a:pt x="240" y="294"/>
                    </a:cubicBezTo>
                    <a:cubicBezTo>
                      <a:pt x="365" y="243"/>
                      <a:pt x="372" y="67"/>
                      <a:pt x="248" y="15"/>
                    </a:cubicBezTo>
                    <a:cubicBezTo>
                      <a:pt x="226" y="5"/>
                      <a:pt x="204" y="0"/>
                      <a:pt x="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600" cy="48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2pPr>
            <a:lvl3pPr lvl="2"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3pPr>
            <a:lvl4pPr lvl="3"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4pPr>
            <a:lvl5pPr lvl="4"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5pPr>
            <a:lvl6pPr lvl="5"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6pPr>
            <a:lvl7pPr lvl="6"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7pPr>
            <a:lvl8pPr lvl="7"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8pPr>
            <a:lvl9pPr lvl="8" rtl="0">
              <a:lnSpc>
                <a:spcPct val="100000"/>
              </a:lnSpc>
              <a:spcBef>
                <a:spcPts val="0"/>
              </a:spcBef>
              <a:spcAft>
                <a:spcPts val="0"/>
              </a:spcAft>
              <a:buClr>
                <a:schemeClr val="dk1"/>
              </a:buClr>
              <a:buSzPts val="3000"/>
              <a:buFont typeface="Black Han Sans"/>
              <a:buNone/>
              <a:defRPr sz="3000">
                <a:solidFill>
                  <a:schemeClr val="dk1"/>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715100" y="1152475"/>
            <a:ext cx="7713600" cy="34560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8" r:id="rId6"/>
    <p:sldLayoutId id="2147483659" r:id="rId7"/>
    <p:sldLayoutId id="2147483660" r:id="rId8"/>
    <p:sldLayoutId id="2147483663" r:id="rId9"/>
    <p:sldLayoutId id="2147483664" r:id="rId10"/>
    <p:sldLayoutId id="2147483665" r:id="rId11"/>
    <p:sldLayoutId id="2147483667"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8"/>
        <p:cNvGrpSpPr/>
        <p:nvPr/>
      </p:nvGrpSpPr>
      <p:grpSpPr>
        <a:xfrm>
          <a:off x="0" y="0"/>
          <a:ext cx="0" cy="0"/>
          <a:chOff x="0" y="0"/>
          <a:chExt cx="0" cy="0"/>
        </a:xfrm>
      </p:grpSpPr>
      <p:sp>
        <p:nvSpPr>
          <p:cNvPr id="5" name="Google Shape;817;p28">
            <a:extLst>
              <a:ext uri="{FF2B5EF4-FFF2-40B4-BE49-F238E27FC236}">
                <a16:creationId xmlns:a16="http://schemas.microsoft.com/office/drawing/2014/main" id="{0F6DF23B-9463-C648-2B14-B9C8581523CA}"/>
              </a:ext>
            </a:extLst>
          </p:cNvPr>
          <p:cNvSpPr txBox="1">
            <a:spLocks/>
          </p:cNvSpPr>
          <p:nvPr/>
        </p:nvSpPr>
        <p:spPr>
          <a:xfrm>
            <a:off x="5192810" y="3371280"/>
            <a:ext cx="5237400" cy="1829400"/>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Black Han Sans"/>
              <a:buNone/>
              <a:defRPr sz="3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l"/>
            <a:r>
              <a:rPr lang="en">
                <a:solidFill>
                  <a:schemeClr val="dk2"/>
                </a:solidFill>
              </a:rPr>
              <a:t>L</a:t>
            </a:r>
            <a:r>
              <a:rPr lang="en-GB">
                <a:solidFill>
                  <a:schemeClr val="dk2"/>
                </a:solidFill>
              </a:rPr>
              <a:t>c</a:t>
            </a:r>
            <a:r>
              <a:rPr lang="en">
                <a:solidFill>
                  <a:schemeClr val="dk2"/>
                </a:solidFill>
              </a:rPr>
              <a:t>ovid-19 waves</a:t>
            </a:r>
            <a:r>
              <a:rPr lang="en-GB">
                <a:solidFill>
                  <a:schemeClr val="dk2"/>
                </a:solidFill>
              </a:rPr>
              <a:t> </a:t>
            </a:r>
            <a:br>
              <a:rPr lang="en-GB">
                <a:solidFill>
                  <a:schemeClr val="dk1"/>
                </a:solidFill>
              </a:rPr>
            </a:br>
            <a:r>
              <a:rPr lang="en-GB">
                <a:solidFill>
                  <a:schemeClr val="dk1"/>
                </a:solidFill>
              </a:rPr>
              <a:t>BMD-303 Project</a:t>
            </a:r>
            <a:endParaRPr lang="en-GB"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4" name="Google Shape;1384;p43"/>
          <p:cNvSpPr txBox="1">
            <a:spLocks noGrp="1"/>
          </p:cNvSpPr>
          <p:nvPr>
            <p:ph type="title" idx="4294967295"/>
          </p:nvPr>
        </p:nvSpPr>
        <p:spPr>
          <a:xfrm>
            <a:off x="2670682" y="568392"/>
            <a:ext cx="2394900" cy="6526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100" dirty="0">
                <a:solidFill>
                  <a:schemeClr val="accent4"/>
                </a:solidFill>
              </a:rPr>
              <a:t>Phylogenetic tree </a:t>
            </a:r>
            <a:endParaRPr sz="2100" dirty="0">
              <a:solidFill>
                <a:schemeClr val="accent4"/>
              </a:solidFill>
            </a:endParaRPr>
          </a:p>
        </p:txBody>
      </p:sp>
      <p:sp>
        <p:nvSpPr>
          <p:cNvPr id="1390" name="Google Shape;1390;p43"/>
          <p:cNvSpPr/>
          <p:nvPr/>
        </p:nvSpPr>
        <p:spPr>
          <a:xfrm rot="2348965" flipH="1">
            <a:off x="3880002" y="660252"/>
            <a:ext cx="4014415" cy="409996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rot="-200944">
            <a:off x="142109" y="870093"/>
            <a:ext cx="4097706" cy="3838237"/>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rot="200944" flipH="1">
            <a:off x="3494394" y="3942216"/>
            <a:ext cx="1233378" cy="12272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12AE437C-A5A7-9393-9CF5-E4102FB43011}"/>
              </a:ext>
            </a:extLst>
          </p:cNvPr>
          <p:cNvPicPr>
            <a:picLocks noChangeAspect="1"/>
          </p:cNvPicPr>
          <p:nvPr/>
        </p:nvPicPr>
        <p:blipFill>
          <a:blip r:embed="rId3"/>
          <a:stretch>
            <a:fillRect/>
          </a:stretch>
        </p:blipFill>
        <p:spPr>
          <a:xfrm>
            <a:off x="744391" y="1544506"/>
            <a:ext cx="2887054" cy="2540608"/>
          </a:xfrm>
          <a:prstGeom prst="rect">
            <a:avLst/>
          </a:prstGeom>
        </p:spPr>
      </p:pic>
      <p:pic>
        <p:nvPicPr>
          <p:cNvPr id="9" name="Picture 8">
            <a:extLst>
              <a:ext uri="{FF2B5EF4-FFF2-40B4-BE49-F238E27FC236}">
                <a16:creationId xmlns:a16="http://schemas.microsoft.com/office/drawing/2014/main" id="{52EB9AC4-C8C1-C1AF-78F1-7C63F8CDD085}"/>
              </a:ext>
            </a:extLst>
          </p:cNvPr>
          <p:cNvPicPr>
            <a:picLocks noChangeAspect="1"/>
          </p:cNvPicPr>
          <p:nvPr/>
        </p:nvPicPr>
        <p:blipFill>
          <a:blip r:embed="rId4"/>
          <a:stretch>
            <a:fillRect/>
          </a:stretch>
        </p:blipFill>
        <p:spPr>
          <a:xfrm>
            <a:off x="4489741" y="1350725"/>
            <a:ext cx="2791021" cy="2775040"/>
          </a:xfrm>
          <a:prstGeom prst="rect">
            <a:avLst/>
          </a:prstGeom>
        </p:spPr>
      </p:pic>
      <p:sp>
        <p:nvSpPr>
          <p:cNvPr id="12" name="TextBox 11">
            <a:extLst>
              <a:ext uri="{FF2B5EF4-FFF2-40B4-BE49-F238E27FC236}">
                <a16:creationId xmlns:a16="http://schemas.microsoft.com/office/drawing/2014/main" id="{DC3B4B81-8173-CE1A-1A1B-26EC087BE763}"/>
              </a:ext>
            </a:extLst>
          </p:cNvPr>
          <p:cNvSpPr txBox="1"/>
          <p:nvPr/>
        </p:nvSpPr>
        <p:spPr>
          <a:xfrm>
            <a:off x="1687551" y="96979"/>
            <a:ext cx="4847064" cy="553998"/>
          </a:xfrm>
          <a:prstGeom prst="rect">
            <a:avLst/>
          </a:prstGeom>
          <a:noFill/>
        </p:spPr>
        <p:txBody>
          <a:bodyPr wrap="square" rtlCol="0">
            <a:spAutoFit/>
          </a:bodyPr>
          <a:lstStyle/>
          <a:p>
            <a:pPr algn="ctr"/>
            <a:r>
              <a:rPr lang="en-GB" sz="3000" dirty="0">
                <a:solidFill>
                  <a:schemeClr val="tx1"/>
                </a:solidFill>
                <a:latin typeface="Black Han Sans "/>
                <a:ea typeface="Black Han Sans" panose="020B0604020202020204" charset="-127"/>
              </a:rPr>
              <a:t>Results &amp; Conclusion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3" name="Google Shape;1413;p44"/>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Results &amp; Conclusion </a:t>
            </a:r>
            <a:endParaRPr dirty="0"/>
          </a:p>
        </p:txBody>
      </p:sp>
      <p:sp>
        <p:nvSpPr>
          <p:cNvPr id="2" name="TextBox 1">
            <a:extLst>
              <a:ext uri="{FF2B5EF4-FFF2-40B4-BE49-F238E27FC236}">
                <a16:creationId xmlns:a16="http://schemas.microsoft.com/office/drawing/2014/main" id="{5A167B83-3E94-E6BC-829F-772BB05F5609}"/>
              </a:ext>
            </a:extLst>
          </p:cNvPr>
          <p:cNvSpPr txBox="1"/>
          <p:nvPr/>
        </p:nvSpPr>
        <p:spPr>
          <a:xfrm>
            <a:off x="468351" y="1271239"/>
            <a:ext cx="6608956" cy="1384995"/>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rgbClr val="000000"/>
                </a:solidFill>
                <a:effectLst/>
                <a:latin typeface="Times New Roman" panose="02020603050405020304" pitchFamily="18" charset="0"/>
              </a:rPr>
              <a:t>After we divided each blast file separately against the database, we were able to identify the gene that is most likely to result in recombination by performing the significant homologous search step. This step involves the alignment of two homologous sequences and the identification of the homologous site. So, we have chosen our most homologous gene based on the criteria of E-value, bit score, and the best coverage of each file.</a:t>
            </a:r>
            <a:endParaRPr lang="en-GB" dirty="0"/>
          </a:p>
        </p:txBody>
      </p:sp>
      <p:sp>
        <p:nvSpPr>
          <p:cNvPr id="16" name="TextBox 15">
            <a:extLst>
              <a:ext uri="{FF2B5EF4-FFF2-40B4-BE49-F238E27FC236}">
                <a16:creationId xmlns:a16="http://schemas.microsoft.com/office/drawing/2014/main" id="{7EC40C85-D95A-1E07-8E43-8FC7C708E19D}"/>
              </a:ext>
            </a:extLst>
          </p:cNvPr>
          <p:cNvSpPr txBox="1"/>
          <p:nvPr/>
        </p:nvSpPr>
        <p:spPr>
          <a:xfrm>
            <a:off x="1033348" y="2656234"/>
            <a:ext cx="6861716" cy="1335237"/>
          </a:xfrm>
          <a:prstGeom prst="rect">
            <a:avLst/>
          </a:prstGeom>
          <a:noFill/>
        </p:spPr>
        <p:txBody>
          <a:bodyPr wrap="square">
            <a:spAutoFit/>
          </a:bodyPr>
          <a:lstStyle/>
          <a:p>
            <a:pPr marL="285750" indent="-285750" algn="l" rtl="0" fontAlgn="base">
              <a:lnSpc>
                <a:spcPct val="150000"/>
              </a:lnSpc>
              <a:buFont typeface="Arial" panose="020B0604020202020204" pitchFamily="34" charset="0"/>
              <a:buChar char="•"/>
            </a:pPr>
            <a:r>
              <a:rPr lang="en-GB" sz="2000" b="1" i="0" dirty="0">
                <a:solidFill>
                  <a:schemeClr val="bg2"/>
                </a:solidFill>
                <a:effectLst/>
                <a:latin typeface="Times New Roman" panose="02020603050405020304" pitchFamily="18" charset="0"/>
              </a:rPr>
              <a:t>O</a:t>
            </a:r>
            <a:r>
              <a:rPr lang="en-US" sz="2000" b="1" i="0" dirty="0" err="1">
                <a:solidFill>
                  <a:schemeClr val="bg2"/>
                </a:solidFill>
                <a:effectLst/>
                <a:latin typeface="Times New Roman" panose="02020603050405020304" pitchFamily="18" charset="0"/>
              </a:rPr>
              <a:t>ur</a:t>
            </a:r>
            <a:r>
              <a:rPr lang="en-US" sz="2000" b="1" i="0" dirty="0">
                <a:solidFill>
                  <a:schemeClr val="bg2"/>
                </a:solidFill>
                <a:effectLst/>
                <a:latin typeface="Times New Roman" panose="02020603050405020304" pitchFamily="18" charset="0"/>
              </a:rPr>
              <a:t> best sequence for: </a:t>
            </a:r>
          </a:p>
          <a:p>
            <a:pPr marL="342900" indent="-342900" algn="l" rtl="0" fontAlgn="base">
              <a:lnSpc>
                <a:spcPct val="150000"/>
              </a:lnSpc>
              <a:buFont typeface="+mj-lt"/>
              <a:buAutoNum type="arabicPeriod"/>
            </a:pPr>
            <a:r>
              <a:rPr lang="en-US" sz="1800" b="1" i="0" dirty="0">
                <a:solidFill>
                  <a:schemeClr val="accent1">
                    <a:lumMod val="75000"/>
                  </a:schemeClr>
                </a:solidFill>
                <a:effectLst/>
                <a:latin typeface="Times New Roman" panose="02020603050405020304" pitchFamily="18" charset="0"/>
              </a:rPr>
              <a:t>KT182953.1 Middle East respiratory syndrome coronavirus </a:t>
            </a:r>
            <a:r>
              <a:rPr lang="en-US" sz="1800" b="0" i="0" dirty="0">
                <a:solidFill>
                  <a:schemeClr val="accent1">
                    <a:lumMod val="75000"/>
                  </a:schemeClr>
                </a:solidFill>
                <a:effectLst/>
                <a:latin typeface="Times New Roman" panose="02020603050405020304" pitchFamily="18" charset="0"/>
              </a:rPr>
              <a:t> </a:t>
            </a:r>
          </a:p>
          <a:p>
            <a:pPr algn="l" rtl="0" fontAlgn="base">
              <a:lnSpc>
                <a:spcPct val="150000"/>
              </a:lnSpc>
            </a:pPr>
            <a:r>
              <a:rPr lang="en-US" sz="1800" b="0" i="0" dirty="0">
                <a:solidFill>
                  <a:schemeClr val="accent1">
                    <a:lumMod val="75000"/>
                  </a:schemeClr>
                </a:solidFill>
                <a:effectLst/>
                <a:latin typeface="Times New Roman" panose="02020603050405020304" pitchFamily="18" charset="0"/>
              </a:rPr>
              <a:t> </a:t>
            </a:r>
          </a:p>
        </p:txBody>
      </p:sp>
      <p:sp>
        <p:nvSpPr>
          <p:cNvPr id="18" name="TextBox 17">
            <a:extLst>
              <a:ext uri="{FF2B5EF4-FFF2-40B4-BE49-F238E27FC236}">
                <a16:creationId xmlns:a16="http://schemas.microsoft.com/office/drawing/2014/main" id="{801C3774-87F5-D732-2420-589F47B6C73A}"/>
              </a:ext>
            </a:extLst>
          </p:cNvPr>
          <p:cNvSpPr txBox="1"/>
          <p:nvPr/>
        </p:nvSpPr>
        <p:spPr>
          <a:xfrm>
            <a:off x="720000" y="3671897"/>
            <a:ext cx="4891668" cy="738664"/>
          </a:xfrm>
          <a:prstGeom prst="rect">
            <a:avLst/>
          </a:prstGeom>
          <a:noFill/>
        </p:spPr>
        <p:txBody>
          <a:bodyPr wrap="square">
            <a:spAutoFit/>
          </a:bodyPr>
          <a:lstStyle/>
          <a:p>
            <a:pPr marL="285750" indent="-285750" algn="l" rtl="0" fontAlgn="base">
              <a:buFont typeface="Arial" panose="020B0604020202020204" pitchFamily="34" charset="0"/>
              <a:buChar char="•"/>
            </a:pPr>
            <a:r>
              <a:rPr lang="en-GB" sz="1400" b="0" i="0" dirty="0">
                <a:solidFill>
                  <a:schemeClr val="bg2"/>
                </a:solidFill>
                <a:effectLst/>
                <a:latin typeface="Times New Roman" panose="02020603050405020304" pitchFamily="18" charset="0"/>
              </a:rPr>
              <a:t>After we used Uniport to mention in detail the function of the protein, gene ontology, cellular and molecular function and how it affects the disease. </a:t>
            </a:r>
            <a:endParaRPr lang="en-GB" b="0" i="0" dirty="0">
              <a:solidFill>
                <a:schemeClr val="bg2"/>
              </a:solidFill>
              <a:effectLst/>
              <a:latin typeface="Segoe UI"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3" name="Google Shape;1413;p44"/>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Results &amp; Conclusion </a:t>
            </a:r>
            <a:endParaRPr dirty="0"/>
          </a:p>
        </p:txBody>
      </p:sp>
      <p:sp>
        <p:nvSpPr>
          <p:cNvPr id="2" name="TextBox 1">
            <a:extLst>
              <a:ext uri="{FF2B5EF4-FFF2-40B4-BE49-F238E27FC236}">
                <a16:creationId xmlns:a16="http://schemas.microsoft.com/office/drawing/2014/main" id="{5A167B83-3E94-E6BC-829F-772BB05F5609}"/>
              </a:ext>
            </a:extLst>
          </p:cNvPr>
          <p:cNvSpPr txBox="1"/>
          <p:nvPr/>
        </p:nvSpPr>
        <p:spPr>
          <a:xfrm>
            <a:off x="338253" y="1100253"/>
            <a:ext cx="8467493" cy="3570208"/>
          </a:xfrm>
          <a:prstGeom prst="rect">
            <a:avLst/>
          </a:prstGeom>
          <a:noFill/>
        </p:spPr>
        <p:txBody>
          <a:bodyPr wrap="square" rtlCol="0">
            <a:spAutoFit/>
          </a:bodyPr>
          <a:lstStyle/>
          <a:p>
            <a:pPr algn="just" rtl="0" fontAlgn="base"/>
            <a:r>
              <a:rPr lang="en-GB" sz="1800" b="1" i="1" dirty="0">
                <a:solidFill>
                  <a:schemeClr val="accent1">
                    <a:lumMod val="75000"/>
                  </a:schemeClr>
                </a:solidFill>
                <a:latin typeface="Times New Roman" panose="02020603050405020304" pitchFamily="18" charset="0"/>
                <a:cs typeface="Times New Roman" panose="02020603050405020304" pitchFamily="18" charset="0"/>
              </a:rPr>
              <a:t>I</a:t>
            </a:r>
            <a:r>
              <a:rPr lang="en-GB" sz="1800" b="1" i="0" dirty="0">
                <a:solidFill>
                  <a:schemeClr val="accent1">
                    <a:lumMod val="75000"/>
                  </a:schemeClr>
                </a:solidFill>
                <a:effectLst/>
                <a:latin typeface="Times New Roman" panose="02020603050405020304" pitchFamily="18" charset="0"/>
                <a:cs typeface="Times New Roman" panose="02020603050405020304" pitchFamily="18" charset="0"/>
              </a:rPr>
              <a:t>n order to be able to compare BLAST results done by using different matrices and gap penalties, we used:</a:t>
            </a:r>
          </a:p>
          <a:p>
            <a:pPr marL="285750" indent="-285750" algn="just" rtl="0" fontAlgn="base">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As Bit Score (S’), as it’s considered a more reliable principle for assuming homology is the bit-score, an average bit score of 50 indicates that a protein is almost always significant. </a:t>
            </a:r>
          </a:p>
          <a:p>
            <a:pPr algn="just" rtl="0" fontAlgn="base"/>
            <a:endParaRPr lang="en-GB"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fontAlgn="base">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E-value: for sequence matches to the query that are related to chance rather than homology are more likely to be found in larger databases. </a:t>
            </a:r>
          </a:p>
          <a:p>
            <a:pPr algn="just" rtl="0" fontAlgn="base"/>
            <a:endParaRPr lang="en-GB"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fontAlgn="base">
              <a:buFont typeface="Arial" panose="020B0604020202020204" pitchFamily="34" charset="0"/>
              <a:buChar char="•"/>
            </a:pPr>
            <a:r>
              <a:rPr lang="en-GB" sz="1800" b="0" i="0" dirty="0">
                <a:solidFill>
                  <a:srgbClr val="000000"/>
                </a:solidFill>
                <a:effectLst/>
                <a:latin typeface="Times New Roman" panose="02020603050405020304" pitchFamily="18" charset="0"/>
                <a:cs typeface="Times New Roman" panose="02020603050405020304" pitchFamily="18" charset="0"/>
              </a:rPr>
              <a:t>For homology matches, blast hits with an E-value less than 0.01 can still be considered good hits. E-values below 10 will include hits that cannot be considered relevant but may provide a suggestion as to possible relationships. </a:t>
            </a:r>
            <a:endParaRPr lang="en-GB" b="0" i="0" dirty="0">
              <a:solidFill>
                <a:srgbClr val="000000"/>
              </a:solidFill>
              <a:effectLs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1895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5E1C-90DB-1C08-1869-04DDC7E68C11}"/>
              </a:ext>
            </a:extLst>
          </p:cNvPr>
          <p:cNvSpPr>
            <a:spLocks noGrp="1"/>
          </p:cNvSpPr>
          <p:nvPr>
            <p:ph type="title"/>
          </p:nvPr>
        </p:nvSpPr>
        <p:spPr/>
        <p:txBody>
          <a:bodyPr/>
          <a:lstStyle/>
          <a:p>
            <a:r>
              <a:rPr lang="en-GB" dirty="0"/>
              <a:t>Results &amp; Conclusion </a:t>
            </a:r>
            <a:endParaRPr lang="en-US" dirty="0"/>
          </a:p>
        </p:txBody>
      </p:sp>
      <p:sp>
        <p:nvSpPr>
          <p:cNvPr id="4" name="TextBox 3">
            <a:extLst>
              <a:ext uri="{FF2B5EF4-FFF2-40B4-BE49-F238E27FC236}">
                <a16:creationId xmlns:a16="http://schemas.microsoft.com/office/drawing/2014/main" id="{2CFDFEEC-8969-F8D9-8941-1D9880E36899}"/>
              </a:ext>
            </a:extLst>
          </p:cNvPr>
          <p:cNvSpPr txBox="1"/>
          <p:nvPr/>
        </p:nvSpPr>
        <p:spPr>
          <a:xfrm>
            <a:off x="343786" y="980498"/>
            <a:ext cx="8456428" cy="4331763"/>
          </a:xfrm>
          <a:prstGeom prst="rect">
            <a:avLst/>
          </a:prstGeom>
          <a:noFill/>
        </p:spPr>
        <p:txBody>
          <a:bodyPr wrap="square">
            <a:spAutoFit/>
          </a:bodyPr>
          <a:lstStyle/>
          <a:p>
            <a:pPr marL="0" marR="0" algn="justLow" fontAlgn="base">
              <a:lnSpc>
                <a:spcPct val="200000"/>
              </a:lnSpc>
              <a:spcBef>
                <a:spcPts val="0"/>
              </a:spcBef>
              <a:spcAft>
                <a:spcPts val="0"/>
              </a:spcAft>
            </a:pPr>
            <a:r>
              <a:rPr lang="en-US" sz="1400" dirty="0">
                <a:solidFill>
                  <a:schemeClr val="accent1"/>
                </a:solidFill>
                <a:effectLst/>
                <a:latin typeface="Times New Roman" panose="02020603050405020304" pitchFamily="18" charset="0"/>
                <a:ea typeface="Times New Roman" panose="02020603050405020304" pitchFamily="18" charset="0"/>
              </a:rPr>
              <a:t> </a:t>
            </a:r>
            <a:r>
              <a:rPr lang="en-US" sz="1600" b="1" dirty="0">
                <a:solidFill>
                  <a:schemeClr val="accent2"/>
                </a:solidFill>
                <a:effectLst/>
                <a:latin typeface="Times New Roman" panose="02020603050405020304" pitchFamily="18" charset="0"/>
                <a:ea typeface="Times New Roman" panose="02020603050405020304" pitchFamily="18" charset="0"/>
              </a:rPr>
              <a:t>Molecular Function</a:t>
            </a:r>
            <a:r>
              <a:rPr lang="en-US" sz="1600" dirty="0">
                <a:solidFill>
                  <a:schemeClr val="accent2"/>
                </a:solidFill>
                <a:effectLst/>
                <a:latin typeface="Times New Roman" panose="02020603050405020304" pitchFamily="18" charset="0"/>
                <a:ea typeface="Times New Roman" panose="02020603050405020304" pitchFamily="18" charset="0"/>
              </a:rPr>
              <a:t> </a:t>
            </a:r>
            <a:endParaRPr lang="en-US" sz="1400" dirty="0">
              <a:solidFill>
                <a:schemeClr val="accent2"/>
              </a:solidFill>
              <a:effectLst/>
              <a:latin typeface="Times New Roman" panose="02020603050405020304" pitchFamily="18" charset="0"/>
              <a:ea typeface="Times New Roman" panose="02020603050405020304" pitchFamily="18" charset="0"/>
            </a:endParaRPr>
          </a:p>
          <a:p>
            <a:pPr marL="0" marR="0" algn="justLow" fontAlgn="base">
              <a:lnSpc>
                <a:spcPct val="150000"/>
              </a:lnSpc>
              <a:spcBef>
                <a:spcPts val="0"/>
              </a:spcBef>
              <a:spcAft>
                <a:spcPts val="0"/>
              </a:spcAft>
            </a:pPr>
            <a:r>
              <a:rPr lang="en-US" sz="1400" b="1" dirty="0">
                <a:solidFill>
                  <a:srgbClr val="0A0A0A"/>
                </a:solidFill>
                <a:effectLst/>
                <a:latin typeface="Times New Roman" panose="02020603050405020304" pitchFamily="18" charset="0"/>
                <a:ea typeface="Times New Roman" panose="02020603050405020304" pitchFamily="18" charset="0"/>
              </a:rPr>
              <a:t>Spike protein S1</a:t>
            </a:r>
            <a:r>
              <a:rPr lang="en-US" sz="1400" dirty="0">
                <a:solidFill>
                  <a:srgbClr val="0A0A0A"/>
                </a:solidFill>
                <a:effectLst/>
                <a:latin typeface="Times New Roman" panose="02020603050405020304" pitchFamily="18" charset="0"/>
                <a:ea typeface="Times New Roman" panose="02020603050405020304" pitchFamily="18" charset="0"/>
              </a:rPr>
              <a:t>: connects the virion to the cell film by collaborating with have receptor, starting the disease. </a:t>
            </a:r>
            <a:endParaRPr lang="en-US" sz="1400" dirty="0">
              <a:effectLst/>
              <a:latin typeface="Times New Roman" panose="02020603050405020304" pitchFamily="18" charset="0"/>
              <a:ea typeface="Times New Roman" panose="02020603050405020304" pitchFamily="18" charset="0"/>
            </a:endParaRPr>
          </a:p>
          <a:p>
            <a:pPr marL="0" marR="0" algn="justLow" fontAlgn="base">
              <a:lnSpc>
                <a:spcPct val="150000"/>
              </a:lnSpc>
              <a:spcBef>
                <a:spcPts val="0"/>
              </a:spcBef>
              <a:spcAft>
                <a:spcPts val="0"/>
              </a:spcAft>
            </a:pPr>
            <a:r>
              <a:rPr lang="en-US" sz="1400" b="1" dirty="0">
                <a:solidFill>
                  <a:srgbClr val="0A0A0A"/>
                </a:solidFill>
                <a:effectLst/>
                <a:latin typeface="Times New Roman" panose="02020603050405020304" pitchFamily="18" charset="0"/>
                <a:ea typeface="Times New Roman" panose="02020603050405020304" pitchFamily="18" charset="0"/>
              </a:rPr>
              <a:t>Spike protein S2</a:t>
            </a:r>
            <a:r>
              <a:rPr lang="en-US" sz="1400" dirty="0">
                <a:solidFill>
                  <a:srgbClr val="0A0A0A"/>
                </a:solidFill>
                <a:effectLst/>
                <a:latin typeface="Times New Roman" panose="02020603050405020304" pitchFamily="18" charset="0"/>
                <a:ea typeface="Times New Roman" panose="02020603050405020304" pitchFamily="18" charset="0"/>
              </a:rPr>
              <a:t>': Goes about as a viral combination peptide which is exposed following S2 cleavage happening upon infection endocytosis. </a:t>
            </a:r>
            <a:endParaRPr lang="en-US" sz="1400" dirty="0">
              <a:effectLst/>
              <a:latin typeface="Times New Roman" panose="02020603050405020304" pitchFamily="18" charset="0"/>
              <a:ea typeface="Times New Roman" panose="02020603050405020304" pitchFamily="18" charset="0"/>
            </a:endParaRPr>
          </a:p>
          <a:p>
            <a:pPr marL="0" marR="0" algn="justLow" fontAlgn="base">
              <a:lnSpc>
                <a:spcPct val="150000"/>
              </a:lnSpc>
              <a:spcBef>
                <a:spcPts val="0"/>
              </a:spcBef>
              <a:spcAft>
                <a:spcPts val="0"/>
              </a:spcAft>
            </a:pPr>
            <a:r>
              <a:rPr lang="en-US" sz="1400" b="1" dirty="0">
                <a:solidFill>
                  <a:srgbClr val="0A0A0A"/>
                </a:solidFill>
                <a:effectLst/>
                <a:latin typeface="Times New Roman" panose="02020603050405020304" pitchFamily="18" charset="0"/>
                <a:ea typeface="Times New Roman" panose="02020603050405020304" pitchFamily="18" charset="0"/>
              </a:rPr>
              <a:t>Spike protein S2</a:t>
            </a:r>
            <a:r>
              <a:rPr lang="en-US" sz="1400" dirty="0">
                <a:solidFill>
                  <a:srgbClr val="0A0A0A"/>
                </a:solidFill>
                <a:effectLst/>
                <a:latin typeface="Times New Roman" panose="02020603050405020304" pitchFamily="18" charset="0"/>
                <a:ea typeface="Times New Roman" panose="02020603050405020304" pitchFamily="18" charset="0"/>
              </a:rPr>
              <a:t>: intervenes combination of the virion and cell films by going about as a class I viral combination protein. Under the ongoing model, the protein has no less than three conformational states: pre-combination local state, pre-barrette halfway state, and post-combination fastener state.</a:t>
            </a:r>
          </a:p>
          <a:p>
            <a:pPr marL="0" marR="0" algn="justLow" fontAlgn="base">
              <a:lnSpc>
                <a:spcPct val="200000"/>
              </a:lnSpc>
              <a:spcBef>
                <a:spcPts val="0"/>
              </a:spcBef>
              <a:spcAft>
                <a:spcPts val="0"/>
              </a:spcAft>
            </a:pPr>
            <a:r>
              <a:rPr lang="en-US" sz="1800" b="1" dirty="0">
                <a:solidFill>
                  <a:schemeClr val="accent2"/>
                </a:solidFill>
                <a:effectLst/>
                <a:latin typeface="Times New Roman" panose="02020603050405020304" pitchFamily="18" charset="0"/>
                <a:ea typeface="Times New Roman" panose="02020603050405020304" pitchFamily="18" charset="0"/>
              </a:rPr>
              <a:t>Cellular Function</a:t>
            </a:r>
            <a:r>
              <a:rPr lang="en-US" sz="1800" dirty="0">
                <a:solidFill>
                  <a:schemeClr val="accent2"/>
                </a:solidFill>
                <a:effectLst/>
                <a:latin typeface="Times New Roman" panose="02020603050405020304" pitchFamily="18" charset="0"/>
                <a:ea typeface="Times New Roman" panose="02020603050405020304" pitchFamily="18" charset="0"/>
              </a:rPr>
              <a:t> </a:t>
            </a:r>
          </a:p>
          <a:p>
            <a:pPr algn="justLow" fontAlgn="base">
              <a:lnSpc>
                <a:spcPct val="150000"/>
              </a:lnSpc>
            </a:pPr>
            <a:r>
              <a:rPr lang="en-US" dirty="0">
                <a:solidFill>
                  <a:schemeClr val="bg2"/>
                </a:solidFill>
                <a:effectLst/>
                <a:latin typeface="Times New Roman" panose="02020603050405020304" pitchFamily="18" charset="0"/>
                <a:ea typeface="Times New Roman" panose="02020603050405020304" pitchFamily="18" charset="0"/>
              </a:rPr>
              <a:t>Host cell membrane         Viral envelope protein Virion</a:t>
            </a:r>
          </a:p>
          <a:p>
            <a:pPr algn="justLow" fontAlgn="base">
              <a:lnSpc>
                <a:spcPct val="150000"/>
              </a:lnSpc>
            </a:pPr>
            <a:r>
              <a:rPr lang="en-US" dirty="0">
                <a:solidFill>
                  <a:schemeClr val="bg2"/>
                </a:solidFill>
                <a:effectLst/>
                <a:latin typeface="Times New Roman" panose="02020603050405020304" pitchFamily="18" charset="0"/>
                <a:ea typeface="Times New Roman" panose="02020603050405020304" pitchFamily="18" charset="0"/>
              </a:rPr>
              <a:t>Host Membrane                Virion</a:t>
            </a:r>
          </a:p>
          <a:p>
            <a:pPr marR="0" lvl="0" algn="justLow" fontAlgn="base">
              <a:lnSpc>
                <a:spcPct val="150000"/>
              </a:lnSpc>
              <a:spcBef>
                <a:spcPts val="0"/>
              </a:spcBef>
              <a:spcAft>
                <a:spcPts val="0"/>
              </a:spcAft>
            </a:pPr>
            <a:r>
              <a:rPr lang="en-US" dirty="0">
                <a:solidFill>
                  <a:schemeClr val="bg2"/>
                </a:solidFill>
                <a:effectLst/>
                <a:latin typeface="Times New Roman" panose="02020603050405020304" pitchFamily="18" charset="0"/>
                <a:ea typeface="Times New Roman" panose="02020603050405020304" pitchFamily="18" charset="0"/>
              </a:rPr>
              <a:t>Membrane </a:t>
            </a:r>
          </a:p>
          <a:p>
            <a:pPr marL="0" marR="0" algn="justLow" fontAlgn="base">
              <a:lnSpc>
                <a:spcPct val="150000"/>
              </a:lnSpc>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282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3" name="Google Shape;1413;p44"/>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Reference </a:t>
            </a:r>
            <a:endParaRPr dirty="0"/>
          </a:p>
        </p:txBody>
      </p:sp>
      <p:sp>
        <p:nvSpPr>
          <p:cNvPr id="4" name="TextBox 3">
            <a:extLst>
              <a:ext uri="{FF2B5EF4-FFF2-40B4-BE49-F238E27FC236}">
                <a16:creationId xmlns:a16="http://schemas.microsoft.com/office/drawing/2014/main" id="{FA72620F-041B-4FEB-D468-39859D14343E}"/>
              </a:ext>
            </a:extLst>
          </p:cNvPr>
          <p:cNvSpPr txBox="1"/>
          <p:nvPr/>
        </p:nvSpPr>
        <p:spPr>
          <a:xfrm>
            <a:off x="188687" y="986578"/>
            <a:ext cx="8824684" cy="4102341"/>
          </a:xfrm>
          <a:prstGeom prst="rect">
            <a:avLst/>
          </a:prstGeom>
          <a:noFill/>
        </p:spPr>
        <p:txBody>
          <a:bodyPr wrap="square">
            <a:spAutoFit/>
          </a:bodyPr>
          <a:lstStyle/>
          <a:p>
            <a:pPr marL="342900" marR="0" lvl="0" indent="-342900" rtl="0">
              <a:lnSpc>
                <a:spcPct val="200000"/>
              </a:lnSpc>
              <a:spcBef>
                <a:spcPts val="0"/>
              </a:spcBef>
              <a:spcAft>
                <a:spcPts val="0"/>
              </a:spcAft>
              <a:buFont typeface="+mj-lt"/>
              <a:buAutoNum type="romanU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I. Khan, A. Haleem, and M. Javaid,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Analysing</a:t>
            </a:r>
            <a:r>
              <a:rPr lang="en-US" sz="1200" dirty="0">
                <a:effectLst/>
                <a:latin typeface="Times New Roman" panose="02020603050405020304" pitchFamily="18" charset="0"/>
                <a:ea typeface="Calibri" panose="020F0502020204030204" pitchFamily="34" charset="0"/>
                <a:cs typeface="Arial" panose="020B0604020202020204" pitchFamily="34" charset="0"/>
              </a:rPr>
              <a:t> COVID-19 pandemic through cases, deaths, and recoveries,” Journal of Oral Biology and Craniofacial Research, vol. 10, no. 4, pp. 450–469, 2020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romanU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S. A. Shams, A. Haleem, and M. Javaid, “Analyzing COVID19 pandemic for unequal distribution of tests, identified cases, deaths, and fatality rates in the top 18 countries,” Diabetes &amp; Metabolic Syndrome: Clinical Research &amp; Reviews, vol. 14, no. 5, pp. 953–961, 2020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romanU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S.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Samadizadeh</a:t>
            </a:r>
            <a:r>
              <a:rPr lang="en-US" sz="1200" dirty="0">
                <a:effectLst/>
                <a:latin typeface="Times New Roman" panose="02020603050405020304" pitchFamily="18" charset="0"/>
                <a:ea typeface="Calibri" panose="020F0502020204030204" pitchFamily="34" charset="0"/>
                <a:cs typeface="Arial" panose="020B0604020202020204" pitchFamily="34" charset="0"/>
              </a:rPr>
              <a:t>, M.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Masoudi</a:t>
            </a:r>
            <a:r>
              <a:rPr lang="en-US" sz="1200" dirty="0">
                <a:effectLst/>
                <a:latin typeface="Times New Roman" panose="02020603050405020304" pitchFamily="18" charset="0"/>
                <a:ea typeface="Calibri" panose="020F0502020204030204" pitchFamily="34" charset="0"/>
                <a:cs typeface="Arial" panose="020B0604020202020204" pitchFamily="34" charset="0"/>
              </a:rPr>
              <a:t>, M.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Rastegar</a:t>
            </a:r>
            <a:r>
              <a:rPr lang="en-US" sz="1200" dirty="0">
                <a:effectLst/>
                <a:latin typeface="Times New Roman" panose="02020603050405020304" pitchFamily="18" charset="0"/>
                <a:ea typeface="Calibri" panose="020F0502020204030204" pitchFamily="34" charset="0"/>
                <a:cs typeface="Arial" panose="020B0604020202020204" pitchFamily="34" charset="0"/>
              </a:rPr>
              <a:t>, V.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Salimi</a:t>
            </a:r>
            <a:r>
              <a:rPr lang="en-US" sz="1200" dirty="0">
                <a:effectLst/>
                <a:latin typeface="Times New Roman" panose="02020603050405020304" pitchFamily="18" charset="0"/>
                <a:ea typeface="Calibri" panose="020F0502020204030204" pitchFamily="34" charset="0"/>
                <a:cs typeface="Arial" panose="020B0604020202020204" pitchFamily="34" charset="0"/>
              </a:rPr>
              <a:t>, M. B. Shahbaz, and A.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Tahamtan</a:t>
            </a:r>
            <a:r>
              <a:rPr lang="en-US" sz="1200" dirty="0">
                <a:effectLst/>
                <a:latin typeface="Times New Roman" panose="02020603050405020304" pitchFamily="18" charset="0"/>
                <a:ea typeface="Calibri" panose="020F0502020204030204" pitchFamily="34" charset="0"/>
                <a:cs typeface="Arial" panose="020B0604020202020204" pitchFamily="34" charset="0"/>
              </a:rPr>
              <a:t>, “COVID-19: why does disease severity vary among individuals?,” Respiratory Medicine, vol. 180, Article ID 106356, 2021.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0"/>
              </a:spcAft>
              <a:buFont typeface="+mj-lt"/>
              <a:buAutoNum type="romanU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 R. Forman, S. Shah, P.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Jeurissen</a:t>
            </a:r>
            <a:r>
              <a:rPr lang="en-US" sz="1200" dirty="0">
                <a:effectLst/>
                <a:latin typeface="Times New Roman" panose="02020603050405020304" pitchFamily="18" charset="0"/>
                <a:ea typeface="Calibri" panose="020F0502020204030204" pitchFamily="34" charset="0"/>
                <a:cs typeface="Arial" panose="020B0604020202020204" pitchFamily="34" charset="0"/>
              </a:rPr>
              <a:t>, M. Jit, and E.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Mossialos</a:t>
            </a:r>
            <a:r>
              <a:rPr lang="en-US" sz="1200" dirty="0">
                <a:effectLst/>
                <a:latin typeface="Times New Roman" panose="02020603050405020304" pitchFamily="18" charset="0"/>
                <a:ea typeface="Calibri" panose="020F0502020204030204" pitchFamily="34" charset="0"/>
                <a:cs typeface="Arial" panose="020B0604020202020204" pitchFamily="34" charset="0"/>
              </a:rPr>
              <a:t>, “COVID-19 vaccine challenges: what have we learned so far and what remains to be done?,” Health Policy, vol. 125, no. 5, pp. 553–567, 2021.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1000"/>
              </a:spcAft>
              <a:buFont typeface="+mj-lt"/>
              <a:buAutoNum type="romanUcPeriod"/>
            </a:pPr>
            <a:r>
              <a:rPr lang="en-US" sz="1200" dirty="0">
                <a:effectLst/>
                <a:latin typeface="Times New Roman" panose="02020603050405020304" pitchFamily="18" charset="0"/>
                <a:ea typeface="Calibri" panose="020F0502020204030204" pitchFamily="34" charset="0"/>
                <a:cs typeface="Arial" panose="020B0604020202020204" pitchFamily="34" charset="0"/>
              </a:rPr>
              <a:t>V.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Parcha</a:t>
            </a:r>
            <a:r>
              <a:rPr lang="en-US" sz="1200" dirty="0">
                <a:effectLst/>
                <a:latin typeface="Times New Roman" panose="02020603050405020304" pitchFamily="18" charset="0"/>
                <a:ea typeface="Calibri" panose="020F0502020204030204" pitchFamily="34" charset="0"/>
                <a:cs typeface="Arial" panose="020B0604020202020204" pitchFamily="34" charset="0"/>
              </a:rPr>
              <a:t>, K. S. Booker, R. Kalra et al., “A retrospective cohort study of 12,306 pediatric COVID-19 patients in the United States,” Scientific Reports, vol. 11, no. 1, p. 10231, 2021.</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381532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0"/>
          <p:cNvSpPr txBox="1">
            <a:spLocks noGrp="1"/>
          </p:cNvSpPr>
          <p:nvPr>
            <p:ph type="title"/>
          </p:nvPr>
        </p:nvSpPr>
        <p:spPr>
          <a:xfrm>
            <a:off x="719975" y="1671525"/>
            <a:ext cx="2305500" cy="633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lumMod val="75000"/>
                  </a:schemeClr>
                </a:solidFill>
              </a:rPr>
              <a:t>Manar </a:t>
            </a:r>
            <a:r>
              <a:rPr lang="en-GB" dirty="0" err="1">
                <a:solidFill>
                  <a:schemeClr val="accent2">
                    <a:lumMod val="75000"/>
                  </a:schemeClr>
                </a:solidFill>
              </a:rPr>
              <a:t>Abdelrehim</a:t>
            </a:r>
            <a:r>
              <a:rPr lang="en-GB" dirty="0">
                <a:solidFill>
                  <a:schemeClr val="accent2">
                    <a:lumMod val="75000"/>
                  </a:schemeClr>
                </a:solidFill>
              </a:rPr>
              <a:t> </a:t>
            </a:r>
            <a:endParaRPr dirty="0">
              <a:solidFill>
                <a:schemeClr val="accent2">
                  <a:lumMod val="75000"/>
                </a:schemeClr>
              </a:solidFill>
            </a:endParaRPr>
          </a:p>
        </p:txBody>
      </p:sp>
      <p:sp>
        <p:nvSpPr>
          <p:cNvPr id="1336" name="Google Shape;1336;p40"/>
          <p:cNvSpPr txBox="1">
            <a:spLocks noGrp="1"/>
          </p:cNvSpPr>
          <p:nvPr>
            <p:ph type="title" idx="2"/>
          </p:nvPr>
        </p:nvSpPr>
        <p:spPr>
          <a:xfrm>
            <a:off x="3419246" y="1671524"/>
            <a:ext cx="2305500" cy="559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solidFill>
                  <a:schemeClr val="accent2">
                    <a:lumMod val="75000"/>
                  </a:schemeClr>
                </a:solidFill>
              </a:rPr>
              <a:t>Shrouk</a:t>
            </a:r>
            <a:r>
              <a:rPr lang="en-GB" dirty="0">
                <a:solidFill>
                  <a:schemeClr val="accent2">
                    <a:lumMod val="75000"/>
                  </a:schemeClr>
                </a:solidFill>
              </a:rPr>
              <a:t> Hesham</a:t>
            </a:r>
            <a:endParaRPr dirty="0">
              <a:solidFill>
                <a:schemeClr val="accent2">
                  <a:lumMod val="75000"/>
                </a:schemeClr>
              </a:solidFill>
            </a:endParaRPr>
          </a:p>
        </p:txBody>
      </p:sp>
      <p:sp>
        <p:nvSpPr>
          <p:cNvPr id="1338" name="Google Shape;1338;p40"/>
          <p:cNvSpPr txBox="1">
            <a:spLocks noGrp="1"/>
          </p:cNvSpPr>
          <p:nvPr>
            <p:ph type="title" idx="4"/>
          </p:nvPr>
        </p:nvSpPr>
        <p:spPr>
          <a:xfrm>
            <a:off x="6118525" y="1671525"/>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lumMod val="75000"/>
                  </a:schemeClr>
                </a:solidFill>
              </a:rPr>
              <a:t>Omnia Salah</a:t>
            </a:r>
            <a:endParaRPr dirty="0">
              <a:solidFill>
                <a:schemeClr val="accent2">
                  <a:lumMod val="75000"/>
                </a:schemeClr>
              </a:solidFill>
            </a:endParaRPr>
          </a:p>
        </p:txBody>
      </p:sp>
      <p:sp>
        <p:nvSpPr>
          <p:cNvPr id="1340" name="Google Shape;1340;p40"/>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This work done by:</a:t>
            </a:r>
            <a:endParaRPr dirty="0"/>
          </a:p>
        </p:txBody>
      </p:sp>
      <p:sp>
        <p:nvSpPr>
          <p:cNvPr id="1341" name="Google Shape;1341;p40"/>
          <p:cNvSpPr txBox="1">
            <a:spLocks noGrp="1"/>
          </p:cNvSpPr>
          <p:nvPr>
            <p:ph type="title" idx="7"/>
          </p:nvPr>
        </p:nvSpPr>
        <p:spPr>
          <a:xfrm>
            <a:off x="719975" y="2912500"/>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solidFill>
                  <a:schemeClr val="accent2">
                    <a:lumMod val="75000"/>
                  </a:schemeClr>
                </a:solidFill>
              </a:rPr>
              <a:t>Hussin</a:t>
            </a:r>
            <a:r>
              <a:rPr lang="en-GB" dirty="0"/>
              <a:t> </a:t>
            </a:r>
            <a:r>
              <a:rPr lang="en-GB" dirty="0" err="1">
                <a:solidFill>
                  <a:schemeClr val="accent2">
                    <a:lumMod val="75000"/>
                  </a:schemeClr>
                </a:solidFill>
              </a:rPr>
              <a:t>Fekry</a:t>
            </a:r>
            <a:r>
              <a:rPr lang="en-GB" dirty="0"/>
              <a:t> </a:t>
            </a:r>
            <a:endParaRPr dirty="0"/>
          </a:p>
        </p:txBody>
      </p:sp>
      <p:sp>
        <p:nvSpPr>
          <p:cNvPr id="1343" name="Google Shape;1343;p40"/>
          <p:cNvSpPr txBox="1">
            <a:spLocks noGrp="1"/>
          </p:cNvSpPr>
          <p:nvPr>
            <p:ph type="title" idx="9"/>
          </p:nvPr>
        </p:nvSpPr>
        <p:spPr>
          <a:xfrm>
            <a:off x="3419246" y="2912500"/>
            <a:ext cx="2305500" cy="6410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solidFill>
                  <a:schemeClr val="accent2">
                    <a:lumMod val="75000"/>
                  </a:schemeClr>
                </a:solidFill>
              </a:rPr>
              <a:t>Seifelden</a:t>
            </a:r>
            <a:r>
              <a:rPr lang="en-GB" dirty="0">
                <a:solidFill>
                  <a:schemeClr val="accent2">
                    <a:lumMod val="75000"/>
                  </a:schemeClr>
                </a:solidFill>
              </a:rPr>
              <a:t> Mohamed </a:t>
            </a:r>
            <a:endParaRPr dirty="0">
              <a:solidFill>
                <a:schemeClr val="accent2">
                  <a:lumMod val="75000"/>
                </a:schemeClr>
              </a:solidFill>
            </a:endParaRPr>
          </a:p>
        </p:txBody>
      </p:sp>
      <p:sp>
        <p:nvSpPr>
          <p:cNvPr id="1345" name="Google Shape;1345;p40"/>
          <p:cNvSpPr txBox="1">
            <a:spLocks noGrp="1"/>
          </p:cNvSpPr>
          <p:nvPr>
            <p:ph type="title" idx="14"/>
          </p:nvPr>
        </p:nvSpPr>
        <p:spPr>
          <a:xfrm>
            <a:off x="6118525" y="2912500"/>
            <a:ext cx="2305500" cy="6410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solidFill>
                  <a:schemeClr val="accent2">
                    <a:lumMod val="75000"/>
                  </a:schemeClr>
                </a:solidFill>
              </a:rPr>
              <a:t>Abdulrhman</a:t>
            </a:r>
            <a:r>
              <a:rPr lang="en-GB" dirty="0">
                <a:solidFill>
                  <a:schemeClr val="accent2">
                    <a:lumMod val="75000"/>
                  </a:schemeClr>
                </a:solidFill>
              </a:rPr>
              <a:t> Mahmoud</a:t>
            </a:r>
            <a:endParaRPr dirty="0">
              <a:solidFill>
                <a:schemeClr val="accent2">
                  <a:lumMod val="7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barn(inVertical)">
                                      <p:cBhvr>
                                        <p:cTn id="7" dur="500"/>
                                        <p:tgtEl>
                                          <p:spTgt spid="13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6"/>
                                        </p:tgtEl>
                                        <p:attrNameLst>
                                          <p:attrName>style.visibility</p:attrName>
                                        </p:attrNameLst>
                                      </p:cBhvr>
                                      <p:to>
                                        <p:strVal val="visible"/>
                                      </p:to>
                                    </p:set>
                                    <p:animEffect transition="in" filter="barn(inVertical)">
                                      <p:cBhvr>
                                        <p:cTn id="12" dur="500"/>
                                        <p:tgtEl>
                                          <p:spTgt spid="13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animEffect transition="in" filter="barn(inVertical)">
                                      <p:cBhvr>
                                        <p:cTn id="17" dur="500"/>
                                        <p:tgtEl>
                                          <p:spTgt spid="133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41"/>
                                        </p:tgtEl>
                                        <p:attrNameLst>
                                          <p:attrName>style.visibility</p:attrName>
                                        </p:attrNameLst>
                                      </p:cBhvr>
                                      <p:to>
                                        <p:strVal val="visible"/>
                                      </p:to>
                                    </p:set>
                                    <p:animEffect transition="in" filter="barn(inVertical)">
                                      <p:cBhvr>
                                        <p:cTn id="22" dur="500"/>
                                        <p:tgtEl>
                                          <p:spTgt spid="134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43"/>
                                        </p:tgtEl>
                                        <p:attrNameLst>
                                          <p:attrName>style.visibility</p:attrName>
                                        </p:attrNameLst>
                                      </p:cBhvr>
                                      <p:to>
                                        <p:strVal val="visible"/>
                                      </p:to>
                                    </p:set>
                                    <p:animEffect transition="in" filter="barn(inVertical)">
                                      <p:cBhvr>
                                        <p:cTn id="27" dur="500"/>
                                        <p:tgtEl>
                                          <p:spTgt spid="134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45"/>
                                        </p:tgtEl>
                                        <p:attrNameLst>
                                          <p:attrName>style.visibility</p:attrName>
                                        </p:attrNameLst>
                                      </p:cBhvr>
                                      <p:to>
                                        <p:strVal val="visible"/>
                                      </p:to>
                                    </p:set>
                                    <p:animEffect transition="in" filter="barn(inVertical)">
                                      <p:cBhvr>
                                        <p:cTn id="32" dur="500"/>
                                        <p:tgtEl>
                                          <p:spTgt spid="1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 grpId="0"/>
      <p:bldP spid="1336" grpId="0"/>
      <p:bldP spid="1338" grpId="0"/>
      <p:bldP spid="1341" grpId="0"/>
      <p:bldP spid="1343" grpId="0"/>
      <p:bldP spid="13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0"/>
          <p:cNvSpPr txBox="1">
            <a:spLocks noGrp="1"/>
          </p:cNvSpPr>
          <p:nvPr>
            <p:ph type="title"/>
          </p:nvPr>
        </p:nvSpPr>
        <p:spPr>
          <a:xfrm>
            <a:off x="613295" y="2070225"/>
            <a:ext cx="2305500" cy="6330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solidFill>
                  <a:schemeClr val="accent2">
                    <a:lumMod val="75000"/>
                  </a:schemeClr>
                </a:solidFill>
              </a:rPr>
              <a:t>Dr.</a:t>
            </a:r>
            <a:r>
              <a:rPr lang="en-GB" dirty="0">
                <a:solidFill>
                  <a:schemeClr val="accent2">
                    <a:lumMod val="75000"/>
                  </a:schemeClr>
                </a:solidFill>
              </a:rPr>
              <a:t> Mohamed El </a:t>
            </a:r>
            <a:r>
              <a:rPr lang="en-GB" dirty="0" err="1">
                <a:solidFill>
                  <a:schemeClr val="accent2">
                    <a:lumMod val="75000"/>
                  </a:schemeClr>
                </a:solidFill>
              </a:rPr>
              <a:t>Hadidi</a:t>
            </a:r>
            <a:endParaRPr dirty="0">
              <a:solidFill>
                <a:schemeClr val="accent2">
                  <a:lumMod val="75000"/>
                </a:schemeClr>
              </a:solidFill>
            </a:endParaRPr>
          </a:p>
        </p:txBody>
      </p:sp>
      <p:sp>
        <p:nvSpPr>
          <p:cNvPr id="1336" name="Google Shape;1336;p40"/>
          <p:cNvSpPr txBox="1">
            <a:spLocks noGrp="1"/>
          </p:cNvSpPr>
          <p:nvPr>
            <p:ph type="title" idx="2"/>
          </p:nvPr>
        </p:nvSpPr>
        <p:spPr>
          <a:xfrm>
            <a:off x="3365910" y="2143810"/>
            <a:ext cx="2305500" cy="559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lumMod val="75000"/>
                  </a:schemeClr>
                </a:solidFill>
              </a:rPr>
              <a:t>Eng. Manar Rashed</a:t>
            </a:r>
            <a:endParaRPr dirty="0">
              <a:solidFill>
                <a:schemeClr val="accent2">
                  <a:lumMod val="75000"/>
                </a:schemeClr>
              </a:solidFill>
            </a:endParaRPr>
          </a:p>
        </p:txBody>
      </p:sp>
      <p:sp>
        <p:nvSpPr>
          <p:cNvPr id="1338" name="Google Shape;1338;p40"/>
          <p:cNvSpPr txBox="1">
            <a:spLocks noGrp="1"/>
          </p:cNvSpPr>
          <p:nvPr>
            <p:ph type="title" idx="4"/>
          </p:nvPr>
        </p:nvSpPr>
        <p:spPr>
          <a:xfrm>
            <a:off x="6118525" y="2224197"/>
            <a:ext cx="2305500" cy="3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accent2">
                    <a:lumMod val="75000"/>
                  </a:schemeClr>
                </a:solidFill>
              </a:rPr>
              <a:t>Eng. </a:t>
            </a:r>
            <a:r>
              <a:rPr lang="en-GB" dirty="0" err="1">
                <a:solidFill>
                  <a:schemeClr val="accent2">
                    <a:lumMod val="75000"/>
                  </a:schemeClr>
                </a:solidFill>
              </a:rPr>
              <a:t>Eman</a:t>
            </a:r>
            <a:r>
              <a:rPr lang="en-GB" dirty="0">
                <a:solidFill>
                  <a:schemeClr val="accent2">
                    <a:lumMod val="75000"/>
                  </a:schemeClr>
                </a:solidFill>
              </a:rPr>
              <a:t> </a:t>
            </a:r>
            <a:r>
              <a:rPr lang="en-GB" dirty="0" err="1">
                <a:solidFill>
                  <a:schemeClr val="accent2">
                    <a:lumMod val="75000"/>
                  </a:schemeClr>
                </a:solidFill>
              </a:rPr>
              <a:t>Abdelrazik</a:t>
            </a:r>
            <a:endParaRPr dirty="0">
              <a:solidFill>
                <a:schemeClr val="accent2">
                  <a:lumMod val="75000"/>
                </a:schemeClr>
              </a:solidFill>
            </a:endParaRPr>
          </a:p>
        </p:txBody>
      </p:sp>
      <p:sp>
        <p:nvSpPr>
          <p:cNvPr id="1340" name="Google Shape;1340;p40"/>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Under Supervision of:</a:t>
            </a:r>
            <a:endParaRPr dirty="0"/>
          </a:p>
        </p:txBody>
      </p:sp>
    </p:spTree>
    <p:extLst>
      <p:ext uri="{BB962C8B-B14F-4D97-AF65-F5344CB8AC3E}">
        <p14:creationId xmlns:p14="http://schemas.microsoft.com/office/powerpoint/2010/main" val="3192289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4"/>
                                        </p:tgtEl>
                                        <p:attrNameLst>
                                          <p:attrName>style.visibility</p:attrName>
                                        </p:attrNameLst>
                                      </p:cBhvr>
                                      <p:to>
                                        <p:strVal val="visible"/>
                                      </p:to>
                                    </p:set>
                                    <p:animEffect transition="in" filter="barn(inVertical)">
                                      <p:cBhvr>
                                        <p:cTn id="7" dur="500"/>
                                        <p:tgtEl>
                                          <p:spTgt spid="13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6"/>
                                        </p:tgtEl>
                                        <p:attrNameLst>
                                          <p:attrName>style.visibility</p:attrName>
                                        </p:attrNameLst>
                                      </p:cBhvr>
                                      <p:to>
                                        <p:strVal val="visible"/>
                                      </p:to>
                                    </p:set>
                                    <p:animEffect transition="in" filter="barn(inVertical)">
                                      <p:cBhvr>
                                        <p:cTn id="12" dur="500"/>
                                        <p:tgtEl>
                                          <p:spTgt spid="13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38"/>
                                        </p:tgtEl>
                                        <p:attrNameLst>
                                          <p:attrName>style.visibility</p:attrName>
                                        </p:attrNameLst>
                                      </p:cBhvr>
                                      <p:to>
                                        <p:strVal val="visible"/>
                                      </p:to>
                                    </p:set>
                                    <p:animEffect transition="in" filter="barn(inVertical)">
                                      <p:cBhvr>
                                        <p:cTn id="17" dur="500"/>
                                        <p:tgtEl>
                                          <p:spTgt spid="1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 grpId="0"/>
      <p:bldP spid="1336" grpId="0"/>
      <p:bldP spid="13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36"/>
          <p:cNvSpPr txBox="1">
            <a:spLocks noGrp="1"/>
          </p:cNvSpPr>
          <p:nvPr>
            <p:ph type="title"/>
          </p:nvPr>
        </p:nvSpPr>
        <p:spPr>
          <a:xfrm>
            <a:off x="1747580" y="1376550"/>
            <a:ext cx="6215320" cy="23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Thanks, any Questions?</a:t>
            </a:r>
            <a:endParaRPr dirty="0"/>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0"/>
          <p:cNvSpPr/>
          <p:nvPr/>
        </p:nvSpPr>
        <p:spPr>
          <a:xfrm rot="-10505077" flipH="1">
            <a:off x="4940998" y="32614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rot="-10505077" flipH="1">
            <a:off x="983898" y="32614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rot="-10505077" flipH="1">
            <a:off x="49409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rot="-10505077" flipH="1">
            <a:off x="983898" y="1822059"/>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txBox="1">
            <a:spLocks noGrp="1"/>
          </p:cNvSpPr>
          <p:nvPr>
            <p:ph type="title" idx="2"/>
          </p:nvPr>
        </p:nvSpPr>
        <p:spPr>
          <a:xfrm>
            <a:off x="7978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69" name="Google Shape;969;p30"/>
          <p:cNvSpPr txBox="1">
            <a:spLocks noGrp="1"/>
          </p:cNvSpPr>
          <p:nvPr>
            <p:ph type="title"/>
          </p:nvPr>
        </p:nvSpPr>
        <p:spPr>
          <a:xfrm>
            <a:off x="1814411" y="1955524"/>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Introduction</a:t>
            </a:r>
            <a:endParaRPr dirty="0"/>
          </a:p>
        </p:txBody>
      </p:sp>
      <p:sp>
        <p:nvSpPr>
          <p:cNvPr id="971" name="Google Shape;971;p30"/>
          <p:cNvSpPr txBox="1">
            <a:spLocks noGrp="1"/>
          </p:cNvSpPr>
          <p:nvPr>
            <p:ph type="title" idx="3"/>
          </p:nvPr>
        </p:nvSpPr>
        <p:spPr>
          <a:xfrm>
            <a:off x="5767867" y="1899013"/>
            <a:ext cx="3118615" cy="6537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Problem definition &amp; Purpose </a:t>
            </a:r>
            <a:endParaRPr dirty="0"/>
          </a:p>
        </p:txBody>
      </p:sp>
      <p:sp>
        <p:nvSpPr>
          <p:cNvPr id="972" name="Google Shape;972;p30"/>
          <p:cNvSpPr txBox="1">
            <a:spLocks noGrp="1"/>
          </p:cNvSpPr>
          <p:nvPr>
            <p:ph type="title" idx="4"/>
          </p:nvPr>
        </p:nvSpPr>
        <p:spPr>
          <a:xfrm>
            <a:off x="4754975" y="1868546"/>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74" name="Google Shape;974;p30"/>
          <p:cNvSpPr txBox="1">
            <a:spLocks noGrp="1"/>
          </p:cNvSpPr>
          <p:nvPr>
            <p:ph type="title" idx="6"/>
          </p:nvPr>
        </p:nvSpPr>
        <p:spPr>
          <a:xfrm>
            <a:off x="1764896" y="3442700"/>
            <a:ext cx="2724600"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Methodology</a:t>
            </a:r>
            <a:endParaRPr dirty="0"/>
          </a:p>
        </p:txBody>
      </p:sp>
      <p:sp>
        <p:nvSpPr>
          <p:cNvPr id="975" name="Google Shape;975;p30"/>
          <p:cNvSpPr txBox="1">
            <a:spLocks noGrp="1"/>
          </p:cNvSpPr>
          <p:nvPr>
            <p:ph type="title" idx="7"/>
          </p:nvPr>
        </p:nvSpPr>
        <p:spPr>
          <a:xfrm>
            <a:off x="797875" y="3307948"/>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77" name="Google Shape;977;p30"/>
          <p:cNvSpPr txBox="1">
            <a:spLocks noGrp="1"/>
          </p:cNvSpPr>
          <p:nvPr>
            <p:ph type="title" idx="9"/>
          </p:nvPr>
        </p:nvSpPr>
        <p:spPr>
          <a:xfrm>
            <a:off x="5717740" y="3386398"/>
            <a:ext cx="3400251" cy="43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Results &amp; Conclusion </a:t>
            </a:r>
            <a:endParaRPr dirty="0"/>
          </a:p>
        </p:txBody>
      </p:sp>
      <p:sp>
        <p:nvSpPr>
          <p:cNvPr id="978" name="Google Shape;978;p30"/>
          <p:cNvSpPr txBox="1">
            <a:spLocks noGrp="1"/>
          </p:cNvSpPr>
          <p:nvPr>
            <p:ph type="title" idx="13"/>
          </p:nvPr>
        </p:nvSpPr>
        <p:spPr>
          <a:xfrm>
            <a:off x="4754975" y="3307948"/>
            <a:ext cx="1104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980" name="Google Shape;980;p30"/>
          <p:cNvSpPr txBox="1">
            <a:spLocks noGrp="1"/>
          </p:cNvSpPr>
          <p:nvPr>
            <p:ph type="title" idx="15"/>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9" name="Google Shape;964;p30">
            <a:extLst>
              <a:ext uri="{FF2B5EF4-FFF2-40B4-BE49-F238E27FC236}">
                <a16:creationId xmlns:a16="http://schemas.microsoft.com/office/drawing/2014/main" id="{052F49F2-8D7D-11D9-8CC7-870EF1CE46C2}"/>
              </a:ext>
            </a:extLst>
          </p:cNvPr>
          <p:cNvSpPr/>
          <p:nvPr/>
        </p:nvSpPr>
        <p:spPr>
          <a:xfrm flipH="1">
            <a:off x="3256676" y="4161093"/>
            <a:ext cx="732861" cy="730773"/>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ea typeface="Black Han Sans" panose="020B0604020202020204" charset="-127"/>
              </a:rPr>
              <a:t>05</a:t>
            </a:r>
            <a:endParaRPr b="1" dirty="0">
              <a:ea typeface="Black Han Sans" panose="020B0604020202020204" charset="-127"/>
            </a:endParaRPr>
          </a:p>
        </p:txBody>
      </p:sp>
      <p:sp>
        <p:nvSpPr>
          <p:cNvPr id="10" name="TextBox 9">
            <a:extLst>
              <a:ext uri="{FF2B5EF4-FFF2-40B4-BE49-F238E27FC236}">
                <a16:creationId xmlns:a16="http://schemas.microsoft.com/office/drawing/2014/main" id="{26163F99-FBD2-8D37-21D6-BDCE926EBABC}"/>
              </a:ext>
            </a:extLst>
          </p:cNvPr>
          <p:cNvSpPr txBox="1"/>
          <p:nvPr/>
        </p:nvSpPr>
        <p:spPr>
          <a:xfrm>
            <a:off x="4035352" y="4313873"/>
            <a:ext cx="2575560" cy="415498"/>
          </a:xfrm>
          <a:prstGeom prst="rect">
            <a:avLst/>
          </a:prstGeom>
          <a:noFill/>
        </p:spPr>
        <p:txBody>
          <a:bodyPr wrap="square" rtlCol="0">
            <a:spAutoFit/>
          </a:bodyPr>
          <a:lstStyle/>
          <a:p>
            <a:r>
              <a:rPr lang="en-GB" sz="2100" dirty="0">
                <a:solidFill>
                  <a:schemeClr val="tx1"/>
                </a:solidFill>
                <a:latin typeface="Black Han Sans "/>
                <a:ea typeface="Black Han Sans" panose="020B0604020202020204" charset="-127"/>
                <a:cs typeface="Biome Light" panose="020B0303030204020804" pitchFamily="34" charset="0"/>
              </a:rPr>
              <a:t>References</a:t>
            </a:r>
            <a:r>
              <a:rPr lang="en-GB" dirty="0"/>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9"/>
                                        </p:tgtEl>
                                        <p:attrNameLst>
                                          <p:attrName>style.visibility</p:attrName>
                                        </p:attrNameLst>
                                      </p:cBhvr>
                                      <p:to>
                                        <p:strVal val="visible"/>
                                      </p:to>
                                    </p:set>
                                    <p:anim calcmode="lin" valueType="num">
                                      <p:cBhvr additive="base">
                                        <p:cTn id="7" dur="500" fill="hold"/>
                                        <p:tgtEl>
                                          <p:spTgt spid="969"/>
                                        </p:tgtEl>
                                        <p:attrNameLst>
                                          <p:attrName>ppt_x</p:attrName>
                                        </p:attrNameLst>
                                      </p:cBhvr>
                                      <p:tavLst>
                                        <p:tav tm="0">
                                          <p:val>
                                            <p:strVal val="#ppt_x"/>
                                          </p:val>
                                        </p:tav>
                                        <p:tav tm="100000">
                                          <p:val>
                                            <p:strVal val="#ppt_x"/>
                                          </p:val>
                                        </p:tav>
                                      </p:tavLst>
                                    </p:anim>
                                    <p:anim calcmode="lin" valueType="num">
                                      <p:cBhvr additive="base">
                                        <p:cTn id="8" dur="500" fill="hold"/>
                                        <p:tgtEl>
                                          <p:spTgt spid="9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1"/>
                                        </p:tgtEl>
                                        <p:attrNameLst>
                                          <p:attrName>style.visibility</p:attrName>
                                        </p:attrNameLst>
                                      </p:cBhvr>
                                      <p:to>
                                        <p:strVal val="visible"/>
                                      </p:to>
                                    </p:set>
                                    <p:anim calcmode="lin" valueType="num">
                                      <p:cBhvr additive="base">
                                        <p:cTn id="13" dur="500" fill="hold"/>
                                        <p:tgtEl>
                                          <p:spTgt spid="971"/>
                                        </p:tgtEl>
                                        <p:attrNameLst>
                                          <p:attrName>ppt_x</p:attrName>
                                        </p:attrNameLst>
                                      </p:cBhvr>
                                      <p:tavLst>
                                        <p:tav tm="0">
                                          <p:val>
                                            <p:strVal val="#ppt_x"/>
                                          </p:val>
                                        </p:tav>
                                        <p:tav tm="100000">
                                          <p:val>
                                            <p:strVal val="#ppt_x"/>
                                          </p:val>
                                        </p:tav>
                                      </p:tavLst>
                                    </p:anim>
                                    <p:anim calcmode="lin" valueType="num">
                                      <p:cBhvr additive="base">
                                        <p:cTn id="14" dur="500" fill="hold"/>
                                        <p:tgtEl>
                                          <p:spTgt spid="9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4"/>
                                        </p:tgtEl>
                                        <p:attrNameLst>
                                          <p:attrName>style.visibility</p:attrName>
                                        </p:attrNameLst>
                                      </p:cBhvr>
                                      <p:to>
                                        <p:strVal val="visible"/>
                                      </p:to>
                                    </p:set>
                                    <p:anim calcmode="lin" valueType="num">
                                      <p:cBhvr additive="base">
                                        <p:cTn id="19" dur="500" fill="hold"/>
                                        <p:tgtEl>
                                          <p:spTgt spid="974"/>
                                        </p:tgtEl>
                                        <p:attrNameLst>
                                          <p:attrName>ppt_x</p:attrName>
                                        </p:attrNameLst>
                                      </p:cBhvr>
                                      <p:tavLst>
                                        <p:tav tm="0">
                                          <p:val>
                                            <p:strVal val="#ppt_x"/>
                                          </p:val>
                                        </p:tav>
                                        <p:tav tm="100000">
                                          <p:val>
                                            <p:strVal val="#ppt_x"/>
                                          </p:val>
                                        </p:tav>
                                      </p:tavLst>
                                    </p:anim>
                                    <p:anim calcmode="lin" valueType="num">
                                      <p:cBhvr additive="base">
                                        <p:cTn id="20" dur="500" fill="hold"/>
                                        <p:tgtEl>
                                          <p:spTgt spid="9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7"/>
                                        </p:tgtEl>
                                        <p:attrNameLst>
                                          <p:attrName>style.visibility</p:attrName>
                                        </p:attrNameLst>
                                      </p:cBhvr>
                                      <p:to>
                                        <p:strVal val="visible"/>
                                      </p:to>
                                    </p:set>
                                    <p:anim calcmode="lin" valueType="num">
                                      <p:cBhvr additive="base">
                                        <p:cTn id="25" dur="500" fill="hold"/>
                                        <p:tgtEl>
                                          <p:spTgt spid="977"/>
                                        </p:tgtEl>
                                        <p:attrNameLst>
                                          <p:attrName>ppt_x</p:attrName>
                                        </p:attrNameLst>
                                      </p:cBhvr>
                                      <p:tavLst>
                                        <p:tav tm="0">
                                          <p:val>
                                            <p:strVal val="#ppt_x"/>
                                          </p:val>
                                        </p:tav>
                                        <p:tav tm="100000">
                                          <p:val>
                                            <p:strVal val="#ppt_x"/>
                                          </p:val>
                                        </p:tav>
                                      </p:tavLst>
                                    </p:anim>
                                    <p:anim calcmode="lin" valueType="num">
                                      <p:cBhvr additive="base">
                                        <p:cTn id="26" dur="500" fill="hold"/>
                                        <p:tgtEl>
                                          <p:spTgt spid="97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 grpId="0"/>
      <p:bldP spid="971" grpId="0"/>
      <p:bldP spid="974" grpId="0"/>
      <p:bldP spid="97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2"/>
          <p:cNvSpPr/>
          <p:nvPr/>
        </p:nvSpPr>
        <p:spPr>
          <a:xfrm flipH="1">
            <a:off x="5971800" y="86848"/>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We have depended on NCBI Covid-19 Database to extract the needed data.</a:t>
            </a:r>
            <a:endParaRPr dirty="0"/>
          </a:p>
        </p:txBody>
      </p:sp>
      <p:sp>
        <p:nvSpPr>
          <p:cNvPr id="1084" name="Google Shape;1084;p32"/>
          <p:cNvSpPr txBox="1">
            <a:spLocks noGrp="1"/>
          </p:cNvSpPr>
          <p:nvPr>
            <p:ph type="title"/>
          </p:nvPr>
        </p:nvSpPr>
        <p:spPr>
          <a:xfrm>
            <a:off x="468457" y="986054"/>
            <a:ext cx="459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1091" name="Google Shape;1091;p32"/>
          <p:cNvGrpSpPr/>
          <p:nvPr/>
        </p:nvGrpSpPr>
        <p:grpSpPr>
          <a:xfrm rot="-411063">
            <a:off x="7970937" y="1947915"/>
            <a:ext cx="593943" cy="1085812"/>
            <a:chOff x="7972769" y="2483036"/>
            <a:chExt cx="480018" cy="877541"/>
          </a:xfrm>
        </p:grpSpPr>
        <p:sp>
          <p:nvSpPr>
            <p:cNvPr id="1092" name="Google Shape;1092;p32"/>
            <p:cNvSpPr/>
            <p:nvPr/>
          </p:nvSpPr>
          <p:spPr>
            <a:xfrm>
              <a:off x="7972769" y="3241426"/>
              <a:ext cx="138966" cy="119151"/>
            </a:xfrm>
            <a:custGeom>
              <a:avLst/>
              <a:gdLst/>
              <a:ahLst/>
              <a:cxnLst/>
              <a:rect l="l" t="t" r="r" b="b"/>
              <a:pathLst>
                <a:path w="1592" h="1365" extrusionOk="0">
                  <a:moveTo>
                    <a:pt x="909" y="0"/>
                  </a:moveTo>
                  <a:cubicBezTo>
                    <a:pt x="301" y="0"/>
                    <a:pt x="0" y="733"/>
                    <a:pt x="425" y="1166"/>
                  </a:cubicBezTo>
                  <a:cubicBezTo>
                    <a:pt x="565" y="1303"/>
                    <a:pt x="736" y="1365"/>
                    <a:pt x="904" y="1365"/>
                  </a:cubicBezTo>
                  <a:cubicBezTo>
                    <a:pt x="1255" y="1365"/>
                    <a:pt x="1591" y="1094"/>
                    <a:pt x="1591" y="682"/>
                  </a:cubicBezTo>
                  <a:cubicBezTo>
                    <a:pt x="1591" y="308"/>
                    <a:pt x="1283"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8383566" y="2819021"/>
              <a:ext cx="69221" cy="59706"/>
            </a:xfrm>
            <a:custGeom>
              <a:avLst/>
              <a:gdLst/>
              <a:ahLst/>
              <a:cxnLst/>
              <a:rect l="l" t="t" r="r" b="b"/>
              <a:pathLst>
                <a:path w="793" h="684" extrusionOk="0">
                  <a:moveTo>
                    <a:pt x="455" y="1"/>
                  </a:moveTo>
                  <a:cubicBezTo>
                    <a:pt x="148" y="1"/>
                    <a:pt x="1" y="367"/>
                    <a:pt x="214" y="580"/>
                  </a:cubicBezTo>
                  <a:cubicBezTo>
                    <a:pt x="283" y="651"/>
                    <a:pt x="368" y="683"/>
                    <a:pt x="452" y="683"/>
                  </a:cubicBezTo>
                  <a:cubicBezTo>
                    <a:pt x="626" y="683"/>
                    <a:pt x="793" y="546"/>
                    <a:pt x="793" y="338"/>
                  </a:cubicBezTo>
                  <a:cubicBezTo>
                    <a:pt x="793" y="155"/>
                    <a:pt x="646"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7999655" y="2483036"/>
              <a:ext cx="58921" cy="59619"/>
            </a:xfrm>
            <a:custGeom>
              <a:avLst/>
              <a:gdLst/>
              <a:ahLst/>
              <a:cxnLst/>
              <a:rect l="l" t="t" r="r" b="b"/>
              <a:pathLst>
                <a:path w="675" h="683" extrusionOk="0">
                  <a:moveTo>
                    <a:pt x="337" y="1"/>
                  </a:moveTo>
                  <a:cubicBezTo>
                    <a:pt x="147" y="1"/>
                    <a:pt x="0" y="155"/>
                    <a:pt x="0" y="345"/>
                  </a:cubicBezTo>
                  <a:cubicBezTo>
                    <a:pt x="0" y="528"/>
                    <a:pt x="147" y="682"/>
                    <a:pt x="337" y="682"/>
                  </a:cubicBezTo>
                  <a:cubicBezTo>
                    <a:pt x="521" y="682"/>
                    <a:pt x="675" y="528"/>
                    <a:pt x="675" y="345"/>
                  </a:cubicBezTo>
                  <a:cubicBezTo>
                    <a:pt x="675" y="155"/>
                    <a:pt x="521"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0CA8E2-C1D2-4D6F-BEC0-04028BD655CD}"/>
              </a:ext>
            </a:extLst>
          </p:cNvPr>
          <p:cNvSpPr txBox="1"/>
          <p:nvPr/>
        </p:nvSpPr>
        <p:spPr>
          <a:xfrm>
            <a:off x="527760" y="2043598"/>
            <a:ext cx="4710699" cy="1600438"/>
          </a:xfrm>
          <a:prstGeom prst="rect">
            <a:avLst/>
          </a:prstGeom>
          <a:noFill/>
        </p:spPr>
        <p:txBody>
          <a:bodyPr wrap="square" rtlCol="0">
            <a:spAutoFit/>
          </a:bodyPr>
          <a:lstStyle/>
          <a:p>
            <a:r>
              <a:rPr lang="en-GB" dirty="0"/>
              <a:t>In this project we were working on data generated by NGS sequence for a Covid-19 virus at different times in the US between Jan 2021 to May 2022, and compare between the covid sequence in these different waves. Additionally, we've applied the pairwise alignment between Covid-19 Spike protein with other Viral spike proteins.</a:t>
            </a:r>
          </a:p>
        </p:txBody>
      </p:sp>
      <p:sp>
        <p:nvSpPr>
          <p:cNvPr id="38" name="Google Shape;1083;p32">
            <a:extLst>
              <a:ext uri="{FF2B5EF4-FFF2-40B4-BE49-F238E27FC236}">
                <a16:creationId xmlns:a16="http://schemas.microsoft.com/office/drawing/2014/main" id="{7B0A0E9D-3F05-9CAE-BCAE-F661F4DE7CF3}"/>
              </a:ext>
            </a:extLst>
          </p:cNvPr>
          <p:cNvSpPr/>
          <p:nvPr/>
        </p:nvSpPr>
        <p:spPr>
          <a:xfrm flipH="1">
            <a:off x="4979939" y="1415172"/>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Used 20 samples with different Lineages.</a:t>
            </a:r>
            <a:endParaRPr dirty="0"/>
          </a:p>
        </p:txBody>
      </p:sp>
      <p:sp>
        <p:nvSpPr>
          <p:cNvPr id="39" name="Google Shape;1083;p32">
            <a:extLst>
              <a:ext uri="{FF2B5EF4-FFF2-40B4-BE49-F238E27FC236}">
                <a16:creationId xmlns:a16="http://schemas.microsoft.com/office/drawing/2014/main" id="{84C71845-65A8-C5F0-1CAD-8E957CC1A422}"/>
              </a:ext>
            </a:extLst>
          </p:cNvPr>
          <p:cNvSpPr/>
          <p:nvPr/>
        </p:nvSpPr>
        <p:spPr>
          <a:xfrm flipH="1">
            <a:off x="7184211" y="1269642"/>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using the multi-sequence alignment.</a:t>
            </a:r>
            <a:endParaRPr dirty="0"/>
          </a:p>
        </p:txBody>
      </p:sp>
      <p:sp>
        <p:nvSpPr>
          <p:cNvPr id="40" name="Google Shape;1083;p32">
            <a:extLst>
              <a:ext uri="{FF2B5EF4-FFF2-40B4-BE49-F238E27FC236}">
                <a16:creationId xmlns:a16="http://schemas.microsoft.com/office/drawing/2014/main" id="{024E7479-AE05-DF63-8B73-F98CDFFB2F5A}"/>
              </a:ext>
            </a:extLst>
          </p:cNvPr>
          <p:cNvSpPr/>
          <p:nvPr/>
        </p:nvSpPr>
        <p:spPr>
          <a:xfrm flipH="1">
            <a:off x="7316681" y="3042167"/>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Blast alignment to align the spike protein with other viral proteins.</a:t>
            </a:r>
            <a:endParaRPr dirty="0"/>
          </a:p>
        </p:txBody>
      </p:sp>
      <p:sp>
        <p:nvSpPr>
          <p:cNvPr id="41" name="Google Shape;1083;p32">
            <a:extLst>
              <a:ext uri="{FF2B5EF4-FFF2-40B4-BE49-F238E27FC236}">
                <a16:creationId xmlns:a16="http://schemas.microsoft.com/office/drawing/2014/main" id="{2FB819CE-6D32-521F-7360-D4E13A171527}"/>
              </a:ext>
            </a:extLst>
          </p:cNvPr>
          <p:cNvSpPr/>
          <p:nvPr/>
        </p:nvSpPr>
        <p:spPr>
          <a:xfrm flipH="1">
            <a:off x="5100397" y="3042167"/>
            <a:ext cx="1595410" cy="1573698"/>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Generating the phylogenetic tree with its visualization.</a:t>
            </a:r>
            <a:endParaRPr dirty="0"/>
          </a:p>
        </p:txBody>
      </p:sp>
      <p:sp>
        <p:nvSpPr>
          <p:cNvPr id="3" name="TextBox 2">
            <a:extLst>
              <a:ext uri="{FF2B5EF4-FFF2-40B4-BE49-F238E27FC236}">
                <a16:creationId xmlns:a16="http://schemas.microsoft.com/office/drawing/2014/main" id="{489C9929-FD90-745A-6FAC-D26E34795534}"/>
              </a:ext>
            </a:extLst>
          </p:cNvPr>
          <p:cNvSpPr txBox="1"/>
          <p:nvPr/>
        </p:nvSpPr>
        <p:spPr>
          <a:xfrm>
            <a:off x="204505" y="3910002"/>
            <a:ext cx="5138190" cy="338554"/>
          </a:xfrm>
          <a:prstGeom prst="rect">
            <a:avLst/>
          </a:prstGeom>
          <a:noFill/>
        </p:spPr>
        <p:txBody>
          <a:bodyPr wrap="square" rtlCol="0">
            <a:spAutoFit/>
          </a:bodyPr>
          <a:lstStyle/>
          <a:p>
            <a:r>
              <a:rPr lang="en-GB" sz="1600" b="1" dirty="0">
                <a:solidFill>
                  <a:schemeClr val="accent4">
                    <a:lumMod val="75000"/>
                  </a:schemeClr>
                </a:solidFill>
              </a:rPr>
              <a:t>Analysis of the followed steps by the Bash Script.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83">
                                            <p:txEl>
                                              <p:pRg st="0" end="0"/>
                                            </p:txEl>
                                          </p:spTgt>
                                        </p:tgtEl>
                                        <p:attrNameLst>
                                          <p:attrName>style.visibility</p:attrName>
                                        </p:attrNameLst>
                                      </p:cBhvr>
                                      <p:to>
                                        <p:strVal val="visible"/>
                                      </p:to>
                                    </p:set>
                                    <p:animEffect transition="in" filter="randombar(horizontal)">
                                      <p:cBhvr>
                                        <p:cTn id="7" dur="500"/>
                                        <p:tgtEl>
                                          <p:spTgt spid="1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randombar(horizont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randombar(horizont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randombar(horizont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randombar(horizontal)">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34"/>
          <p:cNvSpPr/>
          <p:nvPr/>
        </p:nvSpPr>
        <p:spPr>
          <a:xfrm rot="-10505243" flipH="1">
            <a:off x="5352053" y="722074"/>
            <a:ext cx="3253874" cy="369936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9" name="Google Shape;1129;p34"/>
          <p:cNvPicPr preferRelativeResize="0"/>
          <p:nvPr/>
        </p:nvPicPr>
        <p:blipFill rotWithShape="1">
          <a:blip r:embed="rId3">
            <a:alphaModFix/>
          </a:blip>
          <a:srcRect l="12113" r="21220"/>
          <a:stretch/>
        </p:blipFill>
        <p:spPr>
          <a:xfrm>
            <a:off x="5551026" y="956051"/>
            <a:ext cx="3048900" cy="3048900"/>
          </a:xfrm>
          <a:prstGeom prst="ellipse">
            <a:avLst/>
          </a:prstGeom>
          <a:noFill/>
          <a:ln>
            <a:noFill/>
          </a:ln>
        </p:spPr>
      </p:pic>
      <p:sp>
        <p:nvSpPr>
          <p:cNvPr id="1130" name="Google Shape;1130;p34"/>
          <p:cNvSpPr txBox="1">
            <a:spLocks noGrp="1"/>
          </p:cNvSpPr>
          <p:nvPr>
            <p:ph type="title"/>
          </p:nvPr>
        </p:nvSpPr>
        <p:spPr>
          <a:xfrm>
            <a:off x="715099" y="458800"/>
            <a:ext cx="5105837" cy="960676"/>
          </a:xfrm>
          <a:prstGeom prst="rect">
            <a:avLst/>
          </a:prstGeom>
        </p:spPr>
        <p:txBody>
          <a:bodyPr spcFirstLastPara="1" wrap="square" lIns="91425" tIns="91425" rIns="91425" bIns="91425" anchor="ctr" anchorCtr="0">
            <a:noAutofit/>
          </a:bodyPr>
          <a:lstStyle/>
          <a:p>
            <a:r>
              <a:rPr lang="en-GB" dirty="0"/>
              <a:t>Problem definition &amp; Purpose </a:t>
            </a:r>
            <a:br>
              <a:rPr lang="en-GB" dirty="0"/>
            </a:br>
            <a:endParaRPr dirty="0"/>
          </a:p>
        </p:txBody>
      </p:sp>
      <p:grpSp>
        <p:nvGrpSpPr>
          <p:cNvPr id="1132" name="Google Shape;1132;p34"/>
          <p:cNvGrpSpPr/>
          <p:nvPr/>
        </p:nvGrpSpPr>
        <p:grpSpPr>
          <a:xfrm>
            <a:off x="7690381" y="695028"/>
            <a:ext cx="1128217" cy="598306"/>
            <a:chOff x="7166275" y="695028"/>
            <a:chExt cx="1128217" cy="598306"/>
          </a:xfrm>
        </p:grpSpPr>
        <p:sp>
          <p:nvSpPr>
            <p:cNvPr id="1133" name="Google Shape;1133;p34"/>
            <p:cNvSpPr/>
            <p:nvPr/>
          </p:nvSpPr>
          <p:spPr>
            <a:xfrm>
              <a:off x="7713093" y="695028"/>
              <a:ext cx="581399" cy="598306"/>
            </a:xfrm>
            <a:custGeom>
              <a:avLst/>
              <a:gdLst/>
              <a:ahLst/>
              <a:cxnLst/>
              <a:rect l="l" t="t" r="r" b="b"/>
              <a:pathLst>
                <a:path w="5822" h="5991" extrusionOk="0">
                  <a:moveTo>
                    <a:pt x="3512" y="1"/>
                  </a:moveTo>
                  <a:cubicBezTo>
                    <a:pt x="3285" y="309"/>
                    <a:pt x="3058" y="617"/>
                    <a:pt x="2830" y="969"/>
                  </a:cubicBezTo>
                  <a:lnTo>
                    <a:pt x="2772" y="969"/>
                  </a:lnTo>
                  <a:cubicBezTo>
                    <a:pt x="2581" y="969"/>
                    <a:pt x="2391" y="991"/>
                    <a:pt x="2207" y="1042"/>
                  </a:cubicBezTo>
                  <a:cubicBezTo>
                    <a:pt x="2024" y="727"/>
                    <a:pt x="1833" y="419"/>
                    <a:pt x="1613" y="125"/>
                  </a:cubicBezTo>
                  <a:lnTo>
                    <a:pt x="1613" y="125"/>
                  </a:lnTo>
                  <a:cubicBezTo>
                    <a:pt x="1672" y="507"/>
                    <a:pt x="1621" y="895"/>
                    <a:pt x="1635" y="1284"/>
                  </a:cubicBezTo>
                  <a:cubicBezTo>
                    <a:pt x="1474" y="1379"/>
                    <a:pt x="1327" y="1489"/>
                    <a:pt x="1203" y="1621"/>
                  </a:cubicBezTo>
                  <a:cubicBezTo>
                    <a:pt x="822" y="1430"/>
                    <a:pt x="426" y="1269"/>
                    <a:pt x="22" y="1144"/>
                  </a:cubicBezTo>
                  <a:lnTo>
                    <a:pt x="22" y="1144"/>
                  </a:lnTo>
                  <a:cubicBezTo>
                    <a:pt x="250" y="1562"/>
                    <a:pt x="477" y="1980"/>
                    <a:pt x="704" y="2398"/>
                  </a:cubicBezTo>
                  <a:cubicBezTo>
                    <a:pt x="653" y="2545"/>
                    <a:pt x="616" y="2691"/>
                    <a:pt x="594" y="2845"/>
                  </a:cubicBezTo>
                  <a:cubicBezTo>
                    <a:pt x="396" y="2875"/>
                    <a:pt x="198" y="2889"/>
                    <a:pt x="0" y="2897"/>
                  </a:cubicBezTo>
                  <a:cubicBezTo>
                    <a:pt x="169" y="2977"/>
                    <a:pt x="338" y="3065"/>
                    <a:pt x="499" y="3175"/>
                  </a:cubicBezTo>
                  <a:cubicBezTo>
                    <a:pt x="521" y="3190"/>
                    <a:pt x="550" y="3205"/>
                    <a:pt x="565" y="3219"/>
                  </a:cubicBezTo>
                  <a:cubicBezTo>
                    <a:pt x="572" y="3432"/>
                    <a:pt x="609" y="3637"/>
                    <a:pt x="668" y="3835"/>
                  </a:cubicBezTo>
                  <a:cubicBezTo>
                    <a:pt x="492" y="4106"/>
                    <a:pt x="323" y="4341"/>
                    <a:pt x="154" y="4576"/>
                  </a:cubicBezTo>
                  <a:cubicBezTo>
                    <a:pt x="174" y="4576"/>
                    <a:pt x="194" y="4576"/>
                    <a:pt x="214" y="4576"/>
                  </a:cubicBezTo>
                  <a:cubicBezTo>
                    <a:pt x="473" y="4576"/>
                    <a:pt x="731" y="4533"/>
                    <a:pt x="976" y="4451"/>
                  </a:cubicBezTo>
                  <a:cubicBezTo>
                    <a:pt x="1078" y="4598"/>
                    <a:pt x="1196" y="4730"/>
                    <a:pt x="1335" y="4847"/>
                  </a:cubicBezTo>
                  <a:cubicBezTo>
                    <a:pt x="1320" y="5155"/>
                    <a:pt x="1335" y="5470"/>
                    <a:pt x="1364" y="5778"/>
                  </a:cubicBezTo>
                  <a:cubicBezTo>
                    <a:pt x="1613" y="5631"/>
                    <a:pt x="1855" y="5455"/>
                    <a:pt x="2075" y="5265"/>
                  </a:cubicBezTo>
                  <a:cubicBezTo>
                    <a:pt x="2229" y="5316"/>
                    <a:pt x="2391" y="5345"/>
                    <a:pt x="2552" y="5367"/>
                  </a:cubicBezTo>
                  <a:lnTo>
                    <a:pt x="2830" y="5991"/>
                  </a:lnTo>
                  <a:cubicBezTo>
                    <a:pt x="2955" y="5785"/>
                    <a:pt x="3065" y="5565"/>
                    <a:pt x="3153" y="5338"/>
                  </a:cubicBezTo>
                  <a:cubicBezTo>
                    <a:pt x="3358" y="5301"/>
                    <a:pt x="3556" y="5235"/>
                    <a:pt x="3747" y="5147"/>
                  </a:cubicBezTo>
                  <a:cubicBezTo>
                    <a:pt x="4099" y="5287"/>
                    <a:pt x="4443" y="5463"/>
                    <a:pt x="4773" y="5661"/>
                  </a:cubicBezTo>
                  <a:cubicBezTo>
                    <a:pt x="4656" y="5287"/>
                    <a:pt x="4561" y="4913"/>
                    <a:pt x="4502" y="4532"/>
                  </a:cubicBezTo>
                  <a:cubicBezTo>
                    <a:pt x="4583" y="4429"/>
                    <a:pt x="4649" y="4319"/>
                    <a:pt x="4707" y="4209"/>
                  </a:cubicBezTo>
                  <a:cubicBezTo>
                    <a:pt x="4872" y="4193"/>
                    <a:pt x="5037" y="4184"/>
                    <a:pt x="5202" y="4184"/>
                  </a:cubicBezTo>
                  <a:cubicBezTo>
                    <a:pt x="5257" y="4184"/>
                    <a:pt x="5312" y="4185"/>
                    <a:pt x="5367" y="4187"/>
                  </a:cubicBezTo>
                  <a:cubicBezTo>
                    <a:pt x="5228" y="4011"/>
                    <a:pt x="5074" y="3842"/>
                    <a:pt x="4905" y="3688"/>
                  </a:cubicBezTo>
                  <a:cubicBezTo>
                    <a:pt x="4949" y="3527"/>
                    <a:pt x="4971" y="3359"/>
                    <a:pt x="4971" y="3197"/>
                  </a:cubicBezTo>
                  <a:cubicBezTo>
                    <a:pt x="5272" y="2948"/>
                    <a:pt x="5558" y="2684"/>
                    <a:pt x="5822" y="2405"/>
                  </a:cubicBezTo>
                  <a:cubicBezTo>
                    <a:pt x="5735" y="2404"/>
                    <a:pt x="5648" y="2403"/>
                    <a:pt x="5561" y="2403"/>
                  </a:cubicBezTo>
                  <a:cubicBezTo>
                    <a:pt x="5322" y="2403"/>
                    <a:pt x="5081" y="2409"/>
                    <a:pt x="4839" y="2420"/>
                  </a:cubicBezTo>
                  <a:cubicBezTo>
                    <a:pt x="4773" y="2237"/>
                    <a:pt x="4685" y="2068"/>
                    <a:pt x="4575" y="1907"/>
                  </a:cubicBezTo>
                  <a:cubicBezTo>
                    <a:pt x="4627" y="1606"/>
                    <a:pt x="4671" y="1313"/>
                    <a:pt x="4700" y="1013"/>
                  </a:cubicBezTo>
                  <a:lnTo>
                    <a:pt x="4700" y="1013"/>
                  </a:lnTo>
                  <a:cubicBezTo>
                    <a:pt x="4531" y="1174"/>
                    <a:pt x="4355" y="1320"/>
                    <a:pt x="4172" y="1474"/>
                  </a:cubicBezTo>
                  <a:cubicBezTo>
                    <a:pt x="4018" y="1342"/>
                    <a:pt x="3850" y="1240"/>
                    <a:pt x="3666" y="1159"/>
                  </a:cubicBezTo>
                  <a:cubicBezTo>
                    <a:pt x="3615" y="763"/>
                    <a:pt x="3564" y="382"/>
                    <a:pt x="3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7166275" y="868604"/>
              <a:ext cx="156100" cy="156105"/>
            </a:xfrm>
            <a:custGeom>
              <a:avLst/>
              <a:gdLst/>
              <a:ahLst/>
              <a:cxnLst/>
              <a:rect l="l" t="t" r="r" b="b"/>
              <a:pathLst>
                <a:path w="353" h="353" extrusionOk="0">
                  <a:moveTo>
                    <a:pt x="176" y="0"/>
                  </a:moveTo>
                  <a:cubicBezTo>
                    <a:pt x="74" y="0"/>
                    <a:pt x="0" y="81"/>
                    <a:pt x="0" y="176"/>
                  </a:cubicBezTo>
                  <a:cubicBezTo>
                    <a:pt x="0" y="272"/>
                    <a:pt x="74" y="352"/>
                    <a:pt x="176" y="352"/>
                  </a:cubicBezTo>
                  <a:cubicBezTo>
                    <a:pt x="272" y="352"/>
                    <a:pt x="352" y="272"/>
                    <a:pt x="352" y="176"/>
                  </a:cubicBezTo>
                  <a:cubicBezTo>
                    <a:pt x="352" y="81"/>
                    <a:pt x="272"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34"/>
          <p:cNvGrpSpPr/>
          <p:nvPr/>
        </p:nvGrpSpPr>
        <p:grpSpPr>
          <a:xfrm>
            <a:off x="7956008" y="3345753"/>
            <a:ext cx="1067025" cy="1010098"/>
            <a:chOff x="7431902" y="3345753"/>
            <a:chExt cx="1067025" cy="1010098"/>
          </a:xfrm>
        </p:grpSpPr>
        <p:sp>
          <p:nvSpPr>
            <p:cNvPr id="1136" name="Google Shape;1136;p34"/>
            <p:cNvSpPr/>
            <p:nvPr/>
          </p:nvSpPr>
          <p:spPr>
            <a:xfrm>
              <a:off x="7905795" y="3885231"/>
              <a:ext cx="457803" cy="470619"/>
            </a:xfrm>
            <a:custGeom>
              <a:avLst/>
              <a:gdLst/>
              <a:ahLst/>
              <a:cxnLst/>
              <a:rect l="l" t="t" r="r" b="b"/>
              <a:pathLst>
                <a:path w="4715" h="4847" extrusionOk="0">
                  <a:moveTo>
                    <a:pt x="2845" y="1"/>
                  </a:moveTo>
                  <a:cubicBezTo>
                    <a:pt x="2661" y="250"/>
                    <a:pt x="2478" y="499"/>
                    <a:pt x="2295" y="785"/>
                  </a:cubicBezTo>
                  <a:lnTo>
                    <a:pt x="2244" y="785"/>
                  </a:lnTo>
                  <a:cubicBezTo>
                    <a:pt x="2090" y="785"/>
                    <a:pt x="1936" y="800"/>
                    <a:pt x="1789" y="844"/>
                  </a:cubicBezTo>
                  <a:cubicBezTo>
                    <a:pt x="1642" y="587"/>
                    <a:pt x="1481" y="338"/>
                    <a:pt x="1312" y="96"/>
                  </a:cubicBezTo>
                  <a:lnTo>
                    <a:pt x="1312" y="96"/>
                  </a:lnTo>
                  <a:cubicBezTo>
                    <a:pt x="1356" y="411"/>
                    <a:pt x="1312" y="726"/>
                    <a:pt x="1320" y="1034"/>
                  </a:cubicBezTo>
                  <a:cubicBezTo>
                    <a:pt x="1195" y="1115"/>
                    <a:pt x="1078" y="1210"/>
                    <a:pt x="975" y="1313"/>
                  </a:cubicBezTo>
                  <a:cubicBezTo>
                    <a:pt x="667" y="1159"/>
                    <a:pt x="345" y="1027"/>
                    <a:pt x="15" y="924"/>
                  </a:cubicBezTo>
                  <a:lnTo>
                    <a:pt x="15" y="924"/>
                  </a:lnTo>
                  <a:lnTo>
                    <a:pt x="572" y="1943"/>
                  </a:lnTo>
                  <a:cubicBezTo>
                    <a:pt x="528" y="2061"/>
                    <a:pt x="499" y="2185"/>
                    <a:pt x="484" y="2310"/>
                  </a:cubicBezTo>
                  <a:cubicBezTo>
                    <a:pt x="323" y="2332"/>
                    <a:pt x="161" y="2339"/>
                    <a:pt x="0" y="2347"/>
                  </a:cubicBezTo>
                  <a:cubicBezTo>
                    <a:pt x="139" y="2413"/>
                    <a:pt x="279" y="2486"/>
                    <a:pt x="411" y="2567"/>
                  </a:cubicBezTo>
                  <a:cubicBezTo>
                    <a:pt x="425" y="2581"/>
                    <a:pt x="447" y="2596"/>
                    <a:pt x="462" y="2603"/>
                  </a:cubicBezTo>
                  <a:cubicBezTo>
                    <a:pt x="469" y="2772"/>
                    <a:pt x="491" y="2941"/>
                    <a:pt x="543" y="3102"/>
                  </a:cubicBezTo>
                  <a:cubicBezTo>
                    <a:pt x="403" y="3322"/>
                    <a:pt x="264" y="3512"/>
                    <a:pt x="125" y="3703"/>
                  </a:cubicBezTo>
                  <a:cubicBezTo>
                    <a:pt x="144" y="3704"/>
                    <a:pt x="163" y="3704"/>
                    <a:pt x="182" y="3704"/>
                  </a:cubicBezTo>
                  <a:cubicBezTo>
                    <a:pt x="390" y="3704"/>
                    <a:pt x="597" y="3668"/>
                    <a:pt x="792" y="3608"/>
                  </a:cubicBezTo>
                  <a:cubicBezTo>
                    <a:pt x="880" y="3725"/>
                    <a:pt x="975" y="3828"/>
                    <a:pt x="1085" y="3923"/>
                  </a:cubicBezTo>
                  <a:cubicBezTo>
                    <a:pt x="1078" y="4172"/>
                    <a:pt x="1085" y="4429"/>
                    <a:pt x="1107" y="4678"/>
                  </a:cubicBezTo>
                  <a:cubicBezTo>
                    <a:pt x="1312" y="4561"/>
                    <a:pt x="1503" y="4414"/>
                    <a:pt x="1686" y="4260"/>
                  </a:cubicBezTo>
                  <a:cubicBezTo>
                    <a:pt x="1811" y="4304"/>
                    <a:pt x="1943" y="4333"/>
                    <a:pt x="2075" y="4341"/>
                  </a:cubicBezTo>
                  <a:cubicBezTo>
                    <a:pt x="2148" y="4517"/>
                    <a:pt x="2222" y="4685"/>
                    <a:pt x="2295" y="4847"/>
                  </a:cubicBezTo>
                  <a:cubicBezTo>
                    <a:pt x="2405" y="4685"/>
                    <a:pt x="2493" y="4509"/>
                    <a:pt x="2559" y="4326"/>
                  </a:cubicBezTo>
                  <a:cubicBezTo>
                    <a:pt x="2727" y="4297"/>
                    <a:pt x="2889" y="4238"/>
                    <a:pt x="3043" y="4165"/>
                  </a:cubicBezTo>
                  <a:cubicBezTo>
                    <a:pt x="3329" y="4282"/>
                    <a:pt x="3607" y="4421"/>
                    <a:pt x="3878" y="4583"/>
                  </a:cubicBezTo>
                  <a:cubicBezTo>
                    <a:pt x="3776" y="4282"/>
                    <a:pt x="3702" y="3974"/>
                    <a:pt x="3651" y="3666"/>
                  </a:cubicBezTo>
                  <a:cubicBezTo>
                    <a:pt x="3717" y="3578"/>
                    <a:pt x="3776" y="3498"/>
                    <a:pt x="3820" y="3402"/>
                  </a:cubicBezTo>
                  <a:cubicBezTo>
                    <a:pt x="3996" y="3388"/>
                    <a:pt x="4172" y="3380"/>
                    <a:pt x="4355" y="3380"/>
                  </a:cubicBezTo>
                  <a:cubicBezTo>
                    <a:pt x="4238" y="3241"/>
                    <a:pt x="4113" y="3109"/>
                    <a:pt x="3981" y="2985"/>
                  </a:cubicBezTo>
                  <a:cubicBezTo>
                    <a:pt x="4010" y="2853"/>
                    <a:pt x="4032" y="2721"/>
                    <a:pt x="4032" y="2581"/>
                  </a:cubicBezTo>
                  <a:cubicBezTo>
                    <a:pt x="4274" y="2383"/>
                    <a:pt x="4502" y="2178"/>
                    <a:pt x="4714" y="1951"/>
                  </a:cubicBezTo>
                  <a:cubicBezTo>
                    <a:pt x="4450" y="1951"/>
                    <a:pt x="4186" y="1951"/>
                    <a:pt x="3922" y="1965"/>
                  </a:cubicBezTo>
                  <a:cubicBezTo>
                    <a:pt x="3871" y="1819"/>
                    <a:pt x="3798" y="1680"/>
                    <a:pt x="3702" y="1548"/>
                  </a:cubicBezTo>
                  <a:cubicBezTo>
                    <a:pt x="3746" y="1306"/>
                    <a:pt x="3783" y="1064"/>
                    <a:pt x="3805" y="822"/>
                  </a:cubicBezTo>
                  <a:lnTo>
                    <a:pt x="3805" y="822"/>
                  </a:lnTo>
                  <a:cubicBezTo>
                    <a:pt x="3666" y="954"/>
                    <a:pt x="3527" y="1071"/>
                    <a:pt x="3380" y="1188"/>
                  </a:cubicBezTo>
                  <a:cubicBezTo>
                    <a:pt x="3255" y="1086"/>
                    <a:pt x="3116" y="1005"/>
                    <a:pt x="2969" y="939"/>
                  </a:cubicBezTo>
                  <a:cubicBezTo>
                    <a:pt x="2925" y="616"/>
                    <a:pt x="2881" y="309"/>
                    <a:pt x="28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rot="10800000">
              <a:off x="8363595" y="3345753"/>
              <a:ext cx="135333" cy="113915"/>
            </a:xfrm>
            <a:custGeom>
              <a:avLst/>
              <a:gdLst/>
              <a:ahLst/>
              <a:cxnLst/>
              <a:rect l="l" t="t" r="r" b="b"/>
              <a:pathLst>
                <a:path w="419" h="353" extrusionOk="0">
                  <a:moveTo>
                    <a:pt x="248" y="1"/>
                  </a:moveTo>
                  <a:cubicBezTo>
                    <a:pt x="244" y="1"/>
                    <a:pt x="240" y="1"/>
                    <a:pt x="236" y="1"/>
                  </a:cubicBezTo>
                  <a:cubicBezTo>
                    <a:pt x="82" y="1"/>
                    <a:pt x="1" y="185"/>
                    <a:pt x="111" y="302"/>
                  </a:cubicBezTo>
                  <a:cubicBezTo>
                    <a:pt x="148" y="337"/>
                    <a:pt x="193" y="353"/>
                    <a:pt x="237" y="353"/>
                  </a:cubicBezTo>
                  <a:cubicBezTo>
                    <a:pt x="331" y="353"/>
                    <a:pt x="419" y="282"/>
                    <a:pt x="419" y="177"/>
                  </a:cubicBezTo>
                  <a:cubicBezTo>
                    <a:pt x="419" y="79"/>
                    <a:pt x="345"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7431902" y="4035268"/>
              <a:ext cx="198751" cy="170523"/>
            </a:xfrm>
            <a:custGeom>
              <a:avLst/>
              <a:gdLst/>
              <a:ahLst/>
              <a:cxnLst/>
              <a:rect l="l" t="t" r="r" b="b"/>
              <a:pathLst>
                <a:path w="748" h="642" extrusionOk="0">
                  <a:moveTo>
                    <a:pt x="425" y="1"/>
                  </a:moveTo>
                  <a:cubicBezTo>
                    <a:pt x="139" y="1"/>
                    <a:pt x="0" y="345"/>
                    <a:pt x="198" y="543"/>
                  </a:cubicBezTo>
                  <a:cubicBezTo>
                    <a:pt x="266" y="611"/>
                    <a:pt x="348" y="641"/>
                    <a:pt x="429" y="641"/>
                  </a:cubicBezTo>
                  <a:cubicBezTo>
                    <a:pt x="593" y="641"/>
                    <a:pt x="748" y="515"/>
                    <a:pt x="748" y="323"/>
                  </a:cubicBezTo>
                  <a:cubicBezTo>
                    <a:pt x="748" y="147"/>
                    <a:pt x="601"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34"/>
          <p:cNvGrpSpPr/>
          <p:nvPr/>
        </p:nvGrpSpPr>
        <p:grpSpPr>
          <a:xfrm>
            <a:off x="7898487" y="1692853"/>
            <a:ext cx="760175" cy="781602"/>
            <a:chOff x="7388981" y="2076648"/>
            <a:chExt cx="653072" cy="671479"/>
          </a:xfrm>
        </p:grpSpPr>
        <p:grpSp>
          <p:nvGrpSpPr>
            <p:cNvPr id="1140" name="Google Shape;1140;p34"/>
            <p:cNvGrpSpPr/>
            <p:nvPr/>
          </p:nvGrpSpPr>
          <p:grpSpPr>
            <a:xfrm>
              <a:off x="7388981" y="2076648"/>
              <a:ext cx="653072" cy="671479"/>
              <a:chOff x="7388981" y="2076648"/>
              <a:chExt cx="653072" cy="671479"/>
            </a:xfrm>
          </p:grpSpPr>
          <p:sp>
            <p:nvSpPr>
              <p:cNvPr id="1141" name="Google Shape;1141;p34"/>
              <p:cNvSpPr/>
              <p:nvPr/>
            </p:nvSpPr>
            <p:spPr>
              <a:xfrm>
                <a:off x="7388981" y="2091115"/>
                <a:ext cx="536502" cy="657012"/>
              </a:xfrm>
              <a:custGeom>
                <a:avLst/>
                <a:gdLst/>
                <a:ahLst/>
                <a:cxnLst/>
                <a:rect l="l" t="t" r="r" b="b"/>
                <a:pathLst>
                  <a:path w="7083" h="8674" extrusionOk="0">
                    <a:moveTo>
                      <a:pt x="2398" y="0"/>
                    </a:moveTo>
                    <a:lnTo>
                      <a:pt x="2398" y="0"/>
                    </a:lnTo>
                    <a:cubicBezTo>
                      <a:pt x="2493" y="609"/>
                      <a:pt x="2398" y="1239"/>
                      <a:pt x="2427" y="1862"/>
                    </a:cubicBezTo>
                    <a:cubicBezTo>
                      <a:pt x="2434" y="1892"/>
                      <a:pt x="2427" y="1921"/>
                      <a:pt x="2420" y="1950"/>
                    </a:cubicBezTo>
                    <a:cubicBezTo>
                      <a:pt x="2405" y="1972"/>
                      <a:pt x="2390" y="1994"/>
                      <a:pt x="2368" y="2009"/>
                    </a:cubicBezTo>
                    <a:lnTo>
                      <a:pt x="2002" y="2332"/>
                    </a:lnTo>
                    <a:cubicBezTo>
                      <a:pt x="1371" y="1994"/>
                      <a:pt x="711" y="1716"/>
                      <a:pt x="30" y="1503"/>
                    </a:cubicBezTo>
                    <a:lnTo>
                      <a:pt x="30" y="1503"/>
                    </a:lnTo>
                    <a:lnTo>
                      <a:pt x="1063" y="3387"/>
                    </a:lnTo>
                    <a:cubicBezTo>
                      <a:pt x="1093" y="3439"/>
                      <a:pt x="1115" y="3490"/>
                      <a:pt x="1129" y="3541"/>
                    </a:cubicBezTo>
                    <a:cubicBezTo>
                      <a:pt x="1173" y="3695"/>
                      <a:pt x="1122" y="3857"/>
                      <a:pt x="1063" y="4003"/>
                    </a:cubicBezTo>
                    <a:cubicBezTo>
                      <a:pt x="711" y="4062"/>
                      <a:pt x="352" y="4084"/>
                      <a:pt x="0" y="4106"/>
                    </a:cubicBezTo>
                    <a:cubicBezTo>
                      <a:pt x="257" y="4216"/>
                      <a:pt x="506" y="4348"/>
                      <a:pt x="748" y="4509"/>
                    </a:cubicBezTo>
                    <a:cubicBezTo>
                      <a:pt x="821" y="4553"/>
                      <a:pt x="895" y="4612"/>
                      <a:pt x="953" y="4678"/>
                    </a:cubicBezTo>
                    <a:cubicBezTo>
                      <a:pt x="1063" y="4832"/>
                      <a:pt x="1063" y="5052"/>
                      <a:pt x="1159" y="5220"/>
                    </a:cubicBezTo>
                    <a:cubicBezTo>
                      <a:pt x="843" y="5733"/>
                      <a:pt x="535" y="6159"/>
                      <a:pt x="227" y="6584"/>
                    </a:cubicBezTo>
                    <a:cubicBezTo>
                      <a:pt x="777" y="6569"/>
                      <a:pt x="1364" y="6525"/>
                      <a:pt x="1818" y="6203"/>
                    </a:cubicBezTo>
                    <a:cubicBezTo>
                      <a:pt x="1870" y="6298"/>
                      <a:pt x="1936" y="6386"/>
                      <a:pt x="2009" y="6467"/>
                    </a:cubicBezTo>
                    <a:cubicBezTo>
                      <a:pt x="1958" y="7097"/>
                      <a:pt x="1965" y="7735"/>
                      <a:pt x="2024" y="8365"/>
                    </a:cubicBezTo>
                    <a:cubicBezTo>
                      <a:pt x="2464" y="8102"/>
                      <a:pt x="2881" y="7786"/>
                      <a:pt x="3263" y="7442"/>
                    </a:cubicBezTo>
                    <a:cubicBezTo>
                      <a:pt x="3402" y="7442"/>
                      <a:pt x="3541" y="7464"/>
                      <a:pt x="3681" y="7500"/>
                    </a:cubicBezTo>
                    <a:cubicBezTo>
                      <a:pt x="3857" y="7904"/>
                      <a:pt x="4025" y="8285"/>
                      <a:pt x="4194" y="8673"/>
                    </a:cubicBezTo>
                    <a:cubicBezTo>
                      <a:pt x="4436" y="8285"/>
                      <a:pt x="4634" y="7874"/>
                      <a:pt x="4780" y="7442"/>
                    </a:cubicBezTo>
                    <a:cubicBezTo>
                      <a:pt x="4883" y="7376"/>
                      <a:pt x="4993" y="7310"/>
                      <a:pt x="5110" y="7258"/>
                    </a:cubicBezTo>
                    <a:cubicBezTo>
                      <a:pt x="5799" y="7500"/>
                      <a:pt x="6459" y="7808"/>
                      <a:pt x="7082" y="8182"/>
                    </a:cubicBezTo>
                    <a:cubicBezTo>
                      <a:pt x="6884" y="7610"/>
                      <a:pt x="6745" y="7016"/>
                      <a:pt x="6657" y="6415"/>
                    </a:cubicBezTo>
                    <a:cubicBezTo>
                      <a:pt x="6379" y="4575"/>
                      <a:pt x="5118" y="3043"/>
                      <a:pt x="4252" y="1415"/>
                    </a:cubicBezTo>
                    <a:cubicBezTo>
                      <a:pt x="3945" y="1503"/>
                      <a:pt x="3710" y="1591"/>
                      <a:pt x="3468" y="1672"/>
                    </a:cubicBezTo>
                    <a:cubicBezTo>
                      <a:pt x="3145" y="1093"/>
                      <a:pt x="2786" y="536"/>
                      <a:pt x="2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7452834" y="2185492"/>
                <a:ext cx="493706" cy="493782"/>
              </a:xfrm>
              <a:custGeom>
                <a:avLst/>
                <a:gdLst/>
                <a:ahLst/>
                <a:cxnLst/>
                <a:rect l="l" t="t" r="r" b="b"/>
                <a:pathLst>
                  <a:path w="6518" h="6519" extrusionOk="0">
                    <a:moveTo>
                      <a:pt x="3255" y="1"/>
                    </a:moveTo>
                    <a:cubicBezTo>
                      <a:pt x="1459" y="1"/>
                      <a:pt x="0" y="1460"/>
                      <a:pt x="0" y="3263"/>
                    </a:cubicBezTo>
                    <a:cubicBezTo>
                      <a:pt x="0" y="5059"/>
                      <a:pt x="1459" y="6518"/>
                      <a:pt x="3255" y="6518"/>
                    </a:cubicBezTo>
                    <a:cubicBezTo>
                      <a:pt x="5059" y="6518"/>
                      <a:pt x="6518" y="5059"/>
                      <a:pt x="6518" y="3263"/>
                    </a:cubicBezTo>
                    <a:cubicBezTo>
                      <a:pt x="6518" y="1460"/>
                      <a:pt x="5059" y="1"/>
                      <a:pt x="3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7678249" y="2076648"/>
                <a:ext cx="363803" cy="502644"/>
              </a:xfrm>
              <a:custGeom>
                <a:avLst/>
                <a:gdLst/>
                <a:ahLst/>
                <a:cxnLst/>
                <a:rect l="l" t="t" r="r" b="b"/>
                <a:pathLst>
                  <a:path w="4803" h="6636" extrusionOk="0">
                    <a:moveTo>
                      <a:pt x="1387" y="1"/>
                    </a:moveTo>
                    <a:cubicBezTo>
                      <a:pt x="888" y="653"/>
                      <a:pt x="426" y="1335"/>
                      <a:pt x="1" y="2039"/>
                    </a:cubicBezTo>
                    <a:cubicBezTo>
                      <a:pt x="771" y="2757"/>
                      <a:pt x="1159" y="3776"/>
                      <a:pt x="1621" y="4722"/>
                    </a:cubicBezTo>
                    <a:cubicBezTo>
                      <a:pt x="1944" y="5382"/>
                      <a:pt x="2310" y="6020"/>
                      <a:pt x="2714" y="6636"/>
                    </a:cubicBezTo>
                    <a:lnTo>
                      <a:pt x="2911" y="6262"/>
                    </a:lnTo>
                    <a:cubicBezTo>
                      <a:pt x="3234" y="6215"/>
                      <a:pt x="3561" y="6191"/>
                      <a:pt x="3886" y="6191"/>
                    </a:cubicBezTo>
                    <a:cubicBezTo>
                      <a:pt x="3967" y="6191"/>
                      <a:pt x="4048" y="6193"/>
                      <a:pt x="4128" y="6196"/>
                    </a:cubicBezTo>
                    <a:cubicBezTo>
                      <a:pt x="3872" y="5866"/>
                      <a:pt x="3579" y="5565"/>
                      <a:pt x="3263" y="5301"/>
                    </a:cubicBezTo>
                    <a:cubicBezTo>
                      <a:pt x="3263" y="5169"/>
                      <a:pt x="3278" y="5045"/>
                      <a:pt x="3293" y="4927"/>
                    </a:cubicBezTo>
                    <a:cubicBezTo>
                      <a:pt x="3828" y="4510"/>
                      <a:pt x="4334" y="4062"/>
                      <a:pt x="4803" y="3578"/>
                    </a:cubicBezTo>
                    <a:cubicBezTo>
                      <a:pt x="4656" y="3574"/>
                      <a:pt x="4508" y="3573"/>
                      <a:pt x="4361" y="3573"/>
                    </a:cubicBezTo>
                    <a:cubicBezTo>
                      <a:pt x="3958" y="3573"/>
                      <a:pt x="3556" y="3586"/>
                      <a:pt x="3153" y="3608"/>
                    </a:cubicBezTo>
                    <a:cubicBezTo>
                      <a:pt x="3043" y="3476"/>
                      <a:pt x="2955" y="3322"/>
                      <a:pt x="2897" y="3153"/>
                    </a:cubicBezTo>
                    <a:cubicBezTo>
                      <a:pt x="3007" y="2611"/>
                      <a:pt x="3087" y="2068"/>
                      <a:pt x="3139" y="1511"/>
                    </a:cubicBezTo>
                    <a:lnTo>
                      <a:pt x="3139" y="1511"/>
                    </a:lnTo>
                    <a:cubicBezTo>
                      <a:pt x="2794" y="1834"/>
                      <a:pt x="2428" y="2141"/>
                      <a:pt x="2054" y="2427"/>
                    </a:cubicBezTo>
                    <a:lnTo>
                      <a:pt x="1665" y="2149"/>
                    </a:lnTo>
                    <a:cubicBezTo>
                      <a:pt x="1577" y="1416"/>
                      <a:pt x="1475" y="712"/>
                      <a:pt x="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34"/>
            <p:cNvSpPr/>
            <p:nvPr/>
          </p:nvSpPr>
          <p:spPr>
            <a:xfrm>
              <a:off x="7492221" y="2226015"/>
              <a:ext cx="366606" cy="366606"/>
            </a:xfrm>
            <a:custGeom>
              <a:avLst/>
              <a:gdLst/>
              <a:ahLst/>
              <a:cxnLst/>
              <a:rect l="l" t="t" r="r" b="b"/>
              <a:pathLst>
                <a:path w="4840" h="4840" extrusionOk="0">
                  <a:moveTo>
                    <a:pt x="2420" y="1"/>
                  </a:moveTo>
                  <a:cubicBezTo>
                    <a:pt x="1079" y="1"/>
                    <a:pt x="1" y="1086"/>
                    <a:pt x="1" y="2420"/>
                  </a:cubicBezTo>
                  <a:cubicBezTo>
                    <a:pt x="1" y="3755"/>
                    <a:pt x="1079" y="4840"/>
                    <a:pt x="2420" y="4840"/>
                  </a:cubicBezTo>
                  <a:cubicBezTo>
                    <a:pt x="3755" y="4840"/>
                    <a:pt x="4840" y="3755"/>
                    <a:pt x="4840" y="2420"/>
                  </a:cubicBezTo>
                  <a:cubicBezTo>
                    <a:pt x="4840" y="1086"/>
                    <a:pt x="3755" y="1"/>
                    <a:pt x="2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5" name="Google Shape;1145;p34"/>
            <p:cNvGrpSpPr/>
            <p:nvPr/>
          </p:nvGrpSpPr>
          <p:grpSpPr>
            <a:xfrm>
              <a:off x="7681052" y="2459762"/>
              <a:ext cx="201632" cy="193375"/>
              <a:chOff x="7681052" y="2459762"/>
              <a:chExt cx="201632" cy="193375"/>
            </a:xfrm>
          </p:grpSpPr>
          <p:sp>
            <p:nvSpPr>
              <p:cNvPr id="1146" name="Google Shape;1146;p34"/>
              <p:cNvSpPr/>
              <p:nvPr/>
            </p:nvSpPr>
            <p:spPr>
              <a:xfrm>
                <a:off x="7681052" y="2612084"/>
                <a:ext cx="47871" cy="41054"/>
              </a:xfrm>
              <a:custGeom>
                <a:avLst/>
                <a:gdLst/>
                <a:ahLst/>
                <a:cxnLst/>
                <a:rect l="l" t="t" r="r" b="b"/>
                <a:pathLst>
                  <a:path w="632" h="542" extrusionOk="0">
                    <a:moveTo>
                      <a:pt x="268" y="0"/>
                    </a:moveTo>
                    <a:cubicBezTo>
                      <a:pt x="131" y="0"/>
                      <a:pt x="1" y="107"/>
                      <a:pt x="1" y="270"/>
                    </a:cubicBezTo>
                    <a:cubicBezTo>
                      <a:pt x="1" y="417"/>
                      <a:pt x="118" y="542"/>
                      <a:pt x="264" y="542"/>
                    </a:cubicBezTo>
                    <a:cubicBezTo>
                      <a:pt x="506" y="542"/>
                      <a:pt x="631" y="248"/>
                      <a:pt x="455" y="80"/>
                    </a:cubicBezTo>
                    <a:cubicBezTo>
                      <a:pt x="400" y="25"/>
                      <a:pt x="333" y="0"/>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7848750" y="2526493"/>
                <a:ext cx="27268" cy="27268"/>
              </a:xfrm>
              <a:custGeom>
                <a:avLst/>
                <a:gdLst/>
                <a:ahLst/>
                <a:cxnLst/>
                <a:rect l="l" t="t" r="r" b="b"/>
                <a:pathLst>
                  <a:path w="360" h="360" extrusionOk="0">
                    <a:moveTo>
                      <a:pt x="177" y="0"/>
                    </a:moveTo>
                    <a:cubicBezTo>
                      <a:pt x="81" y="0"/>
                      <a:pt x="1" y="81"/>
                      <a:pt x="1" y="183"/>
                    </a:cubicBezTo>
                    <a:cubicBezTo>
                      <a:pt x="1" y="279"/>
                      <a:pt x="81" y="359"/>
                      <a:pt x="177" y="359"/>
                    </a:cubicBezTo>
                    <a:cubicBezTo>
                      <a:pt x="279" y="359"/>
                      <a:pt x="360" y="279"/>
                      <a:pt x="360" y="183"/>
                    </a:cubicBezTo>
                    <a:cubicBezTo>
                      <a:pt x="360" y="81"/>
                      <a:pt x="279"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7860945" y="2459762"/>
                <a:ext cx="21739" cy="18482"/>
              </a:xfrm>
              <a:custGeom>
                <a:avLst/>
                <a:gdLst/>
                <a:ahLst/>
                <a:cxnLst/>
                <a:rect l="l" t="t" r="r" b="b"/>
                <a:pathLst>
                  <a:path w="287" h="244" extrusionOk="0">
                    <a:moveTo>
                      <a:pt x="125" y="0"/>
                    </a:moveTo>
                    <a:cubicBezTo>
                      <a:pt x="61" y="0"/>
                      <a:pt x="1" y="49"/>
                      <a:pt x="1" y="119"/>
                    </a:cubicBezTo>
                    <a:cubicBezTo>
                      <a:pt x="1" y="185"/>
                      <a:pt x="60" y="243"/>
                      <a:pt x="126" y="243"/>
                    </a:cubicBezTo>
                    <a:cubicBezTo>
                      <a:pt x="236" y="243"/>
                      <a:pt x="287" y="111"/>
                      <a:pt x="214" y="38"/>
                    </a:cubicBezTo>
                    <a:cubicBezTo>
                      <a:pt x="187" y="12"/>
                      <a:pt x="156"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34"/>
            <p:cNvSpPr/>
            <p:nvPr/>
          </p:nvSpPr>
          <p:spPr>
            <a:xfrm>
              <a:off x="7622198" y="2292898"/>
              <a:ext cx="47795" cy="40978"/>
            </a:xfrm>
            <a:custGeom>
              <a:avLst/>
              <a:gdLst/>
              <a:ahLst/>
              <a:cxnLst/>
              <a:rect l="l" t="t" r="r" b="b"/>
              <a:pathLst>
                <a:path w="631" h="541" extrusionOk="0">
                  <a:moveTo>
                    <a:pt x="276" y="0"/>
                  </a:moveTo>
                  <a:cubicBezTo>
                    <a:pt x="136" y="0"/>
                    <a:pt x="0" y="109"/>
                    <a:pt x="0" y="269"/>
                  </a:cubicBezTo>
                  <a:cubicBezTo>
                    <a:pt x="0" y="423"/>
                    <a:pt x="125" y="540"/>
                    <a:pt x="272" y="540"/>
                  </a:cubicBezTo>
                  <a:cubicBezTo>
                    <a:pt x="514" y="540"/>
                    <a:pt x="631" y="254"/>
                    <a:pt x="462" y="78"/>
                  </a:cubicBezTo>
                  <a:cubicBezTo>
                    <a:pt x="408" y="24"/>
                    <a:pt x="342" y="0"/>
                    <a:pt x="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7566678" y="2284338"/>
              <a:ext cx="27268" cy="26738"/>
            </a:xfrm>
            <a:custGeom>
              <a:avLst/>
              <a:gdLst/>
              <a:ahLst/>
              <a:cxnLst/>
              <a:rect l="l" t="t" r="r" b="b"/>
              <a:pathLst>
                <a:path w="360" h="353" extrusionOk="0">
                  <a:moveTo>
                    <a:pt x="176" y="1"/>
                  </a:moveTo>
                  <a:cubicBezTo>
                    <a:pt x="81" y="1"/>
                    <a:pt x="0" y="74"/>
                    <a:pt x="0" y="177"/>
                  </a:cubicBezTo>
                  <a:cubicBezTo>
                    <a:pt x="0" y="272"/>
                    <a:pt x="81" y="353"/>
                    <a:pt x="176" y="353"/>
                  </a:cubicBezTo>
                  <a:cubicBezTo>
                    <a:pt x="279" y="353"/>
                    <a:pt x="360" y="272"/>
                    <a:pt x="360" y="177"/>
                  </a:cubicBezTo>
                  <a:cubicBezTo>
                    <a:pt x="360" y="74"/>
                    <a:pt x="279"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7674916" y="2259267"/>
              <a:ext cx="21209" cy="18482"/>
            </a:xfrm>
            <a:custGeom>
              <a:avLst/>
              <a:gdLst/>
              <a:ahLst/>
              <a:cxnLst/>
              <a:rect l="l" t="t" r="r" b="b"/>
              <a:pathLst>
                <a:path w="280" h="244" extrusionOk="0">
                  <a:moveTo>
                    <a:pt x="120" y="1"/>
                  </a:moveTo>
                  <a:cubicBezTo>
                    <a:pt x="58" y="1"/>
                    <a:pt x="1" y="52"/>
                    <a:pt x="1" y="126"/>
                  </a:cubicBezTo>
                  <a:cubicBezTo>
                    <a:pt x="1" y="192"/>
                    <a:pt x="52" y="244"/>
                    <a:pt x="118" y="244"/>
                  </a:cubicBezTo>
                  <a:cubicBezTo>
                    <a:pt x="228" y="244"/>
                    <a:pt x="279" y="112"/>
                    <a:pt x="206" y="38"/>
                  </a:cubicBezTo>
                  <a:cubicBezTo>
                    <a:pt x="180" y="12"/>
                    <a:pt x="150"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34"/>
            <p:cNvGrpSpPr/>
            <p:nvPr/>
          </p:nvGrpSpPr>
          <p:grpSpPr>
            <a:xfrm>
              <a:off x="7550014" y="2367127"/>
              <a:ext cx="172774" cy="89454"/>
              <a:chOff x="7550014" y="2367127"/>
              <a:chExt cx="172774" cy="89454"/>
            </a:xfrm>
          </p:grpSpPr>
          <p:sp>
            <p:nvSpPr>
              <p:cNvPr id="1153" name="Google Shape;1153;p34"/>
              <p:cNvSpPr/>
              <p:nvPr/>
            </p:nvSpPr>
            <p:spPr>
              <a:xfrm>
                <a:off x="7550014" y="2370990"/>
                <a:ext cx="48931" cy="30071"/>
              </a:xfrm>
              <a:custGeom>
                <a:avLst/>
                <a:gdLst/>
                <a:ahLst/>
                <a:cxnLst/>
                <a:rect l="l" t="t" r="r" b="b"/>
                <a:pathLst>
                  <a:path w="646" h="397" fill="none" extrusionOk="0">
                    <a:moveTo>
                      <a:pt x="0" y="0"/>
                    </a:moveTo>
                    <a:cubicBezTo>
                      <a:pt x="191" y="162"/>
                      <a:pt x="411" y="294"/>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7553877" y="2368793"/>
                <a:ext cx="39539" cy="37797"/>
              </a:xfrm>
              <a:custGeom>
                <a:avLst/>
                <a:gdLst/>
                <a:ahLst/>
                <a:cxnLst/>
                <a:rect l="l" t="t" r="r" b="b"/>
                <a:pathLst>
                  <a:path w="522" h="499" fill="none" extrusionOk="0">
                    <a:moveTo>
                      <a:pt x="521" y="0"/>
                    </a:moveTo>
                    <a:cubicBezTo>
                      <a:pt x="375" y="191"/>
                      <a:pt x="221" y="396"/>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7673856" y="2369324"/>
                <a:ext cx="48931" cy="30071"/>
              </a:xfrm>
              <a:custGeom>
                <a:avLst/>
                <a:gdLst/>
                <a:ahLst/>
                <a:cxnLst/>
                <a:rect l="l" t="t" r="r" b="b"/>
                <a:pathLst>
                  <a:path w="646" h="397" fill="none" extrusionOk="0">
                    <a:moveTo>
                      <a:pt x="0" y="0"/>
                    </a:moveTo>
                    <a:cubicBezTo>
                      <a:pt x="198" y="162"/>
                      <a:pt x="411" y="301"/>
                      <a:pt x="645" y="396"/>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7677719" y="2367127"/>
                <a:ext cx="39539" cy="37797"/>
              </a:xfrm>
              <a:custGeom>
                <a:avLst/>
                <a:gdLst/>
                <a:ahLst/>
                <a:cxnLst/>
                <a:rect l="l" t="t" r="r" b="b"/>
                <a:pathLst>
                  <a:path w="522" h="499" fill="none" extrusionOk="0">
                    <a:moveTo>
                      <a:pt x="521" y="0"/>
                    </a:moveTo>
                    <a:cubicBezTo>
                      <a:pt x="374" y="198"/>
                      <a:pt x="221" y="403"/>
                      <a:pt x="1" y="499"/>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7596066" y="2429313"/>
                <a:ext cx="79532" cy="27268"/>
              </a:xfrm>
              <a:custGeom>
                <a:avLst/>
                <a:gdLst/>
                <a:ahLst/>
                <a:cxnLst/>
                <a:rect l="l" t="t" r="r" b="b"/>
                <a:pathLst>
                  <a:path w="1050" h="360" fill="none" extrusionOk="0">
                    <a:moveTo>
                      <a:pt x="1" y="359"/>
                    </a:moveTo>
                    <a:cubicBezTo>
                      <a:pt x="81" y="154"/>
                      <a:pt x="272" y="7"/>
                      <a:pt x="499" y="0"/>
                    </a:cubicBezTo>
                    <a:cubicBezTo>
                      <a:pt x="719" y="0"/>
                      <a:pt x="925" y="110"/>
                      <a:pt x="1049" y="293"/>
                    </a:cubicBezTo>
                  </a:path>
                </a:pathLst>
              </a:custGeom>
              <a:noFill/>
              <a:ln w="9525" cap="rnd"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34"/>
          <p:cNvGrpSpPr/>
          <p:nvPr/>
        </p:nvGrpSpPr>
        <p:grpSpPr>
          <a:xfrm>
            <a:off x="6771455" y="3064239"/>
            <a:ext cx="2251564" cy="1434860"/>
            <a:chOff x="6306062" y="2895216"/>
            <a:chExt cx="1802116" cy="1148439"/>
          </a:xfrm>
        </p:grpSpPr>
        <p:sp>
          <p:nvSpPr>
            <p:cNvPr id="1159" name="Google Shape;1159;p34"/>
            <p:cNvSpPr/>
            <p:nvPr/>
          </p:nvSpPr>
          <p:spPr>
            <a:xfrm>
              <a:off x="7641665" y="2895216"/>
              <a:ext cx="466513" cy="258290"/>
            </a:xfrm>
            <a:custGeom>
              <a:avLst/>
              <a:gdLst/>
              <a:ahLst/>
              <a:cxnLst/>
              <a:rect l="l" t="t" r="r" b="b"/>
              <a:pathLst>
                <a:path w="6159" h="3410" extrusionOk="0">
                  <a:moveTo>
                    <a:pt x="6129" y="0"/>
                  </a:moveTo>
                  <a:lnTo>
                    <a:pt x="0" y="3233"/>
                  </a:lnTo>
                  <a:lnTo>
                    <a:pt x="95" y="3409"/>
                  </a:lnTo>
                  <a:lnTo>
                    <a:pt x="6158" y="51"/>
                  </a:lnTo>
                  <a:lnTo>
                    <a:pt x="6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7649391" y="3005499"/>
              <a:ext cx="155050" cy="214661"/>
            </a:xfrm>
            <a:custGeom>
              <a:avLst/>
              <a:gdLst/>
              <a:ahLst/>
              <a:cxnLst/>
              <a:rect l="l" t="t" r="r" b="b"/>
              <a:pathLst>
                <a:path w="2047" h="2834" extrusionOk="0">
                  <a:moveTo>
                    <a:pt x="875" y="0"/>
                  </a:moveTo>
                  <a:cubicBezTo>
                    <a:pt x="848" y="0"/>
                    <a:pt x="822" y="9"/>
                    <a:pt x="800" y="25"/>
                  </a:cubicBezTo>
                  <a:lnTo>
                    <a:pt x="1" y="494"/>
                  </a:lnTo>
                  <a:cubicBezTo>
                    <a:pt x="382" y="1205"/>
                    <a:pt x="741" y="2019"/>
                    <a:pt x="1108" y="2833"/>
                  </a:cubicBezTo>
                  <a:lnTo>
                    <a:pt x="2046" y="2247"/>
                  </a:lnTo>
                  <a:cubicBezTo>
                    <a:pt x="1760" y="1484"/>
                    <a:pt x="1394" y="751"/>
                    <a:pt x="961" y="62"/>
                  </a:cubicBezTo>
                  <a:cubicBezTo>
                    <a:pt x="946" y="32"/>
                    <a:pt x="924" y="10"/>
                    <a:pt x="902" y="3"/>
                  </a:cubicBezTo>
                  <a:cubicBezTo>
                    <a:pt x="893" y="1"/>
                    <a:pt x="884" y="0"/>
                    <a:pt x="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6504891" y="2948767"/>
              <a:ext cx="1276228" cy="1036570"/>
            </a:xfrm>
            <a:custGeom>
              <a:avLst/>
              <a:gdLst/>
              <a:ahLst/>
              <a:cxnLst/>
              <a:rect l="l" t="t" r="r" b="b"/>
              <a:pathLst>
                <a:path w="16849" h="13685" extrusionOk="0">
                  <a:moveTo>
                    <a:pt x="14643" y="0"/>
                  </a:moveTo>
                  <a:cubicBezTo>
                    <a:pt x="14417" y="0"/>
                    <a:pt x="14186" y="120"/>
                    <a:pt x="13982" y="239"/>
                  </a:cubicBezTo>
                  <a:lnTo>
                    <a:pt x="1" y="8303"/>
                  </a:lnTo>
                  <a:cubicBezTo>
                    <a:pt x="433" y="9850"/>
                    <a:pt x="1628" y="12145"/>
                    <a:pt x="2647" y="13685"/>
                  </a:cubicBezTo>
                  <a:lnTo>
                    <a:pt x="15939" y="5056"/>
                  </a:lnTo>
                  <a:cubicBezTo>
                    <a:pt x="16298" y="4843"/>
                    <a:pt x="16702" y="4594"/>
                    <a:pt x="16790" y="4183"/>
                  </a:cubicBezTo>
                  <a:cubicBezTo>
                    <a:pt x="16848" y="3927"/>
                    <a:pt x="16775" y="3655"/>
                    <a:pt x="16694" y="3406"/>
                  </a:cubicBezTo>
                  <a:cubicBezTo>
                    <a:pt x="16350" y="2365"/>
                    <a:pt x="15880" y="1383"/>
                    <a:pt x="15287" y="474"/>
                  </a:cubicBezTo>
                  <a:cubicBezTo>
                    <a:pt x="15169" y="290"/>
                    <a:pt x="15037" y="107"/>
                    <a:pt x="14839" y="34"/>
                  </a:cubicBezTo>
                  <a:cubicBezTo>
                    <a:pt x="14775" y="11"/>
                    <a:pt x="14709" y="0"/>
                    <a:pt x="14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6538219" y="3145626"/>
              <a:ext cx="995744" cy="774720"/>
            </a:xfrm>
            <a:custGeom>
              <a:avLst/>
              <a:gdLst/>
              <a:ahLst/>
              <a:cxnLst/>
              <a:rect l="l" t="t" r="r" b="b"/>
              <a:pathLst>
                <a:path w="13146" h="10228" extrusionOk="0">
                  <a:moveTo>
                    <a:pt x="10851" y="1"/>
                  </a:moveTo>
                  <a:lnTo>
                    <a:pt x="0" y="6394"/>
                  </a:lnTo>
                  <a:cubicBezTo>
                    <a:pt x="162" y="6518"/>
                    <a:pt x="2039" y="10228"/>
                    <a:pt x="2039" y="10228"/>
                  </a:cubicBezTo>
                  <a:lnTo>
                    <a:pt x="13146" y="3226"/>
                  </a:lnTo>
                  <a:cubicBezTo>
                    <a:pt x="12625" y="2787"/>
                    <a:pt x="12105" y="2339"/>
                    <a:pt x="11679" y="1811"/>
                  </a:cubicBezTo>
                  <a:cubicBezTo>
                    <a:pt x="11254" y="1284"/>
                    <a:pt x="10917" y="653"/>
                    <a:pt x="10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6540415" y="3343849"/>
              <a:ext cx="480981" cy="282756"/>
            </a:xfrm>
            <a:custGeom>
              <a:avLst/>
              <a:gdLst/>
              <a:ahLst/>
              <a:cxnLst/>
              <a:rect l="l" t="t" r="r" b="b"/>
              <a:pathLst>
                <a:path w="6350" h="3733" fill="none" extrusionOk="0">
                  <a:moveTo>
                    <a:pt x="1" y="3733"/>
                  </a:moveTo>
                  <a:cubicBezTo>
                    <a:pt x="2134" y="2516"/>
                    <a:pt x="4246" y="1269"/>
                    <a:pt x="6350" y="1"/>
                  </a:cubicBez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6694782" y="3768698"/>
              <a:ext cx="241096" cy="149975"/>
            </a:xfrm>
            <a:custGeom>
              <a:avLst/>
              <a:gdLst/>
              <a:ahLst/>
              <a:cxnLst/>
              <a:rect l="l" t="t" r="r" b="b"/>
              <a:pathLst>
                <a:path w="3183" h="1980" fill="none" extrusionOk="0">
                  <a:moveTo>
                    <a:pt x="1" y="1980"/>
                  </a:moveTo>
                  <a:lnTo>
                    <a:pt x="3183" y="0"/>
                  </a:ln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7016318" y="3507154"/>
              <a:ext cx="338277" cy="210495"/>
            </a:xfrm>
            <a:custGeom>
              <a:avLst/>
              <a:gdLst/>
              <a:ahLst/>
              <a:cxnLst/>
              <a:rect l="l" t="t" r="r" b="b"/>
              <a:pathLst>
                <a:path w="4466" h="2779" fill="none" extrusionOk="0">
                  <a:moveTo>
                    <a:pt x="1" y="2779"/>
                  </a:moveTo>
                  <a:cubicBezTo>
                    <a:pt x="1445" y="1789"/>
                    <a:pt x="2933" y="865"/>
                    <a:pt x="4466" y="0"/>
                  </a:cubicBezTo>
                </a:path>
              </a:pathLst>
            </a:custGeom>
            <a:noFill/>
            <a:ln w="1475" cap="flat" cmpd="sng">
              <a:solidFill>
                <a:srgbClr val="7FCBEB"/>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6672589" y="3771046"/>
              <a:ext cx="136114" cy="88546"/>
            </a:xfrm>
            <a:custGeom>
              <a:avLst/>
              <a:gdLst/>
              <a:ahLst/>
              <a:cxnLst/>
              <a:rect l="l" t="t" r="r" b="b"/>
              <a:pathLst>
                <a:path w="1797" h="1169" extrusionOk="0">
                  <a:moveTo>
                    <a:pt x="1600" y="1"/>
                  </a:moveTo>
                  <a:cubicBezTo>
                    <a:pt x="1563" y="1"/>
                    <a:pt x="1524" y="10"/>
                    <a:pt x="1489" y="28"/>
                  </a:cubicBezTo>
                  <a:cubicBezTo>
                    <a:pt x="1320" y="94"/>
                    <a:pt x="1166" y="219"/>
                    <a:pt x="998" y="299"/>
                  </a:cubicBezTo>
                  <a:cubicBezTo>
                    <a:pt x="910" y="343"/>
                    <a:pt x="813" y="374"/>
                    <a:pt x="718" y="374"/>
                  </a:cubicBezTo>
                  <a:cubicBezTo>
                    <a:pt x="640" y="374"/>
                    <a:pt x="562" y="353"/>
                    <a:pt x="492" y="299"/>
                  </a:cubicBezTo>
                  <a:cubicBezTo>
                    <a:pt x="411" y="241"/>
                    <a:pt x="338" y="145"/>
                    <a:pt x="257" y="123"/>
                  </a:cubicBezTo>
                  <a:cubicBezTo>
                    <a:pt x="162" y="123"/>
                    <a:pt x="81" y="175"/>
                    <a:pt x="52" y="263"/>
                  </a:cubicBezTo>
                  <a:cubicBezTo>
                    <a:pt x="15" y="358"/>
                    <a:pt x="1" y="461"/>
                    <a:pt x="23" y="563"/>
                  </a:cubicBezTo>
                  <a:cubicBezTo>
                    <a:pt x="81" y="732"/>
                    <a:pt x="169" y="893"/>
                    <a:pt x="287" y="1033"/>
                  </a:cubicBezTo>
                  <a:cubicBezTo>
                    <a:pt x="384" y="1130"/>
                    <a:pt x="497" y="1168"/>
                    <a:pt x="614" y="1168"/>
                  </a:cubicBezTo>
                  <a:cubicBezTo>
                    <a:pt x="725" y="1168"/>
                    <a:pt x="839" y="1134"/>
                    <a:pt x="946" y="1084"/>
                  </a:cubicBezTo>
                  <a:cubicBezTo>
                    <a:pt x="1225" y="945"/>
                    <a:pt x="1474" y="747"/>
                    <a:pt x="1680" y="505"/>
                  </a:cubicBezTo>
                  <a:cubicBezTo>
                    <a:pt x="1753" y="424"/>
                    <a:pt x="1797" y="321"/>
                    <a:pt x="1797" y="211"/>
                  </a:cubicBezTo>
                  <a:cubicBezTo>
                    <a:pt x="1797" y="123"/>
                    <a:pt x="1746" y="50"/>
                    <a:pt x="1672" y="13"/>
                  </a:cubicBezTo>
                  <a:cubicBezTo>
                    <a:pt x="1649" y="5"/>
                    <a:pt x="1625" y="1"/>
                    <a:pt x="1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6715915" y="3694318"/>
              <a:ext cx="37267" cy="37797"/>
            </a:xfrm>
            <a:custGeom>
              <a:avLst/>
              <a:gdLst/>
              <a:ahLst/>
              <a:cxnLst/>
              <a:rect l="l" t="t" r="r" b="b"/>
              <a:pathLst>
                <a:path w="492" h="499" extrusionOk="0">
                  <a:moveTo>
                    <a:pt x="242" y="0"/>
                  </a:moveTo>
                  <a:cubicBezTo>
                    <a:pt x="110" y="0"/>
                    <a:pt x="1" y="117"/>
                    <a:pt x="1" y="249"/>
                  </a:cubicBezTo>
                  <a:cubicBezTo>
                    <a:pt x="1" y="389"/>
                    <a:pt x="110" y="499"/>
                    <a:pt x="242" y="499"/>
                  </a:cubicBezTo>
                  <a:cubicBezTo>
                    <a:pt x="382" y="499"/>
                    <a:pt x="492" y="389"/>
                    <a:pt x="492" y="249"/>
                  </a:cubicBezTo>
                  <a:cubicBezTo>
                    <a:pt x="492" y="117"/>
                    <a:pt x="382" y="0"/>
                    <a:pt x="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837182" y="3713178"/>
              <a:ext cx="30374" cy="26132"/>
            </a:xfrm>
            <a:custGeom>
              <a:avLst/>
              <a:gdLst/>
              <a:ahLst/>
              <a:cxnLst/>
              <a:rect l="l" t="t" r="r" b="b"/>
              <a:pathLst>
                <a:path w="401" h="345" extrusionOk="0">
                  <a:moveTo>
                    <a:pt x="171" y="1"/>
                  </a:moveTo>
                  <a:cubicBezTo>
                    <a:pt x="83" y="1"/>
                    <a:pt x="0" y="70"/>
                    <a:pt x="5" y="169"/>
                  </a:cubicBezTo>
                  <a:cubicBezTo>
                    <a:pt x="5" y="264"/>
                    <a:pt x="78" y="345"/>
                    <a:pt x="174" y="345"/>
                  </a:cubicBezTo>
                  <a:cubicBezTo>
                    <a:pt x="320" y="338"/>
                    <a:pt x="401" y="154"/>
                    <a:pt x="291" y="52"/>
                  </a:cubicBezTo>
                  <a:cubicBezTo>
                    <a:pt x="256" y="16"/>
                    <a:pt x="212"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34"/>
            <p:cNvGrpSpPr/>
            <p:nvPr/>
          </p:nvGrpSpPr>
          <p:grpSpPr>
            <a:xfrm>
              <a:off x="6584271" y="2987927"/>
              <a:ext cx="970818" cy="612014"/>
              <a:chOff x="6584271" y="2987927"/>
              <a:chExt cx="970818" cy="612014"/>
            </a:xfrm>
          </p:grpSpPr>
          <p:sp>
            <p:nvSpPr>
              <p:cNvPr id="1170" name="Google Shape;1170;p34"/>
              <p:cNvSpPr/>
              <p:nvPr/>
            </p:nvSpPr>
            <p:spPr>
              <a:xfrm>
                <a:off x="6584271" y="3532149"/>
                <a:ext cx="33404" cy="67792"/>
              </a:xfrm>
              <a:custGeom>
                <a:avLst/>
                <a:gdLst/>
                <a:ahLst/>
                <a:cxnLst/>
                <a:rect l="l" t="t" r="r" b="b"/>
                <a:pathLst>
                  <a:path w="441" h="895" fill="none" extrusionOk="0">
                    <a:moveTo>
                      <a:pt x="1" y="0"/>
                    </a:moveTo>
                    <a:lnTo>
                      <a:pt x="441" y="895"/>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6706447" y="3468297"/>
                <a:ext cx="31737" cy="66656"/>
              </a:xfrm>
              <a:custGeom>
                <a:avLst/>
                <a:gdLst/>
                <a:ahLst/>
                <a:cxnLst/>
                <a:rect l="l" t="t" r="r" b="b"/>
                <a:pathLst>
                  <a:path w="419" h="880" fill="none" extrusionOk="0">
                    <a:moveTo>
                      <a:pt x="1" y="0"/>
                    </a:moveTo>
                    <a:cubicBezTo>
                      <a:pt x="140" y="293"/>
                      <a:pt x="279" y="587"/>
                      <a:pt x="419" y="88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6833092" y="3391113"/>
                <a:ext cx="35070" cy="70594"/>
              </a:xfrm>
              <a:custGeom>
                <a:avLst/>
                <a:gdLst/>
                <a:ahLst/>
                <a:cxnLst/>
                <a:rect l="l" t="t" r="r" b="b"/>
                <a:pathLst>
                  <a:path w="463" h="932" fill="none" extrusionOk="0">
                    <a:moveTo>
                      <a:pt x="0" y="0"/>
                    </a:moveTo>
                    <a:lnTo>
                      <a:pt x="462" y="93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6916411" y="3348848"/>
                <a:ext cx="41130" cy="75063"/>
              </a:xfrm>
              <a:custGeom>
                <a:avLst/>
                <a:gdLst/>
                <a:ahLst/>
                <a:cxnLst/>
                <a:rect l="l" t="t" r="r" b="b"/>
                <a:pathLst>
                  <a:path w="543" h="991" fill="none" extrusionOk="0">
                    <a:moveTo>
                      <a:pt x="0" y="1"/>
                    </a:moveTo>
                    <a:lnTo>
                      <a:pt x="543" y="991"/>
                    </a:ln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7012985" y="3286132"/>
                <a:ext cx="40675" cy="76730"/>
              </a:xfrm>
              <a:custGeom>
                <a:avLst/>
                <a:gdLst/>
                <a:ahLst/>
                <a:cxnLst/>
                <a:rect l="l" t="t" r="r" b="b"/>
                <a:pathLst>
                  <a:path w="537" h="1013" fill="none" extrusionOk="0">
                    <a:moveTo>
                      <a:pt x="1" y="0"/>
                    </a:moveTo>
                    <a:cubicBezTo>
                      <a:pt x="191" y="330"/>
                      <a:pt x="375" y="668"/>
                      <a:pt x="536" y="1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7109105" y="3229475"/>
                <a:ext cx="42796" cy="76730"/>
              </a:xfrm>
              <a:custGeom>
                <a:avLst/>
                <a:gdLst/>
                <a:ahLst/>
                <a:cxnLst/>
                <a:rect l="l" t="t" r="r" b="b"/>
                <a:pathLst>
                  <a:path w="565" h="1013" fill="none" extrusionOk="0">
                    <a:moveTo>
                      <a:pt x="0" y="1"/>
                    </a:moveTo>
                    <a:cubicBezTo>
                      <a:pt x="205" y="331"/>
                      <a:pt x="396" y="668"/>
                      <a:pt x="565" y="1012"/>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7209012" y="3172818"/>
                <a:ext cx="40675" cy="67262"/>
              </a:xfrm>
              <a:custGeom>
                <a:avLst/>
                <a:gdLst/>
                <a:ahLst/>
                <a:cxnLst/>
                <a:rect l="l" t="t" r="r" b="b"/>
                <a:pathLst>
                  <a:path w="537" h="888" fill="none" extrusionOk="0">
                    <a:moveTo>
                      <a:pt x="1" y="1"/>
                    </a:moveTo>
                    <a:cubicBezTo>
                      <a:pt x="206" y="279"/>
                      <a:pt x="382" y="573"/>
                      <a:pt x="536" y="888"/>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7293467" y="3122297"/>
                <a:ext cx="37797" cy="67868"/>
              </a:xfrm>
              <a:custGeom>
                <a:avLst/>
                <a:gdLst/>
                <a:ahLst/>
                <a:cxnLst/>
                <a:rect l="l" t="t" r="r" b="b"/>
                <a:pathLst>
                  <a:path w="499" h="896" fill="none" extrusionOk="0">
                    <a:moveTo>
                      <a:pt x="0" y="1"/>
                    </a:moveTo>
                    <a:cubicBezTo>
                      <a:pt x="191" y="279"/>
                      <a:pt x="359" y="580"/>
                      <a:pt x="499" y="895"/>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7449501" y="3030722"/>
                <a:ext cx="34464" cy="58324"/>
              </a:xfrm>
              <a:custGeom>
                <a:avLst/>
                <a:gdLst/>
                <a:ahLst/>
                <a:cxnLst/>
                <a:rect l="l" t="t" r="r" b="b"/>
                <a:pathLst>
                  <a:path w="455" h="770" fill="none" extrusionOk="0">
                    <a:moveTo>
                      <a:pt x="0" y="0"/>
                    </a:moveTo>
                    <a:cubicBezTo>
                      <a:pt x="184" y="235"/>
                      <a:pt x="330" y="499"/>
                      <a:pt x="455" y="770"/>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7524488" y="2987927"/>
                <a:ext cx="30601" cy="52794"/>
              </a:xfrm>
              <a:custGeom>
                <a:avLst/>
                <a:gdLst/>
                <a:ahLst/>
                <a:cxnLst/>
                <a:rect l="l" t="t" r="r" b="b"/>
                <a:pathLst>
                  <a:path w="404" h="697" fill="none" extrusionOk="0">
                    <a:moveTo>
                      <a:pt x="0" y="1"/>
                    </a:moveTo>
                    <a:cubicBezTo>
                      <a:pt x="169" y="213"/>
                      <a:pt x="301" y="448"/>
                      <a:pt x="403" y="697"/>
                    </a:cubicBezTo>
                  </a:path>
                </a:pathLst>
              </a:custGeom>
              <a:noFill/>
              <a:ln w="9525" cap="flat" cmpd="sng">
                <a:solidFill>
                  <a:schemeClr val="dk2"/>
                </a:solidFill>
                <a:prstDash val="solid"/>
                <a:miter lim="73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4"/>
            <p:cNvGrpSpPr/>
            <p:nvPr/>
          </p:nvGrpSpPr>
          <p:grpSpPr>
            <a:xfrm>
              <a:off x="6306062" y="3536012"/>
              <a:ext cx="438260" cy="507643"/>
              <a:chOff x="6306062" y="3536012"/>
              <a:chExt cx="438260" cy="507643"/>
            </a:xfrm>
          </p:grpSpPr>
          <p:sp>
            <p:nvSpPr>
              <p:cNvPr id="1181" name="Google Shape;1181;p34"/>
              <p:cNvSpPr/>
              <p:nvPr/>
            </p:nvSpPr>
            <p:spPr>
              <a:xfrm>
                <a:off x="6306062" y="3720904"/>
                <a:ext cx="277757" cy="311085"/>
              </a:xfrm>
              <a:custGeom>
                <a:avLst/>
                <a:gdLst/>
                <a:ahLst/>
                <a:cxnLst/>
                <a:rect l="l" t="t" r="r" b="b"/>
                <a:pathLst>
                  <a:path w="3667" h="4107" extrusionOk="0">
                    <a:moveTo>
                      <a:pt x="646" y="1"/>
                    </a:moveTo>
                    <a:lnTo>
                      <a:pt x="1" y="485"/>
                    </a:lnTo>
                    <a:cubicBezTo>
                      <a:pt x="837" y="1651"/>
                      <a:pt x="1599" y="2860"/>
                      <a:pt x="2303" y="4107"/>
                    </a:cubicBezTo>
                    <a:cubicBezTo>
                      <a:pt x="2538" y="3982"/>
                      <a:pt x="2758" y="3850"/>
                      <a:pt x="2977" y="3696"/>
                    </a:cubicBezTo>
                    <a:cubicBezTo>
                      <a:pt x="2772" y="3337"/>
                      <a:pt x="2552" y="2992"/>
                      <a:pt x="2303" y="2670"/>
                    </a:cubicBezTo>
                    <a:cubicBezTo>
                      <a:pt x="2765" y="2376"/>
                      <a:pt x="3219" y="2068"/>
                      <a:pt x="3667" y="1753"/>
                    </a:cubicBezTo>
                    <a:cubicBezTo>
                      <a:pt x="3300" y="1225"/>
                      <a:pt x="3014" y="646"/>
                      <a:pt x="2824" y="38"/>
                    </a:cubicBezTo>
                    <a:cubicBezTo>
                      <a:pt x="2354" y="412"/>
                      <a:pt x="1863" y="749"/>
                      <a:pt x="1343" y="1049"/>
                    </a:cubicBezTo>
                    <a:cubicBezTo>
                      <a:pt x="1152" y="675"/>
                      <a:pt x="917" y="324"/>
                      <a:pt x="6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6435509" y="3536012"/>
                <a:ext cx="308812" cy="507643"/>
              </a:xfrm>
              <a:custGeom>
                <a:avLst/>
                <a:gdLst/>
                <a:ahLst/>
                <a:cxnLst/>
                <a:rect l="l" t="t" r="r" b="b"/>
                <a:pathLst>
                  <a:path w="4077" h="6702" extrusionOk="0">
                    <a:moveTo>
                      <a:pt x="697" y="1"/>
                    </a:moveTo>
                    <a:cubicBezTo>
                      <a:pt x="513" y="221"/>
                      <a:pt x="271" y="375"/>
                      <a:pt x="0" y="455"/>
                    </a:cubicBezTo>
                    <a:cubicBezTo>
                      <a:pt x="997" y="2574"/>
                      <a:pt x="2060" y="4656"/>
                      <a:pt x="3204" y="6701"/>
                    </a:cubicBezTo>
                    <a:lnTo>
                      <a:pt x="4076" y="6291"/>
                    </a:lnTo>
                    <a:cubicBezTo>
                      <a:pt x="3043" y="4150"/>
                      <a:pt x="1914" y="2053"/>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0830B984-BA7C-D021-B02E-8D27FA193645}"/>
              </a:ext>
            </a:extLst>
          </p:cNvPr>
          <p:cNvSpPr txBox="1"/>
          <p:nvPr/>
        </p:nvSpPr>
        <p:spPr>
          <a:xfrm>
            <a:off x="353304" y="1154148"/>
            <a:ext cx="4980433" cy="4031873"/>
          </a:xfrm>
          <a:prstGeom prst="rect">
            <a:avLst/>
          </a:prstGeom>
          <a:noFill/>
        </p:spPr>
        <p:txBody>
          <a:bodyPr wrap="square" rtlCol="0">
            <a:spAutoFit/>
          </a:bodyPr>
          <a:lstStyle/>
          <a:p>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December 2019 in China Wuhan city, a new very speed virus appeared with a title COVID-19, then the disease spread until it became a pandemic and million of people got infected by it, and many countries went through different waves of COVID-19, and each wave is slightly different in its symptoms a cluster of patients with pneumonia of unknown cause was linked to a seafood wholesale market in Wuhan, China.</a:t>
            </a:r>
          </a:p>
          <a:p>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disease is a highly contagious respiratory disease caused by the SARS-CoV-2 virus. SARS-CoV-2 is thought to spread from person to person through droplets released when an infected person coughs, sneezes, or talks. It may also be spread by touching a surface with the virus on it and then touching one’s mouth, nose, or eyes.</a:t>
            </a:r>
          </a:p>
          <a:p>
            <a:endParaRPr lang="en-GB" sz="16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41"/>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Spread of the COVID-19</a:t>
            </a:r>
            <a:endParaRPr dirty="0"/>
          </a:p>
        </p:txBody>
      </p:sp>
      <p:pic>
        <p:nvPicPr>
          <p:cNvPr id="3" name="Picture 2">
            <a:extLst>
              <a:ext uri="{FF2B5EF4-FFF2-40B4-BE49-F238E27FC236}">
                <a16:creationId xmlns:a16="http://schemas.microsoft.com/office/drawing/2014/main" id="{CAAAA34C-241B-319B-18FD-4948AAC84239}"/>
              </a:ext>
            </a:extLst>
          </p:cNvPr>
          <p:cNvPicPr>
            <a:picLocks noChangeAspect="1"/>
          </p:cNvPicPr>
          <p:nvPr/>
        </p:nvPicPr>
        <p:blipFill>
          <a:blip r:embed="rId3"/>
          <a:stretch>
            <a:fillRect/>
          </a:stretch>
        </p:blipFill>
        <p:spPr>
          <a:xfrm>
            <a:off x="1693590" y="1207375"/>
            <a:ext cx="5756820" cy="2533001"/>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3"/>
          <p:cNvSpPr txBox="1">
            <a:spLocks noGrp="1"/>
          </p:cNvSpPr>
          <p:nvPr>
            <p:ph type="title"/>
          </p:nvPr>
        </p:nvSpPr>
        <p:spPr>
          <a:xfrm>
            <a:off x="1323850" y="3082050"/>
            <a:ext cx="64962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main purpose of thde project</a:t>
            </a:r>
            <a:endParaRPr dirty="0"/>
          </a:p>
        </p:txBody>
      </p:sp>
      <p:sp>
        <p:nvSpPr>
          <p:cNvPr id="2" name="TextBox 1">
            <a:extLst>
              <a:ext uri="{FF2B5EF4-FFF2-40B4-BE49-F238E27FC236}">
                <a16:creationId xmlns:a16="http://schemas.microsoft.com/office/drawing/2014/main" id="{CD82680E-7B8C-681C-CA92-C63D14CBE639}"/>
              </a:ext>
            </a:extLst>
          </p:cNvPr>
          <p:cNvSpPr txBox="1"/>
          <p:nvPr/>
        </p:nvSpPr>
        <p:spPr>
          <a:xfrm>
            <a:off x="1471961" y="1665248"/>
            <a:ext cx="6348089" cy="1169551"/>
          </a:xfrm>
          <a:prstGeom prst="rect">
            <a:avLst/>
          </a:prstGeom>
          <a:noFill/>
        </p:spPr>
        <p:txBody>
          <a:bodyPr wrap="square" rtlCol="0">
            <a:spAutoFit/>
          </a:bodyPr>
          <a:lstStyle/>
          <a:p>
            <a:pPr marL="285750" indent="-285750">
              <a:buFont typeface="Arial" panose="020B0604020202020204" pitchFamily="34" charset="0"/>
              <a:buChar char="•"/>
            </a:pPr>
            <a:r>
              <a:rPr lang="en-GB" dirty="0"/>
              <a:t>To discover the common and difference in the RNA sequence of covid-19 through the different waves of covid, and to analyse which sequence is more .</a:t>
            </a:r>
          </a:p>
          <a:p>
            <a:pPr marL="285750" indent="-285750">
              <a:buFont typeface="Arial" panose="020B0604020202020204" pitchFamily="34" charset="0"/>
              <a:buChar char="•"/>
            </a:pPr>
            <a:r>
              <a:rPr lang="en-GB" dirty="0"/>
              <a:t>Identify the most homologs type of viral spike proteins with the covid spike protein.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cxnSp>
        <p:nvCxnSpPr>
          <p:cNvPr id="1222" name="Google Shape;1222;p37"/>
          <p:cNvCxnSpPr>
            <a:cxnSpLocks/>
          </p:cNvCxnSpPr>
          <p:nvPr/>
        </p:nvCxnSpPr>
        <p:spPr>
          <a:xfrm flipH="1" flipV="1">
            <a:off x="208156" y="2556364"/>
            <a:ext cx="8802029" cy="28282"/>
          </a:xfrm>
          <a:prstGeom prst="straightConnector1">
            <a:avLst/>
          </a:prstGeom>
          <a:noFill/>
          <a:ln w="9525" cap="flat" cmpd="sng">
            <a:solidFill>
              <a:schemeClr val="dk2"/>
            </a:solidFill>
            <a:prstDash val="solid"/>
            <a:round/>
            <a:headEnd type="oval" w="med" len="med"/>
            <a:tailEnd type="oval" w="med" len="med"/>
          </a:ln>
        </p:spPr>
      </p:cxnSp>
      <p:sp>
        <p:nvSpPr>
          <p:cNvPr id="1223" name="Google Shape;1223;p37"/>
          <p:cNvSpPr/>
          <p:nvPr/>
        </p:nvSpPr>
        <p:spPr>
          <a:xfrm rot="201390" flipH="1">
            <a:off x="5611541" y="1969912"/>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rot="201390" flipH="1">
            <a:off x="2101394" y="1983331"/>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rot="201390" flipH="1">
            <a:off x="359287" y="1990765"/>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txBox="1">
            <a:spLocks noGrp="1"/>
          </p:cNvSpPr>
          <p:nvPr>
            <p:ph type="title"/>
          </p:nvPr>
        </p:nvSpPr>
        <p:spPr>
          <a:xfrm>
            <a:off x="720000" y="535000"/>
            <a:ext cx="77040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Methodology</a:t>
            </a:r>
            <a:endParaRPr dirty="0"/>
          </a:p>
        </p:txBody>
      </p:sp>
      <p:sp>
        <p:nvSpPr>
          <p:cNvPr id="1227" name="Google Shape;1227;p37"/>
          <p:cNvSpPr/>
          <p:nvPr/>
        </p:nvSpPr>
        <p:spPr>
          <a:xfrm>
            <a:off x="502929" y="2148528"/>
            <a:ext cx="874102" cy="849865"/>
          </a:xfrm>
          <a:custGeom>
            <a:avLst/>
            <a:gdLst/>
            <a:ahLst/>
            <a:cxnLst/>
            <a:rect l="l" t="t" r="r" b="b"/>
            <a:pathLst>
              <a:path w="10567" h="10274" extrusionOk="0">
                <a:moveTo>
                  <a:pt x="5281" y="1"/>
                </a:moveTo>
                <a:cubicBezTo>
                  <a:pt x="5187" y="1"/>
                  <a:pt x="5092" y="3"/>
                  <a:pt x="4997" y="8"/>
                </a:cubicBezTo>
                <a:cubicBezTo>
                  <a:pt x="2166" y="168"/>
                  <a:pt x="1" y="2592"/>
                  <a:pt x="155" y="5423"/>
                </a:cubicBezTo>
                <a:cubicBezTo>
                  <a:pt x="304" y="8156"/>
                  <a:pt x="2567" y="10274"/>
                  <a:pt x="5271" y="10274"/>
                </a:cubicBezTo>
                <a:cubicBezTo>
                  <a:pt x="5368" y="10274"/>
                  <a:pt x="5466" y="10271"/>
                  <a:pt x="5564" y="10265"/>
                </a:cubicBezTo>
                <a:cubicBezTo>
                  <a:pt x="8396" y="10111"/>
                  <a:pt x="10566" y="7687"/>
                  <a:pt x="10412" y="4856"/>
                </a:cubicBezTo>
                <a:cubicBezTo>
                  <a:pt x="10257" y="2120"/>
                  <a:pt x="7994" y="1"/>
                  <a:pt x="5281"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2"/>
                </a:solidFill>
                <a:latin typeface="Black Han Sans"/>
                <a:ea typeface="Black Han Sans"/>
                <a:cs typeface="Black Han Sans"/>
                <a:sym typeface="Black Han Sans"/>
              </a:rPr>
              <a:t>1</a:t>
            </a:r>
            <a:endParaRPr sz="2600" dirty="0">
              <a:solidFill>
                <a:schemeClr val="dk2"/>
              </a:solidFill>
              <a:latin typeface="Black Han Sans"/>
              <a:ea typeface="Black Han Sans"/>
              <a:cs typeface="Black Han Sans"/>
              <a:sym typeface="Black Han Sans"/>
            </a:endParaRPr>
          </a:p>
        </p:txBody>
      </p:sp>
      <p:sp>
        <p:nvSpPr>
          <p:cNvPr id="1228" name="Google Shape;1228;p37"/>
          <p:cNvSpPr/>
          <p:nvPr/>
        </p:nvSpPr>
        <p:spPr>
          <a:xfrm>
            <a:off x="5716502" y="2145572"/>
            <a:ext cx="944249" cy="841841"/>
          </a:xfrm>
          <a:custGeom>
            <a:avLst/>
            <a:gdLst/>
            <a:ahLst/>
            <a:cxnLst/>
            <a:rect l="l" t="t" r="r" b="b"/>
            <a:pathLst>
              <a:path w="11415" h="10177" extrusionOk="0">
                <a:moveTo>
                  <a:pt x="5709" y="0"/>
                </a:moveTo>
                <a:cubicBezTo>
                  <a:pt x="5187" y="0"/>
                  <a:pt x="4656" y="81"/>
                  <a:pt x="4132" y="252"/>
                </a:cubicBezTo>
                <a:cubicBezTo>
                  <a:pt x="1460" y="1128"/>
                  <a:pt x="1" y="3998"/>
                  <a:pt x="877" y="6669"/>
                </a:cubicBezTo>
                <a:cubicBezTo>
                  <a:pt x="1576" y="8813"/>
                  <a:pt x="3568" y="10176"/>
                  <a:pt x="5711" y="10176"/>
                </a:cubicBezTo>
                <a:cubicBezTo>
                  <a:pt x="6233" y="10176"/>
                  <a:pt x="6765" y="10095"/>
                  <a:pt x="7288" y="9925"/>
                </a:cubicBezTo>
                <a:cubicBezTo>
                  <a:pt x="9960" y="9054"/>
                  <a:pt x="11414" y="6179"/>
                  <a:pt x="10544" y="3513"/>
                </a:cubicBezTo>
                <a:cubicBezTo>
                  <a:pt x="9844" y="1365"/>
                  <a:pt x="7852" y="0"/>
                  <a:pt x="5709"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2"/>
                </a:solidFill>
                <a:latin typeface="Black Han Sans"/>
                <a:ea typeface="Black Han Sans"/>
                <a:cs typeface="Black Han Sans"/>
                <a:sym typeface="Black Han Sans"/>
              </a:rPr>
              <a:t>4</a:t>
            </a:r>
            <a:endParaRPr sz="2600" dirty="0">
              <a:solidFill>
                <a:schemeClr val="dk2"/>
              </a:solidFill>
              <a:latin typeface="Black Han Sans"/>
              <a:ea typeface="Black Han Sans"/>
              <a:cs typeface="Black Han Sans"/>
              <a:sym typeface="Black Han Sans"/>
            </a:endParaRPr>
          </a:p>
        </p:txBody>
      </p:sp>
      <p:sp>
        <p:nvSpPr>
          <p:cNvPr id="1229" name="Google Shape;1229;p37"/>
          <p:cNvSpPr/>
          <p:nvPr/>
        </p:nvSpPr>
        <p:spPr>
          <a:xfrm>
            <a:off x="2211493" y="2159672"/>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2"/>
                </a:solidFill>
                <a:latin typeface="Black Han Sans"/>
                <a:ea typeface="Black Han Sans"/>
                <a:cs typeface="Black Han Sans"/>
                <a:sym typeface="Black Han Sans"/>
              </a:rPr>
              <a:t>2</a:t>
            </a:r>
            <a:endParaRPr sz="2600" dirty="0">
              <a:solidFill>
                <a:schemeClr val="dk2"/>
              </a:solidFill>
              <a:latin typeface="Black Han Sans"/>
              <a:ea typeface="Black Han Sans"/>
              <a:cs typeface="Black Han Sans"/>
              <a:sym typeface="Black Han Sans"/>
            </a:endParaRPr>
          </a:p>
        </p:txBody>
      </p:sp>
      <p:sp>
        <p:nvSpPr>
          <p:cNvPr id="1230" name="Google Shape;1230;p37"/>
          <p:cNvSpPr txBox="1">
            <a:spLocks noGrp="1"/>
          </p:cNvSpPr>
          <p:nvPr>
            <p:ph type="title" idx="4294967295"/>
          </p:nvPr>
        </p:nvSpPr>
        <p:spPr>
          <a:xfrm>
            <a:off x="52038" y="1436292"/>
            <a:ext cx="1875349" cy="6119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bg2"/>
                </a:solidFill>
              </a:rPr>
              <a:t>Data</a:t>
            </a:r>
            <a:r>
              <a:rPr lang="en-GB" sz="1600" dirty="0"/>
              <a:t> </a:t>
            </a:r>
            <a:r>
              <a:rPr lang="en-GB" sz="1600" dirty="0">
                <a:solidFill>
                  <a:schemeClr val="bg2"/>
                </a:solidFill>
              </a:rPr>
              <a:t>Gathering</a:t>
            </a:r>
            <a:r>
              <a:rPr lang="en-GB" sz="1600" dirty="0"/>
              <a:t> </a:t>
            </a:r>
            <a:endParaRPr sz="1600" dirty="0"/>
          </a:p>
        </p:txBody>
      </p:sp>
      <p:sp>
        <p:nvSpPr>
          <p:cNvPr id="1232" name="Google Shape;1232;p37"/>
          <p:cNvSpPr txBox="1">
            <a:spLocks noGrp="1"/>
          </p:cNvSpPr>
          <p:nvPr>
            <p:ph type="title" idx="4294967295"/>
          </p:nvPr>
        </p:nvSpPr>
        <p:spPr>
          <a:xfrm>
            <a:off x="1844712" y="1546713"/>
            <a:ext cx="2179426" cy="3719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bg2"/>
                </a:solidFill>
              </a:rPr>
              <a:t>Phylogenetic tree</a:t>
            </a:r>
            <a:endParaRPr sz="1600" dirty="0">
              <a:solidFill>
                <a:schemeClr val="bg2"/>
              </a:solidFill>
            </a:endParaRPr>
          </a:p>
        </p:txBody>
      </p:sp>
      <p:sp>
        <p:nvSpPr>
          <p:cNvPr id="1234" name="Google Shape;1234;p37"/>
          <p:cNvSpPr txBox="1">
            <a:spLocks noGrp="1"/>
          </p:cNvSpPr>
          <p:nvPr>
            <p:ph type="title" idx="4294967295"/>
          </p:nvPr>
        </p:nvSpPr>
        <p:spPr>
          <a:xfrm>
            <a:off x="4011556" y="1491464"/>
            <a:ext cx="1120888"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1600" dirty="0">
                <a:solidFill>
                  <a:schemeClr val="bg2"/>
                </a:solidFill>
              </a:rPr>
              <a:t>Blast</a:t>
            </a:r>
            <a:r>
              <a:rPr lang="en-GB" sz="2100" dirty="0">
                <a:solidFill>
                  <a:schemeClr val="bg2"/>
                </a:solidFill>
              </a:rPr>
              <a:t> </a:t>
            </a:r>
            <a:endParaRPr sz="2100" dirty="0">
              <a:solidFill>
                <a:schemeClr val="bg2"/>
              </a:solidFill>
            </a:endParaRPr>
          </a:p>
        </p:txBody>
      </p:sp>
      <p:sp>
        <p:nvSpPr>
          <p:cNvPr id="16" name="Google Shape;1234;p37">
            <a:extLst>
              <a:ext uri="{FF2B5EF4-FFF2-40B4-BE49-F238E27FC236}">
                <a16:creationId xmlns:a16="http://schemas.microsoft.com/office/drawing/2014/main" id="{9AEEF17C-88A0-EC11-EB35-6ED8AC4DBF7D}"/>
              </a:ext>
            </a:extLst>
          </p:cNvPr>
          <p:cNvSpPr txBox="1">
            <a:spLocks/>
          </p:cNvSpPr>
          <p:nvPr/>
        </p:nvSpPr>
        <p:spPr>
          <a:xfrm>
            <a:off x="5306000" y="1490644"/>
            <a:ext cx="155610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dirty="0">
                <a:solidFill>
                  <a:schemeClr val="bg2"/>
                </a:solidFill>
              </a:rPr>
              <a:t>Annotation</a:t>
            </a:r>
            <a:r>
              <a:rPr lang="en-GB" sz="2100" dirty="0">
                <a:solidFill>
                  <a:schemeClr val="bg2"/>
                </a:solidFill>
              </a:rPr>
              <a:t> </a:t>
            </a:r>
          </a:p>
        </p:txBody>
      </p:sp>
      <p:sp>
        <p:nvSpPr>
          <p:cNvPr id="19" name="Google Shape;1225;p37">
            <a:extLst>
              <a:ext uri="{FF2B5EF4-FFF2-40B4-BE49-F238E27FC236}">
                <a16:creationId xmlns:a16="http://schemas.microsoft.com/office/drawing/2014/main" id="{DAB9E95B-81F8-BD55-4470-3D83D7AA1569}"/>
              </a:ext>
            </a:extLst>
          </p:cNvPr>
          <p:cNvSpPr/>
          <p:nvPr/>
        </p:nvSpPr>
        <p:spPr>
          <a:xfrm rot="201390" flipH="1">
            <a:off x="3914039" y="2028444"/>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5;p37">
            <a:extLst>
              <a:ext uri="{FF2B5EF4-FFF2-40B4-BE49-F238E27FC236}">
                <a16:creationId xmlns:a16="http://schemas.microsoft.com/office/drawing/2014/main" id="{FFC12B5F-57A1-576D-1407-CD53DB09C192}"/>
              </a:ext>
            </a:extLst>
          </p:cNvPr>
          <p:cNvSpPr/>
          <p:nvPr/>
        </p:nvSpPr>
        <p:spPr>
          <a:xfrm rot="201390" flipH="1">
            <a:off x="7444574" y="2021956"/>
            <a:ext cx="1191123" cy="1187750"/>
          </a:xfrm>
          <a:custGeom>
            <a:avLst/>
            <a:gdLst/>
            <a:ahLst/>
            <a:cxnLst/>
            <a:rect l="l" t="t" r="r" b="b"/>
            <a:pathLst>
              <a:path w="15177" h="21427" extrusionOk="0">
                <a:moveTo>
                  <a:pt x="8527" y="0"/>
                </a:moveTo>
                <a:cubicBezTo>
                  <a:pt x="6540" y="37"/>
                  <a:pt x="4649" y="1034"/>
                  <a:pt x="3292" y="2478"/>
                </a:cubicBezTo>
                <a:cubicBezTo>
                  <a:pt x="1936" y="3923"/>
                  <a:pt x="1093" y="5792"/>
                  <a:pt x="624" y="7720"/>
                </a:cubicBezTo>
                <a:cubicBezTo>
                  <a:pt x="0" y="10286"/>
                  <a:pt x="30" y="12962"/>
                  <a:pt x="697" y="15514"/>
                </a:cubicBezTo>
                <a:cubicBezTo>
                  <a:pt x="968" y="16577"/>
                  <a:pt x="1364" y="17625"/>
                  <a:pt x="1995" y="18512"/>
                </a:cubicBezTo>
                <a:cubicBezTo>
                  <a:pt x="3357" y="20441"/>
                  <a:pt x="5735" y="21426"/>
                  <a:pt x="8109" y="21426"/>
                </a:cubicBezTo>
                <a:cubicBezTo>
                  <a:pt x="8930" y="21426"/>
                  <a:pt x="9750" y="21308"/>
                  <a:pt x="10528" y="21071"/>
                </a:cubicBezTo>
                <a:cubicBezTo>
                  <a:pt x="11342" y="20822"/>
                  <a:pt x="12141" y="20440"/>
                  <a:pt x="12728" y="19817"/>
                </a:cubicBezTo>
                <a:cubicBezTo>
                  <a:pt x="13256" y="19260"/>
                  <a:pt x="13578" y="18534"/>
                  <a:pt x="13835" y="17808"/>
                </a:cubicBezTo>
                <a:cubicBezTo>
                  <a:pt x="14773" y="15206"/>
                  <a:pt x="15052" y="12405"/>
                  <a:pt x="15140" y="9641"/>
                </a:cubicBezTo>
                <a:cubicBezTo>
                  <a:pt x="15176" y="8417"/>
                  <a:pt x="15176" y="7178"/>
                  <a:pt x="14898" y="5990"/>
                </a:cubicBezTo>
                <a:cubicBezTo>
                  <a:pt x="14223" y="3116"/>
                  <a:pt x="11789" y="734"/>
                  <a:pt x="85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9;p37">
            <a:extLst>
              <a:ext uri="{FF2B5EF4-FFF2-40B4-BE49-F238E27FC236}">
                <a16:creationId xmlns:a16="http://schemas.microsoft.com/office/drawing/2014/main" id="{E5E48E68-72D6-6E46-469F-D42A5134D843}"/>
              </a:ext>
            </a:extLst>
          </p:cNvPr>
          <p:cNvSpPr/>
          <p:nvPr/>
        </p:nvSpPr>
        <p:spPr>
          <a:xfrm>
            <a:off x="4024138" y="2188827"/>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2"/>
                </a:solidFill>
                <a:latin typeface="Black Han Sans"/>
                <a:ea typeface="Black Han Sans"/>
                <a:cs typeface="Black Han Sans"/>
                <a:sym typeface="Black Han Sans"/>
              </a:rPr>
              <a:t>3</a:t>
            </a:r>
            <a:endParaRPr sz="2600" dirty="0">
              <a:solidFill>
                <a:schemeClr val="dk2"/>
              </a:solidFill>
              <a:latin typeface="Black Han Sans"/>
              <a:ea typeface="Black Han Sans"/>
              <a:cs typeface="Black Han Sans"/>
              <a:sym typeface="Black Han Sans"/>
            </a:endParaRPr>
          </a:p>
        </p:txBody>
      </p:sp>
      <p:sp>
        <p:nvSpPr>
          <p:cNvPr id="22" name="Google Shape;1229;p37">
            <a:extLst>
              <a:ext uri="{FF2B5EF4-FFF2-40B4-BE49-F238E27FC236}">
                <a16:creationId xmlns:a16="http://schemas.microsoft.com/office/drawing/2014/main" id="{F3F4DDBF-C9FF-4529-A51C-A71B2A78139D}"/>
              </a:ext>
            </a:extLst>
          </p:cNvPr>
          <p:cNvSpPr/>
          <p:nvPr/>
        </p:nvSpPr>
        <p:spPr>
          <a:xfrm>
            <a:off x="7572808" y="2153513"/>
            <a:ext cx="934653" cy="849948"/>
          </a:xfrm>
          <a:custGeom>
            <a:avLst/>
            <a:gdLst/>
            <a:ahLst/>
            <a:cxnLst/>
            <a:rect l="l" t="t" r="r" b="b"/>
            <a:pathLst>
              <a:path w="11299" h="10275" extrusionOk="0">
                <a:moveTo>
                  <a:pt x="5656" y="0"/>
                </a:moveTo>
                <a:cubicBezTo>
                  <a:pt x="5266" y="0"/>
                  <a:pt x="4870" y="45"/>
                  <a:pt x="4474" y="138"/>
                </a:cubicBezTo>
                <a:cubicBezTo>
                  <a:pt x="1708" y="794"/>
                  <a:pt x="1" y="3559"/>
                  <a:pt x="651" y="6319"/>
                </a:cubicBezTo>
                <a:cubicBezTo>
                  <a:pt x="1212" y="8682"/>
                  <a:pt x="3321" y="10274"/>
                  <a:pt x="5649" y="10274"/>
                </a:cubicBezTo>
                <a:cubicBezTo>
                  <a:pt x="6039" y="10274"/>
                  <a:pt x="6435" y="10229"/>
                  <a:pt x="6831" y="10136"/>
                </a:cubicBezTo>
                <a:cubicBezTo>
                  <a:pt x="9591" y="9486"/>
                  <a:pt x="11299" y="6721"/>
                  <a:pt x="10649" y="3961"/>
                </a:cubicBezTo>
                <a:cubicBezTo>
                  <a:pt x="10092" y="1593"/>
                  <a:pt x="7984" y="0"/>
                  <a:pt x="5656" y="0"/>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2"/>
                </a:solidFill>
                <a:latin typeface="Black Han Sans"/>
                <a:ea typeface="Black Han Sans"/>
                <a:cs typeface="Black Han Sans"/>
                <a:sym typeface="Black Han Sans"/>
              </a:rPr>
              <a:t>5</a:t>
            </a:r>
            <a:endParaRPr sz="2600" dirty="0">
              <a:solidFill>
                <a:schemeClr val="dk2"/>
              </a:solidFill>
              <a:latin typeface="Black Han Sans"/>
              <a:ea typeface="Black Han Sans"/>
              <a:cs typeface="Black Han Sans"/>
              <a:sym typeface="Black Han Sans"/>
            </a:endParaRPr>
          </a:p>
        </p:txBody>
      </p:sp>
      <p:sp>
        <p:nvSpPr>
          <p:cNvPr id="23" name="Google Shape;1234;p37">
            <a:extLst>
              <a:ext uri="{FF2B5EF4-FFF2-40B4-BE49-F238E27FC236}">
                <a16:creationId xmlns:a16="http://schemas.microsoft.com/office/drawing/2014/main" id="{358717AD-65A7-961D-BC05-F262A322B443}"/>
              </a:ext>
            </a:extLst>
          </p:cNvPr>
          <p:cNvSpPr txBox="1">
            <a:spLocks/>
          </p:cNvSpPr>
          <p:nvPr/>
        </p:nvSpPr>
        <p:spPr>
          <a:xfrm>
            <a:off x="7035665" y="1546646"/>
            <a:ext cx="1556109"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1pPr>
            <a:lvl2pPr marR="0" lvl="1"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2pPr>
            <a:lvl3pPr marR="0" lvl="2"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3pPr>
            <a:lvl4pPr marR="0" lvl="3"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4pPr>
            <a:lvl5pPr marR="0" lvl="4"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5pPr>
            <a:lvl6pPr marR="0" lvl="5"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6pPr>
            <a:lvl7pPr marR="0" lvl="6"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7pPr>
            <a:lvl8pPr marR="0" lvl="7"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8pPr>
            <a:lvl9pPr marR="0" lvl="8" algn="l" rtl="0">
              <a:lnSpc>
                <a:spcPct val="100000"/>
              </a:lnSpc>
              <a:spcBef>
                <a:spcPts val="0"/>
              </a:spcBef>
              <a:spcAft>
                <a:spcPts val="0"/>
              </a:spcAft>
              <a:buClr>
                <a:schemeClr val="dk1"/>
              </a:buClr>
              <a:buSzPts val="3000"/>
              <a:buFont typeface="Black Han Sans"/>
              <a:buNone/>
              <a:defRPr sz="3000" b="0" i="0" u="none" strike="noStrike" cap="none">
                <a:solidFill>
                  <a:schemeClr val="dk1"/>
                </a:solidFill>
                <a:latin typeface="Black Han Sans"/>
                <a:ea typeface="Black Han Sans"/>
                <a:cs typeface="Black Han Sans"/>
                <a:sym typeface="Black Han Sans"/>
              </a:defRPr>
            </a:lvl9pPr>
          </a:lstStyle>
          <a:p>
            <a:pPr algn="ctr"/>
            <a:r>
              <a:rPr lang="en-GB" sz="1600" dirty="0">
                <a:solidFill>
                  <a:schemeClr val="bg2"/>
                </a:solidFill>
              </a:rPr>
              <a:t>Bash Script </a:t>
            </a:r>
          </a:p>
        </p:txBody>
      </p:sp>
      <p:sp>
        <p:nvSpPr>
          <p:cNvPr id="4" name="TextBox 3">
            <a:extLst>
              <a:ext uri="{FF2B5EF4-FFF2-40B4-BE49-F238E27FC236}">
                <a16:creationId xmlns:a16="http://schemas.microsoft.com/office/drawing/2014/main" id="{37D0CC6D-BA70-9FA7-81A6-403A9F85EAEE}"/>
              </a:ext>
            </a:extLst>
          </p:cNvPr>
          <p:cNvSpPr txBox="1"/>
          <p:nvPr/>
        </p:nvSpPr>
        <p:spPr>
          <a:xfrm>
            <a:off x="221563" y="3391099"/>
            <a:ext cx="1601849" cy="646331"/>
          </a:xfrm>
          <a:prstGeom prst="rect">
            <a:avLst/>
          </a:prstGeom>
          <a:noFill/>
        </p:spPr>
        <p:txBody>
          <a:bodyPr wrap="square" rtlCol="0">
            <a:spAutoFit/>
          </a:bodyPr>
          <a:lstStyle/>
          <a:p>
            <a:r>
              <a:rPr lang="en-GB" sz="1200" dirty="0"/>
              <a:t>Extract the data from NCBICovid-19 “USA” 10 samples.</a:t>
            </a:r>
          </a:p>
        </p:txBody>
      </p:sp>
      <p:sp>
        <p:nvSpPr>
          <p:cNvPr id="25" name="TextBox 24">
            <a:extLst>
              <a:ext uri="{FF2B5EF4-FFF2-40B4-BE49-F238E27FC236}">
                <a16:creationId xmlns:a16="http://schemas.microsoft.com/office/drawing/2014/main" id="{C4A9C43B-2C6D-E50E-2836-A23E37116FFE}"/>
              </a:ext>
            </a:extLst>
          </p:cNvPr>
          <p:cNvSpPr txBox="1"/>
          <p:nvPr/>
        </p:nvSpPr>
        <p:spPr>
          <a:xfrm>
            <a:off x="3646068" y="3398400"/>
            <a:ext cx="1834884" cy="1015663"/>
          </a:xfrm>
          <a:prstGeom prst="rect">
            <a:avLst/>
          </a:prstGeom>
          <a:noFill/>
        </p:spPr>
        <p:txBody>
          <a:bodyPr wrap="square" rtlCol="0">
            <a:spAutoFit/>
          </a:bodyPr>
          <a:lstStyle/>
          <a:p>
            <a:r>
              <a:rPr lang="en-GB" sz="1200" dirty="0"/>
              <a:t>Comparison between covid-19 spike protein and other viral spike proteins to get the most homologs.</a:t>
            </a:r>
          </a:p>
        </p:txBody>
      </p:sp>
      <p:sp>
        <p:nvSpPr>
          <p:cNvPr id="26" name="TextBox 25">
            <a:extLst>
              <a:ext uri="{FF2B5EF4-FFF2-40B4-BE49-F238E27FC236}">
                <a16:creationId xmlns:a16="http://schemas.microsoft.com/office/drawing/2014/main" id="{D91AD767-49E1-924A-51BE-583EFD67780B}"/>
              </a:ext>
            </a:extLst>
          </p:cNvPr>
          <p:cNvSpPr txBox="1"/>
          <p:nvPr/>
        </p:nvSpPr>
        <p:spPr>
          <a:xfrm>
            <a:off x="5485704" y="3391100"/>
            <a:ext cx="1834884" cy="646331"/>
          </a:xfrm>
          <a:prstGeom prst="rect">
            <a:avLst/>
          </a:prstGeom>
          <a:noFill/>
        </p:spPr>
        <p:txBody>
          <a:bodyPr wrap="square" rtlCol="0">
            <a:spAutoFit/>
          </a:bodyPr>
          <a:lstStyle/>
          <a:p>
            <a:r>
              <a:rPr lang="en-GB" sz="1200" dirty="0"/>
              <a:t>Get more information about the spike protein we have.</a:t>
            </a:r>
          </a:p>
        </p:txBody>
      </p:sp>
      <p:sp>
        <p:nvSpPr>
          <p:cNvPr id="27" name="TextBox 26">
            <a:extLst>
              <a:ext uri="{FF2B5EF4-FFF2-40B4-BE49-F238E27FC236}">
                <a16:creationId xmlns:a16="http://schemas.microsoft.com/office/drawing/2014/main" id="{F414AEE4-4328-5324-4DFA-D4CC69C86EC6}"/>
              </a:ext>
            </a:extLst>
          </p:cNvPr>
          <p:cNvSpPr txBox="1"/>
          <p:nvPr/>
        </p:nvSpPr>
        <p:spPr>
          <a:xfrm>
            <a:off x="7373108" y="3358980"/>
            <a:ext cx="1601849" cy="646331"/>
          </a:xfrm>
          <a:prstGeom prst="rect">
            <a:avLst/>
          </a:prstGeom>
          <a:noFill/>
        </p:spPr>
        <p:txBody>
          <a:bodyPr wrap="square" rtlCol="0">
            <a:spAutoFit/>
          </a:bodyPr>
          <a:lstStyle/>
          <a:p>
            <a:r>
              <a:rPr lang="en-GB" sz="1200" dirty="0"/>
              <a:t>Deliver all analysis steps into Bash script.</a:t>
            </a:r>
          </a:p>
        </p:txBody>
      </p:sp>
      <p:sp>
        <p:nvSpPr>
          <p:cNvPr id="28" name="TextBox 27">
            <a:extLst>
              <a:ext uri="{FF2B5EF4-FFF2-40B4-BE49-F238E27FC236}">
                <a16:creationId xmlns:a16="http://schemas.microsoft.com/office/drawing/2014/main" id="{A2A83469-0E55-8654-5161-0DA970A0B75E}"/>
              </a:ext>
            </a:extLst>
          </p:cNvPr>
          <p:cNvSpPr txBox="1"/>
          <p:nvPr/>
        </p:nvSpPr>
        <p:spPr>
          <a:xfrm>
            <a:off x="1844712" y="3373283"/>
            <a:ext cx="1918463" cy="1015663"/>
          </a:xfrm>
          <a:prstGeom prst="rect">
            <a:avLst/>
          </a:prstGeom>
          <a:noFill/>
        </p:spPr>
        <p:txBody>
          <a:bodyPr wrap="square" rtlCol="0">
            <a:spAutoFit/>
          </a:bodyPr>
          <a:lstStyle/>
          <a:p>
            <a:r>
              <a:rPr lang="en-GB" sz="1200" dirty="0"/>
              <a:t>Multi </a:t>
            </a:r>
            <a:r>
              <a:rPr lang="en-GB" sz="1200" dirty="0" err="1"/>
              <a:t>seq</a:t>
            </a:r>
            <a:r>
              <a:rPr lang="en-GB" sz="1200" dirty="0"/>
              <a:t> alignment to compare the RNA of covid in different waves, to know how the changes and when happen.</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7"/>
                                        </p:tgtEl>
                                        <p:attrNameLst>
                                          <p:attrName>style.visibility</p:attrName>
                                        </p:attrNameLst>
                                      </p:cBhvr>
                                      <p:to>
                                        <p:strVal val="visible"/>
                                      </p:to>
                                    </p:set>
                                    <p:animEffect transition="in" filter="barn(inVertical)">
                                      <p:cBhvr>
                                        <p:cTn id="7" dur="500"/>
                                        <p:tgtEl>
                                          <p:spTgt spid="12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29"/>
                                        </p:tgtEl>
                                        <p:attrNameLst>
                                          <p:attrName>style.visibility</p:attrName>
                                        </p:attrNameLst>
                                      </p:cBhvr>
                                      <p:to>
                                        <p:strVal val="visible"/>
                                      </p:to>
                                    </p:set>
                                    <p:animEffect transition="in" filter="barn(inVertical)">
                                      <p:cBhvr>
                                        <p:cTn id="12" dur="500"/>
                                        <p:tgtEl>
                                          <p:spTgt spid="12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28"/>
                                        </p:tgtEl>
                                        <p:attrNameLst>
                                          <p:attrName>style.visibility</p:attrName>
                                        </p:attrNameLst>
                                      </p:cBhvr>
                                      <p:to>
                                        <p:strVal val="visible"/>
                                      </p:to>
                                    </p:set>
                                    <p:animEffect transition="in" filter="barn(inVertical)">
                                      <p:cBhvr>
                                        <p:cTn id="22" dur="500"/>
                                        <p:tgtEl>
                                          <p:spTgt spid="122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 grpId="0" animBg="1"/>
      <p:bldP spid="1228" grpId="0" animBg="1"/>
      <p:bldP spid="1229"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93" name="Google Shape;1193;p35"/>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Methodology </a:t>
            </a:r>
            <a:endParaRPr dirty="0"/>
          </a:p>
        </p:txBody>
      </p:sp>
      <p:sp>
        <p:nvSpPr>
          <p:cNvPr id="41" name="Google Shape;4379;p56">
            <a:extLst>
              <a:ext uri="{FF2B5EF4-FFF2-40B4-BE49-F238E27FC236}">
                <a16:creationId xmlns:a16="http://schemas.microsoft.com/office/drawing/2014/main" id="{98A4B561-9977-DEB5-9C67-A469E74D1679}"/>
              </a:ext>
            </a:extLst>
          </p:cNvPr>
          <p:cNvSpPr/>
          <p:nvPr/>
        </p:nvSpPr>
        <p:spPr>
          <a:xfrm>
            <a:off x="289931" y="535000"/>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14" name="TextBox 13">
            <a:extLst>
              <a:ext uri="{FF2B5EF4-FFF2-40B4-BE49-F238E27FC236}">
                <a16:creationId xmlns:a16="http://schemas.microsoft.com/office/drawing/2014/main" id="{0B94D2DA-9CE9-856A-213A-5E15BCB22D40}"/>
              </a:ext>
            </a:extLst>
          </p:cNvPr>
          <p:cNvSpPr txBox="1"/>
          <p:nvPr/>
        </p:nvSpPr>
        <p:spPr>
          <a:xfrm>
            <a:off x="7318144" y="932914"/>
            <a:ext cx="1073510" cy="430887"/>
          </a:xfrm>
          <a:prstGeom prst="rect">
            <a:avLst/>
          </a:prstGeom>
          <a:noFill/>
        </p:spPr>
        <p:txBody>
          <a:bodyPr wrap="square" rtlCol="0">
            <a:spAutoFit/>
          </a:bodyPr>
          <a:lstStyle/>
          <a:p>
            <a:pPr algn="ctr"/>
            <a:r>
              <a:rPr lang="en-GB" sz="1100" b="1" dirty="0">
                <a:solidFill>
                  <a:schemeClr val="tx1"/>
                </a:solidFill>
              </a:rPr>
              <a:t>Phylogenetic Tree</a:t>
            </a:r>
          </a:p>
        </p:txBody>
      </p:sp>
      <p:sp>
        <p:nvSpPr>
          <p:cNvPr id="43" name="Google Shape;4379;p56">
            <a:extLst>
              <a:ext uri="{FF2B5EF4-FFF2-40B4-BE49-F238E27FC236}">
                <a16:creationId xmlns:a16="http://schemas.microsoft.com/office/drawing/2014/main" id="{94BD5332-AFF8-CE4D-CF17-741257B9F354}"/>
              </a:ext>
            </a:extLst>
          </p:cNvPr>
          <p:cNvSpPr/>
          <p:nvPr/>
        </p:nvSpPr>
        <p:spPr>
          <a:xfrm>
            <a:off x="7215563" y="527101"/>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45" name="TextBox 44">
            <a:extLst>
              <a:ext uri="{FF2B5EF4-FFF2-40B4-BE49-F238E27FC236}">
                <a16:creationId xmlns:a16="http://schemas.microsoft.com/office/drawing/2014/main" id="{31C189DA-112B-B906-08E7-010FD2EB4F93}"/>
              </a:ext>
            </a:extLst>
          </p:cNvPr>
          <p:cNvSpPr txBox="1"/>
          <p:nvPr/>
        </p:nvSpPr>
        <p:spPr>
          <a:xfrm>
            <a:off x="392512" y="928832"/>
            <a:ext cx="1073510" cy="430887"/>
          </a:xfrm>
          <a:prstGeom prst="rect">
            <a:avLst/>
          </a:prstGeom>
          <a:noFill/>
        </p:spPr>
        <p:txBody>
          <a:bodyPr wrap="square" rtlCol="0">
            <a:spAutoFit/>
          </a:bodyPr>
          <a:lstStyle/>
          <a:p>
            <a:pPr algn="ctr"/>
            <a:r>
              <a:rPr lang="en-GB" sz="1100" b="1" dirty="0">
                <a:solidFill>
                  <a:schemeClr val="tx1"/>
                </a:solidFill>
              </a:rPr>
              <a:t>Data Gathering </a:t>
            </a:r>
          </a:p>
        </p:txBody>
      </p:sp>
      <p:sp>
        <p:nvSpPr>
          <p:cNvPr id="15" name="TextBox 14">
            <a:extLst>
              <a:ext uri="{FF2B5EF4-FFF2-40B4-BE49-F238E27FC236}">
                <a16:creationId xmlns:a16="http://schemas.microsoft.com/office/drawing/2014/main" id="{71BDB98C-EB2A-FC0F-AD69-AAC390137DFA}"/>
              </a:ext>
            </a:extLst>
          </p:cNvPr>
          <p:cNvSpPr txBox="1"/>
          <p:nvPr/>
        </p:nvSpPr>
        <p:spPr>
          <a:xfrm>
            <a:off x="1382751" y="1433432"/>
            <a:ext cx="3105978" cy="2462213"/>
          </a:xfrm>
          <a:prstGeom prst="rect">
            <a:avLst/>
          </a:prstGeom>
          <a:noFill/>
        </p:spPr>
        <p:txBody>
          <a:bodyPr wrap="square" rtlCol="0">
            <a:spAutoFit/>
          </a:bodyPr>
          <a:lstStyle/>
          <a:p>
            <a:pPr marL="285750" indent="-285750" algn="just">
              <a:buFont typeface="Arial" panose="020B0604020202020204" pitchFamily="34" charset="0"/>
              <a:buChar char="•"/>
            </a:pPr>
            <a:r>
              <a:rPr lang="en-GB" dirty="0">
                <a:solidFill>
                  <a:schemeClr val="bg2"/>
                </a:solidFill>
                <a:latin typeface="Segoe UI Historic" panose="020B0502040204020203" pitchFamily="34" charset="0"/>
              </a:rPr>
              <a:t>E</a:t>
            </a:r>
            <a:r>
              <a:rPr lang="en-GB" b="0" i="0" dirty="0">
                <a:solidFill>
                  <a:schemeClr val="bg2"/>
                </a:solidFill>
                <a:effectLst/>
                <a:latin typeface="Segoe UI Historic" panose="020B0502040204020203" pitchFamily="34" charset="0"/>
              </a:rPr>
              <a:t>xtracting the data from "NCBI Covid-19" and have chosen to work on the timeline of waves for the same country "United States" within different times using "10 samples" with different Lineage with "</a:t>
            </a:r>
            <a:r>
              <a:rPr lang="en-GB" b="0" i="0" dirty="0" err="1">
                <a:solidFill>
                  <a:schemeClr val="bg2"/>
                </a:solidFill>
                <a:effectLst/>
                <a:latin typeface="Segoe UI Historic" panose="020B0502040204020203" pitchFamily="34" charset="0"/>
              </a:rPr>
              <a:t>Fasta</a:t>
            </a:r>
            <a:r>
              <a:rPr lang="en-GB" b="0" i="0" dirty="0">
                <a:solidFill>
                  <a:schemeClr val="bg2"/>
                </a:solidFill>
                <a:effectLst/>
                <a:latin typeface="Segoe UI Historic" panose="020B0502040204020203" pitchFamily="34" charset="0"/>
              </a:rPr>
              <a:t> format", then converted into note bad. Used these downloaded data on the "Muscle Alignment" in order to generate "Phylogenetic Tree".</a:t>
            </a:r>
            <a:endParaRPr lang="en-GB" dirty="0">
              <a:solidFill>
                <a:schemeClr val="bg2"/>
              </a:solidFill>
            </a:endParaRPr>
          </a:p>
        </p:txBody>
      </p:sp>
      <p:sp>
        <p:nvSpPr>
          <p:cNvPr id="2" name="TextBox 1">
            <a:extLst>
              <a:ext uri="{FF2B5EF4-FFF2-40B4-BE49-F238E27FC236}">
                <a16:creationId xmlns:a16="http://schemas.microsoft.com/office/drawing/2014/main" id="{F87C56F4-A3CB-6522-DDD3-C5B98D8337D8}"/>
              </a:ext>
            </a:extLst>
          </p:cNvPr>
          <p:cNvSpPr txBox="1"/>
          <p:nvPr/>
        </p:nvSpPr>
        <p:spPr>
          <a:xfrm>
            <a:off x="4667145" y="1430151"/>
            <a:ext cx="2726834" cy="289310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Hitoric "/>
              </a:rPr>
              <a:t>Prepare the sequence in one file to apply the multiple sequence alignment to compare all the RNAs in covid-19 virus through the different waves and generate the phylogenetic tree to identify the development and the division of the virus with its new versions within the waves and detect the time that took for these changes.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93" name="Google Shape;1193;p35"/>
          <p:cNvSpPr txBox="1">
            <a:spLocks noGrp="1"/>
          </p:cNvSpPr>
          <p:nvPr>
            <p:ph type="title" idx="6"/>
          </p:nvPr>
        </p:nvSpPr>
        <p:spPr>
          <a:xfrm>
            <a:off x="1289100" y="535000"/>
            <a:ext cx="6565800" cy="5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Methodology </a:t>
            </a:r>
            <a:endParaRPr dirty="0"/>
          </a:p>
        </p:txBody>
      </p:sp>
      <p:sp>
        <p:nvSpPr>
          <p:cNvPr id="3" name="Google Shape;4379;p56">
            <a:extLst>
              <a:ext uri="{FF2B5EF4-FFF2-40B4-BE49-F238E27FC236}">
                <a16:creationId xmlns:a16="http://schemas.microsoft.com/office/drawing/2014/main" id="{74D29227-639E-A43C-035B-3BB3722BA4CE}"/>
              </a:ext>
            </a:extLst>
          </p:cNvPr>
          <p:cNvSpPr/>
          <p:nvPr/>
        </p:nvSpPr>
        <p:spPr>
          <a:xfrm>
            <a:off x="289931" y="535000"/>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4" name="Google Shape;4379;p56">
            <a:extLst>
              <a:ext uri="{FF2B5EF4-FFF2-40B4-BE49-F238E27FC236}">
                <a16:creationId xmlns:a16="http://schemas.microsoft.com/office/drawing/2014/main" id="{C7A986DF-A56C-2D69-42B9-266C68083799}"/>
              </a:ext>
            </a:extLst>
          </p:cNvPr>
          <p:cNvSpPr/>
          <p:nvPr/>
        </p:nvSpPr>
        <p:spPr>
          <a:xfrm>
            <a:off x="7222268" y="534999"/>
            <a:ext cx="1278673" cy="1673401"/>
          </a:xfrm>
          <a:custGeom>
            <a:avLst/>
            <a:gdLst/>
            <a:ahLst/>
            <a:cxnLst/>
            <a:rect l="l" t="t" r="r" b="b"/>
            <a:pathLst>
              <a:path w="2810" h="3648" extrusionOk="0">
                <a:moveTo>
                  <a:pt x="1365" y="241"/>
                </a:moveTo>
                <a:cubicBezTo>
                  <a:pt x="1630" y="241"/>
                  <a:pt x="1899" y="338"/>
                  <a:pt x="2120" y="555"/>
                </a:cubicBezTo>
                <a:cubicBezTo>
                  <a:pt x="2810" y="1245"/>
                  <a:pt x="2329" y="2416"/>
                  <a:pt x="1356" y="2416"/>
                </a:cubicBezTo>
                <a:cubicBezTo>
                  <a:pt x="764" y="2416"/>
                  <a:pt x="272" y="1935"/>
                  <a:pt x="272" y="1344"/>
                </a:cubicBezTo>
                <a:cubicBezTo>
                  <a:pt x="263" y="681"/>
                  <a:pt x="802" y="241"/>
                  <a:pt x="1365" y="241"/>
                </a:cubicBezTo>
                <a:close/>
                <a:moveTo>
                  <a:pt x="1356" y="1"/>
                </a:moveTo>
                <a:cubicBezTo>
                  <a:pt x="604" y="1"/>
                  <a:pt x="0" y="604"/>
                  <a:pt x="0" y="1356"/>
                </a:cubicBezTo>
                <a:cubicBezTo>
                  <a:pt x="0" y="2391"/>
                  <a:pt x="1183" y="3512"/>
                  <a:pt x="1331" y="3648"/>
                </a:cubicBezTo>
                <a:lnTo>
                  <a:pt x="1368" y="3648"/>
                </a:lnTo>
                <a:cubicBezTo>
                  <a:pt x="1528" y="3512"/>
                  <a:pt x="2711" y="2453"/>
                  <a:pt x="2711" y="1356"/>
                </a:cubicBezTo>
                <a:cubicBezTo>
                  <a:pt x="2711" y="604"/>
                  <a:pt x="2095" y="1"/>
                  <a:pt x="1356" y="1"/>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2"/>
              </a:solidFill>
            </a:endParaRPr>
          </a:p>
        </p:txBody>
      </p:sp>
      <p:sp>
        <p:nvSpPr>
          <p:cNvPr id="5" name="TextBox 4">
            <a:extLst>
              <a:ext uri="{FF2B5EF4-FFF2-40B4-BE49-F238E27FC236}">
                <a16:creationId xmlns:a16="http://schemas.microsoft.com/office/drawing/2014/main" id="{2EB3F94F-B040-A9AE-4435-75225CCC703A}"/>
              </a:ext>
            </a:extLst>
          </p:cNvPr>
          <p:cNvSpPr txBox="1"/>
          <p:nvPr/>
        </p:nvSpPr>
        <p:spPr>
          <a:xfrm>
            <a:off x="359060" y="876765"/>
            <a:ext cx="1073510" cy="430887"/>
          </a:xfrm>
          <a:prstGeom prst="rect">
            <a:avLst/>
          </a:prstGeom>
          <a:noFill/>
        </p:spPr>
        <p:txBody>
          <a:bodyPr wrap="square" rtlCol="0">
            <a:spAutoFit/>
          </a:bodyPr>
          <a:lstStyle/>
          <a:p>
            <a:pPr algn="ctr"/>
            <a:r>
              <a:rPr lang="en-GB" sz="1100" b="1" dirty="0">
                <a:solidFill>
                  <a:schemeClr val="tx1"/>
                </a:solidFill>
              </a:rPr>
              <a:t>Blast &amp; Annotation</a:t>
            </a:r>
          </a:p>
        </p:txBody>
      </p:sp>
      <p:sp>
        <p:nvSpPr>
          <p:cNvPr id="6" name="TextBox 5">
            <a:extLst>
              <a:ext uri="{FF2B5EF4-FFF2-40B4-BE49-F238E27FC236}">
                <a16:creationId xmlns:a16="http://schemas.microsoft.com/office/drawing/2014/main" id="{3F888E35-3080-C1DE-80FD-1D10FFE223F6}"/>
              </a:ext>
            </a:extLst>
          </p:cNvPr>
          <p:cNvSpPr txBox="1"/>
          <p:nvPr/>
        </p:nvSpPr>
        <p:spPr>
          <a:xfrm>
            <a:off x="7412949" y="876764"/>
            <a:ext cx="897312" cy="430887"/>
          </a:xfrm>
          <a:prstGeom prst="rect">
            <a:avLst/>
          </a:prstGeom>
          <a:noFill/>
        </p:spPr>
        <p:txBody>
          <a:bodyPr wrap="square" rtlCol="0">
            <a:spAutoFit/>
          </a:bodyPr>
          <a:lstStyle/>
          <a:p>
            <a:pPr algn="ctr"/>
            <a:r>
              <a:rPr lang="en-GB" sz="1100" b="1" dirty="0">
                <a:solidFill>
                  <a:schemeClr val="tx1"/>
                </a:solidFill>
              </a:rPr>
              <a:t>Bash Script</a:t>
            </a:r>
          </a:p>
        </p:txBody>
      </p:sp>
      <p:sp>
        <p:nvSpPr>
          <p:cNvPr id="2" name="TextBox 1">
            <a:extLst>
              <a:ext uri="{FF2B5EF4-FFF2-40B4-BE49-F238E27FC236}">
                <a16:creationId xmlns:a16="http://schemas.microsoft.com/office/drawing/2014/main" id="{E6F6C897-E88F-65E4-4F12-2944370A6622}"/>
              </a:ext>
            </a:extLst>
          </p:cNvPr>
          <p:cNvSpPr txBox="1"/>
          <p:nvPr/>
        </p:nvSpPr>
        <p:spPr>
          <a:xfrm>
            <a:off x="4729223" y="1605776"/>
            <a:ext cx="2683726" cy="2277547"/>
          </a:xfrm>
          <a:prstGeom prst="rect">
            <a:avLst/>
          </a:prstGeom>
          <a:noFill/>
        </p:spPr>
        <p:txBody>
          <a:bodyPr wrap="square" rtlCol="0">
            <a:spAutoFit/>
          </a:bodyPr>
          <a:lstStyle/>
          <a:p>
            <a:pPr marL="285750" indent="-285750">
              <a:buFont typeface="Arial" panose="020B0604020202020204" pitchFamily="34" charset="0"/>
              <a:buChar char="•"/>
            </a:pPr>
            <a:r>
              <a:rPr lang="en-US" sz="1600" dirty="0">
                <a:effectLst/>
                <a:latin typeface="Segoe UI" panose="020B0502040204020203" pitchFamily="34" charset="0"/>
                <a:ea typeface="Calibri" panose="020F0502020204030204" pitchFamily="34" charset="0"/>
                <a:cs typeface="Segoe UI" panose="020B0502040204020203" pitchFamily="34" charset="0"/>
              </a:rPr>
              <a:t>By using bash scripting tool, we performed multiple sequence alignment for our retrieved samples. Then, we generated a phylogenetic tree and visualized it. </a:t>
            </a:r>
            <a:endParaRPr lang="en-GB" sz="1600" dirty="0">
              <a:effectLst/>
              <a:latin typeface="Segoe UI" panose="020B0502040204020203" pitchFamily="34" charset="0"/>
              <a:ea typeface="Calibri" panose="020F0502020204030204" pitchFamily="34" charset="0"/>
              <a:cs typeface="Segoe UI" panose="020B0502040204020203" pitchFamily="34" charset="0"/>
            </a:endParaRPr>
          </a:p>
          <a:p>
            <a:endParaRPr lang="en-GB" dirty="0"/>
          </a:p>
        </p:txBody>
      </p:sp>
      <p:sp>
        <p:nvSpPr>
          <p:cNvPr id="7" name="TextBox 6">
            <a:extLst>
              <a:ext uri="{FF2B5EF4-FFF2-40B4-BE49-F238E27FC236}">
                <a16:creationId xmlns:a16="http://schemas.microsoft.com/office/drawing/2014/main" id="{0B1B9177-B3A8-1219-0662-E00ADBA41A48}"/>
              </a:ext>
            </a:extLst>
          </p:cNvPr>
          <p:cNvSpPr txBox="1"/>
          <p:nvPr/>
        </p:nvSpPr>
        <p:spPr>
          <a:xfrm>
            <a:off x="1620644" y="1457093"/>
            <a:ext cx="2794134" cy="2800767"/>
          </a:xfrm>
          <a:prstGeom prst="rect">
            <a:avLst/>
          </a:prstGeom>
          <a:noFill/>
        </p:spPr>
        <p:txBody>
          <a:bodyPr wrap="square" rtlCol="0">
            <a:spAutoFit/>
          </a:bodyPr>
          <a:lstStyle/>
          <a:p>
            <a:pPr marL="285750" indent="-285750">
              <a:buFont typeface="Arial" panose="020B0604020202020204" pitchFamily="34" charset="0"/>
              <a:buChar char="•"/>
            </a:pPr>
            <a:r>
              <a:rPr lang="en-GB" sz="1600" dirty="0"/>
              <a:t>We worked on the spike protein that we have with the database to find the most homologs spike and get its information.</a:t>
            </a:r>
          </a:p>
          <a:p>
            <a:pPr marL="285750" indent="-285750">
              <a:buFont typeface="Arial" panose="020B0604020202020204" pitchFamily="34" charset="0"/>
              <a:buChar char="•"/>
            </a:pPr>
            <a:r>
              <a:rPr lang="en-GB" sz="1600" dirty="0"/>
              <a:t>We created a for loop to make a pairwise alignment along the database we use through using </a:t>
            </a:r>
            <a:r>
              <a:rPr lang="en-GB" sz="1600" b="1" dirty="0"/>
              <a:t>Blast</a:t>
            </a:r>
            <a:r>
              <a:rPr lang="en-GB" sz="1600" dirty="0"/>
              <a:t>.</a:t>
            </a:r>
          </a:p>
          <a:p>
            <a:pPr marL="285750" indent="-285750">
              <a:buFont typeface="Arial" panose="020B0604020202020204" pitchFamily="34" charset="0"/>
              <a:buChar char="•"/>
            </a:pPr>
            <a:r>
              <a:rPr lang="en-GB" sz="1600" dirty="0">
                <a:solidFill>
                  <a:srgbClr val="FF0000"/>
                </a:solidFill>
              </a:rPr>
              <a:t>Blash.sh</a:t>
            </a:r>
          </a:p>
        </p:txBody>
      </p:sp>
    </p:spTree>
    <p:extLst>
      <p:ext uri="{BB962C8B-B14F-4D97-AF65-F5344CB8AC3E}">
        <p14:creationId xmlns:p14="http://schemas.microsoft.com/office/powerpoint/2010/main" val="2946526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Lessons Learned about COVID-19 by Slidesgo">
  <a:themeElements>
    <a:clrScheme name="Simple Light">
      <a:dk1>
        <a:srgbClr val="0B68BE"/>
      </a:dk1>
      <a:lt1>
        <a:srgbClr val="FAF2EC"/>
      </a:lt1>
      <a:dk2>
        <a:srgbClr val="292828"/>
      </a:dk2>
      <a:lt2>
        <a:srgbClr val="FFFFFF"/>
      </a:lt2>
      <a:accent1>
        <a:srgbClr val="FFB659"/>
      </a:accent1>
      <a:accent2>
        <a:srgbClr val="FE9744"/>
      </a:accent2>
      <a:accent3>
        <a:srgbClr val="F9CB9C"/>
      </a:accent3>
      <a:accent4>
        <a:srgbClr val="E85F57"/>
      </a:accent4>
      <a:accent5>
        <a:srgbClr val="4B4381"/>
      </a:accent5>
      <a:accent6>
        <a:srgbClr val="48C9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1290</Words>
  <Application>Microsoft Office PowerPoint</Application>
  <PresentationFormat>On-screen Show (16:9)</PresentationFormat>
  <Paragraphs>98</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Segoe UI</vt:lpstr>
      <vt:lpstr>Arial</vt:lpstr>
      <vt:lpstr>Segoe UI Historic</vt:lpstr>
      <vt:lpstr>Black Han Sans</vt:lpstr>
      <vt:lpstr>Segoe UI Hitoric </vt:lpstr>
      <vt:lpstr>Anaheim</vt:lpstr>
      <vt:lpstr>Calibri</vt:lpstr>
      <vt:lpstr>Open Sans</vt:lpstr>
      <vt:lpstr>Black Han Sans </vt:lpstr>
      <vt:lpstr>Times New Roman</vt:lpstr>
      <vt:lpstr>Lessons Learned about COVID-19 by Slidesgo</vt:lpstr>
      <vt:lpstr>PowerPoint Presentation</vt:lpstr>
      <vt:lpstr>01</vt:lpstr>
      <vt:lpstr>Introduction</vt:lpstr>
      <vt:lpstr>Problem definition &amp; Purpose  </vt:lpstr>
      <vt:lpstr>Spread of the COVID-19</vt:lpstr>
      <vt:lpstr>—The main purpose of thde project</vt:lpstr>
      <vt:lpstr>Methodology</vt:lpstr>
      <vt:lpstr>Methodology </vt:lpstr>
      <vt:lpstr>Methodology </vt:lpstr>
      <vt:lpstr>Phylogenetic tree </vt:lpstr>
      <vt:lpstr>Results &amp; Conclusion </vt:lpstr>
      <vt:lpstr>Results &amp; Conclusion </vt:lpstr>
      <vt:lpstr>Results &amp; Conclusion </vt:lpstr>
      <vt:lpstr>Reference </vt:lpstr>
      <vt:lpstr>Manar Abdelrehim </vt:lpstr>
      <vt:lpstr>Dr. Mohamed El Hadidi</vt:lpstr>
      <vt:lpstr>Thanks,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Omnia Salah</cp:lastModifiedBy>
  <cp:revision>2</cp:revision>
  <dcterms:modified xsi:type="dcterms:W3CDTF">2022-07-05T06:06:40Z</dcterms:modified>
</cp:coreProperties>
</file>