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4A86-2173-4AB8-B393-86D33220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C5DAD-FA81-4B1D-BE15-1222E97ED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B027-BFA9-4100-B1A3-516D10C4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E9F9-7B4D-4684-95B6-B02BC5B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7EB-D562-4108-A4B2-36E2CEF0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A1D-7633-414F-BA74-15370B9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32A2-EB75-4D1F-9B9F-AF5F8F54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7BA2-E6E8-4B09-82CC-CDBC4DA2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63B5-60F2-4DEE-855B-48655643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F16E-DA36-4A6F-853A-1EB4A5EF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C35C5-8E23-4946-B2CC-899F7A5F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A26A-C915-4F23-8BFE-A512C03F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D56C-80A2-4980-B903-F9FB80F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2656-2E48-4DFA-BBD7-AEECE420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B240-1FC1-4F79-B718-CADB8631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3AFA-4F1D-430F-8DFF-6C89C652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7B37-4F39-488F-BD02-F2EE90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B054-E22B-4E97-A727-32C7A16F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F521-617F-4F0F-99E7-766A79C1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997B-3E87-4648-A8B7-9B15754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0C5-F52C-49D8-95C9-D7689B5E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12CA-568C-4460-9B69-2AFB2468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F8AF-3339-4D80-87CB-CB5B2CAE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0613-1FED-4109-8696-A539891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2365-75DE-4D55-9132-0B1AF336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BD9-349A-4F65-98A0-5BE1A92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E33-5B2A-4407-9B62-D06A79D04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B644-C206-4399-A77E-D6B0ABD5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C17E5-3BF2-4437-8684-6706AA3E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1671-3CB8-49FB-829C-218E2DFB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73FA-0EF9-402E-91A2-2363C0B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270A-FA8A-436B-B327-0EE3CCE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F9F3-907C-4F1B-B5BA-9664E38F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812B-788F-4AF5-9E71-E928A24BF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98C31-DFBA-4457-9E2A-B3BC41E5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711CA-F9FF-43F5-B476-DFD2CAE6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F063-D64F-49ED-8D54-39C23602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75E96-9524-45C9-845C-729C2C02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69C1F-2AB2-465C-937A-4A679087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6D63-B6D8-406D-B257-BFA0C62A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0C6C-2B91-4ACB-BF39-49FAD95D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0D918-8262-4AF6-A4A6-01F1B61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AE152-B731-4C0F-8C4C-44E0B32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C157B-8BF6-4950-A19E-2061D85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C57EC-E042-457C-9F38-67BC739E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1829-9DD5-4909-A31C-DEAD4F4B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33B8-0CE8-4D1A-B56C-5E4B781D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777A-6D86-40B5-A756-1E490A95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558B-7FBE-428B-8011-2E6CBF18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D570-BC4E-4120-8A2C-D8DFA473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CA21-CCCE-42B6-A812-495E51B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32B2-67FF-4029-A60D-4A84125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C61A-E909-4AF2-A1AB-E2A6337F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6B00-C109-4E64-94DB-0F7150C6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7FC1-2A85-48A5-AA48-F737E0A1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DBFC-C0EC-4161-9B36-393FC13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AFE-5B7B-41AA-9145-A4DDF7DC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4E6A9-B3AB-4BB2-918B-4E55AC9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504-3193-48B1-8802-ECA7C60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3296-EEAF-4640-9BE2-2A9FAB61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683C-E312-49E4-914C-6939737C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F99-8AC8-45A9-B878-AED30F2F0017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6333-1679-47EB-BB53-6312B78D5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F25B-83AF-4FC2-8C0D-214BB74D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FAA0-E361-4F1C-91F6-AC6BD7384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A10EE-56FF-4F00-88DD-525D1932BC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13398" r="3136" b="25008"/>
          <a:stretch/>
        </p:blipFill>
        <p:spPr bwMode="auto">
          <a:xfrm>
            <a:off x="1749410" y="427397"/>
            <a:ext cx="7209182" cy="2806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2268E-8790-4803-8A58-9F17BFCF60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18828" r="4051" b="19994"/>
          <a:stretch/>
        </p:blipFill>
        <p:spPr bwMode="auto">
          <a:xfrm>
            <a:off x="1749410" y="3233530"/>
            <a:ext cx="7209182" cy="2806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6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ÙØªÙØ¬Ø© Ø¨Ø­Ø« Ø§ÙØµÙØ± Ø¹Ù âªk-meansâ¬â">
            <a:extLst>
              <a:ext uri="{FF2B5EF4-FFF2-40B4-BE49-F238E27FC236}">
                <a16:creationId xmlns:a16="http://schemas.microsoft.com/office/drawing/2014/main" id="{189925FF-754D-418D-8F88-5D97B89F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08" y="967408"/>
            <a:ext cx="9877835" cy="39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F297B-1EAC-44E3-99B6-A9F4839342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9" t="24943" r="3853" b="14045"/>
          <a:stretch/>
        </p:blipFill>
        <p:spPr bwMode="auto">
          <a:xfrm>
            <a:off x="2054087" y="662609"/>
            <a:ext cx="7779026" cy="2766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E27B-0BBC-4FDA-A073-6FE7F31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endParaRPr lang="en-US" dirty="0"/>
          </a:p>
        </p:txBody>
      </p:sp>
      <p:pic>
        <p:nvPicPr>
          <p:cNvPr id="1026" name="Picture 2" descr="ÙØªÙØ¬Ø© Ø¨Ø­Ø« Ø§ÙØµÙØ± Ø¹Ù âªsslâ¬â">
            <a:extLst>
              <a:ext uri="{FF2B5EF4-FFF2-40B4-BE49-F238E27FC236}">
                <a16:creationId xmlns:a16="http://schemas.microsoft.com/office/drawing/2014/main" id="{98B682F5-AB33-4B11-8A0A-F1A6E4066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84" y="365125"/>
            <a:ext cx="7000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E4B043-F447-498F-AAF6-D307D9718D08}"/>
              </a:ext>
            </a:extLst>
          </p:cNvPr>
          <p:cNvSpPr/>
          <p:nvPr/>
        </p:nvSpPr>
        <p:spPr>
          <a:xfrm>
            <a:off x="3048000" y="3527390"/>
            <a:ext cx="6096000" cy="2916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protocol developed by Netscape.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 whole new layer of protocol which operates above the Internet TCP protocol and below high-level application protocols.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SSL is a standard security protocol for establishing encrypted links between a web server and a browser in an online communication.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usage of SSL technology ensures that all data transmitted between the web server and browser remains encrypted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ssl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Al-Doon</dc:creator>
  <cp:lastModifiedBy>Al-Doon</cp:lastModifiedBy>
  <cp:revision>3</cp:revision>
  <dcterms:created xsi:type="dcterms:W3CDTF">2018-07-14T03:03:17Z</dcterms:created>
  <dcterms:modified xsi:type="dcterms:W3CDTF">2018-07-14T03:23:30Z</dcterms:modified>
</cp:coreProperties>
</file>