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4A86-2173-4AB8-B393-86D33220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C5DAD-FA81-4B1D-BE15-1222E97ED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B027-BFA9-4100-B1A3-516D10C4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E9F9-7B4D-4684-95B6-B02BC5BB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77EB-D562-4108-A4B2-36E2CEF0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FA1D-7633-414F-BA74-15370B9E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632A2-EB75-4D1F-9B9F-AF5F8F543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7BA2-E6E8-4B09-82CC-CDBC4DA2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63B5-60F2-4DEE-855B-48655643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F16E-DA36-4A6F-853A-1EB4A5EF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C35C5-8E23-4946-B2CC-899F7A5F7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4A26A-C915-4F23-8BFE-A512C03F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D56C-80A2-4980-B903-F9FB80F3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2656-2E48-4DFA-BBD7-AEECE420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B240-1FC1-4F79-B718-CADB8631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3AFA-4F1D-430F-8DFF-6C89C652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7B37-4F39-488F-BD02-F2EE90E9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B054-E22B-4E97-A727-32C7A16F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AF521-617F-4F0F-99E7-766A79C1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997B-3E87-4648-A8B7-9B15754C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7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C0C5-F52C-49D8-95C9-D7689B5E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612CA-568C-4460-9B69-2AFB24682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F8AF-3339-4D80-87CB-CB5B2CAE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0613-1FED-4109-8696-A539891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2365-75DE-4D55-9132-0B1AF336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ABD9-349A-4F65-98A0-5BE1A92F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3E33-5B2A-4407-9B62-D06A79D04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5B644-C206-4399-A77E-D6B0ABD56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C17E5-3BF2-4437-8684-6706AA3E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E1671-3CB8-49FB-829C-218E2DFB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73FA-0EF9-402E-91A2-2363C0B9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4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270A-FA8A-436B-B327-0EE3CCE0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3F9F3-907C-4F1B-B5BA-9664E38F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812B-788F-4AF5-9E71-E928A24BF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98C31-DFBA-4457-9E2A-B3BC41E50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711CA-F9FF-43F5-B476-DFD2CAE62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7F063-D64F-49ED-8D54-39C23602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75E96-9524-45C9-845C-729C2C02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69C1F-2AB2-465C-937A-4A679087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6D63-B6D8-406D-B257-BFA0C62A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20C6C-2B91-4ACB-BF39-49FAD95D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0D918-8262-4AF6-A4A6-01F1B61B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AE152-B731-4C0F-8C4C-44E0B320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C157B-8BF6-4950-A19E-2061D85C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C57EC-E042-457C-9F38-67BC739E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D1829-9DD5-4909-A31C-DEAD4F4B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33B8-0CE8-4D1A-B56C-5E4B781D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777A-6D86-40B5-A756-1E490A95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7558B-7FBE-428B-8011-2E6CBF18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D570-BC4E-4120-8A2C-D8DFA473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CA21-CCCE-42B6-A812-495E51B6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032B2-67FF-4029-A60D-4A841255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C61A-E909-4AF2-A1AB-E2A6337F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F6B00-C109-4E64-94DB-0F7150C6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7FC1-2A85-48A5-AA48-F737E0A1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2DBFC-C0EC-4161-9B36-393FC139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AAFE-5B7B-41AA-9145-A4DDF7DC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4E6A9-B3AB-4BB2-918B-4E55AC9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504-3193-48B1-8802-ECA7C60A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13296-EEAF-4640-9BE2-2A9FAB61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683C-E312-49E4-914C-6939737CC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66333-1679-47EB-BB53-6312B78D5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F25B-83AF-4FC2-8C0D-214BB74DC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7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FA10EE-56FF-4F00-88DD-525D1932BC9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t="13398" r="3136" b="25008"/>
          <a:stretch/>
        </p:blipFill>
        <p:spPr bwMode="auto">
          <a:xfrm>
            <a:off x="1749410" y="427397"/>
            <a:ext cx="7209182" cy="2806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2268E-8790-4803-8A58-9F17BFCF60B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t="18828" r="4051" b="19994"/>
          <a:stretch/>
        </p:blipFill>
        <p:spPr bwMode="auto">
          <a:xfrm>
            <a:off x="1749410" y="3233530"/>
            <a:ext cx="7209182" cy="2806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766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ÙØªÙØ¬Ø© Ø¨Ø­Ø« Ø§ÙØµÙØ± Ø¹Ù âªk-meansâ¬â">
            <a:extLst>
              <a:ext uri="{FF2B5EF4-FFF2-40B4-BE49-F238E27FC236}">
                <a16:creationId xmlns:a16="http://schemas.microsoft.com/office/drawing/2014/main" id="{189925FF-754D-418D-8F88-5D97B89F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08" y="967408"/>
            <a:ext cx="9877835" cy="391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8F297B-1EAC-44E3-99B6-A9F4839342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9" t="24943" r="3853" b="14045"/>
          <a:stretch/>
        </p:blipFill>
        <p:spPr bwMode="auto">
          <a:xfrm>
            <a:off x="2054087" y="662609"/>
            <a:ext cx="7779026" cy="2766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9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Al-Doon</dc:creator>
  <cp:lastModifiedBy>Al-Doon</cp:lastModifiedBy>
  <cp:revision>2</cp:revision>
  <dcterms:created xsi:type="dcterms:W3CDTF">2018-07-14T03:03:17Z</dcterms:created>
  <dcterms:modified xsi:type="dcterms:W3CDTF">2018-07-14T03:19:21Z</dcterms:modified>
</cp:coreProperties>
</file>