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80" autoAdjust="0"/>
    <p:restoredTop sz="95226" autoAdjust="0"/>
  </p:normalViewPr>
  <p:slideViewPr>
    <p:cSldViewPr snapToGrid="0" snapToObjects="1">
      <p:cViewPr varScale="1">
        <p:scale>
          <a:sx n="75" d="100"/>
          <a:sy n="75" d="100"/>
        </p:scale>
        <p:origin x="77" y="29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64941-D92E-496A-B472-577E47BC017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36068-11AD-4C20-88B7-FD0614F7A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3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All Customers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Taxes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Material Costs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Cops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Gross Margins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Product No.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Comparing Revenue with Target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Home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More Details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lineStackedColumnComboChart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TOP 3 Products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Revenue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GrossMargins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Product No.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Cops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Home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More Details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Budget's Revenue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Revenue by City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All Customers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Customers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Product No.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Home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Quarter and Customer Name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2014 GrossMargins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2014 Industry Revenue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2014 GrossMargin %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2014 Revenue by Quarter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2014 Total Revenue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2014 Executive's Revenue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Home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Revenue&amp;RevenueYTD 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Executive Name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Return Management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Executive Name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Home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Revenue by City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Return 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waterfallChart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Home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9c92e2d-eb26-48cf-8cc4-4d769d2835e8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9c92e2d-eb26-48cf-8cc4-4d769d2835e8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9c92e2d-eb26-48cf-8cc4-4d769d2835e8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9c92e2d-eb26-48cf-8cc4-4d769d2835e8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9c92e2d-eb26-48cf-8cc4-4d769d2835e8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9c92e2d-eb26-48cf-8cc4-4d769d2835e8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ll Customers  ,Taxes ,Material Costs ,Total Cops ,Gross Margins % ,Product No. ,Comparing Revenue with Target ,Home ,More Details ,lineStackedColumnComboChart ,clusteredColumnChart ,slicer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P 3 Products ,Total Revenue  ,GrossMargins ,Product No.  ,pieChart ,Total Cops ,clusteredBarChart ,Home ,More Details ,slicer ,Budget's Revenue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Revenue by City ,All Customers ,Top Customers ,tableEx ,Product No. ,Home ,Revenue by Quarter and Customer Name ,slicer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2014 GrossMargins ,2014 Industry Revenue ,2014 GrossMargin %  ,2014 Revenue by Quarter ,2014 Total Revenue ,2014 Executive's Revenue ,textbox ,Home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2014 Sales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Revenue&amp;RevenueYTD Table ,clusteredBarChart ,Revenue by Executive Name ,Return Management ,lineChart ,Executive Name ,lineChart ,Hom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ManagementDetails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Revenue by City ,scatterChart ,pivotTable ,slicer ,Return Sales ,waterfallChart ,Hom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350</Words>
  <Application>Microsoft Office PowerPoint</Application>
  <PresentationFormat>Widescreen</PresentationFormat>
  <Paragraphs>174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Custom Design</vt:lpstr>
      <vt:lpstr>Management</vt:lpstr>
      <vt:lpstr>Sales</vt:lpstr>
      <vt:lpstr>Customers</vt:lpstr>
      <vt:lpstr>2014 Sales</vt:lpstr>
      <vt:lpstr>ManagementDetails</vt:lpstr>
      <vt:lpstr>SalesDetails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20190440 . Seifeldeen Mahmoud Mohamed Abd El Khalek</cp:lastModifiedBy>
  <cp:revision>5</cp:revision>
  <dcterms:created xsi:type="dcterms:W3CDTF">2016-09-04T11:54:55Z</dcterms:created>
  <dcterms:modified xsi:type="dcterms:W3CDTF">2023-04-17T10:55:38Z</dcterms:modified>
</cp:coreProperties>
</file>