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6" r:id="rId5"/>
  </p:sldIdLst>
  <p:sldSz cx="10058400" cy="155448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 userDrawn="1">
          <p15:clr>
            <a:srgbClr val="A4A3A4"/>
          </p15:clr>
        </p15:guide>
        <p15:guide id="2" pos="3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F1EFEB"/>
    <a:srgbClr val="0078FA"/>
    <a:srgbClr val="017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40"/>
  </p:normalViewPr>
  <p:slideViewPr>
    <p:cSldViewPr snapToGrid="0" snapToObjects="1">
      <p:cViewPr varScale="1">
        <p:scale>
          <a:sx n="38" d="100"/>
          <a:sy n="38" d="100"/>
        </p:scale>
        <p:origin x="2669" y="86"/>
      </p:cViewPr>
      <p:guideLst>
        <p:guide orient="horz" pos="4896"/>
        <p:guide pos="3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60ECF-CBFF-4E87-AE05-0EAEAEF78ABB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30463" y="1143000"/>
            <a:ext cx="199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E613D-689F-4585-80D7-3D443B4E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6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E613D-689F-4585-80D7-3D443B4EDE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2021-03-06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6720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2021-03-06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1998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2021-03-06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3541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2021-03-06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6500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2021-03-06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05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2021-03-06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626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2021-03-06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4924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2021-03-06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3270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2021-03-06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034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2021-03-06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7828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CF79-1A53-314F-AB67-C017019F1ABA}" type="datetimeFigureOut">
              <a:rPr lang="en-US" noProof="0" smtClean="0"/>
              <a:t>2021-03-06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AC8E-6AF3-2D4A-93DE-A1AC68CC9C7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206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BCF79-1A53-314F-AB67-C017019F1ABA}" type="datetimeFigureOut">
              <a:rPr lang="en-US" noProof="0" smtClean="0"/>
              <a:t>2021-03-06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5AC8E-6AF3-2D4A-93DE-A1AC68CC9C7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817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>
            <a:extLst>
              <a:ext uri="{FF2B5EF4-FFF2-40B4-BE49-F238E27FC236}">
                <a16:creationId xmlns:a16="http://schemas.microsoft.com/office/drawing/2014/main" id="{F644B119-94A5-984E-BAB5-4F104BFA2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3533503"/>
            <a:ext cx="1162050" cy="116205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458A3A7F-D583-C043-8BEA-4EEB7CA4B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81" y="5937069"/>
            <a:ext cx="1177471" cy="73859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718B4DD-C50E-A645-BAF7-B6823F571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16" y="10580540"/>
            <a:ext cx="1152735" cy="1075887"/>
          </a:xfrm>
          <a:prstGeom prst="rect">
            <a:avLst/>
          </a:prstGeom>
        </p:spPr>
      </p:pic>
      <p:sp>
        <p:nvSpPr>
          <p:cNvPr id="34" name="Text Box 33">
            <a:extLst>
              <a:ext uri="{FF2B5EF4-FFF2-40B4-BE49-F238E27FC236}">
                <a16:creationId xmlns:a16="http://schemas.microsoft.com/office/drawing/2014/main" id="{5F198A9D-0E3A-1849-89BE-B6AB15420009}"/>
              </a:ext>
            </a:extLst>
          </p:cNvPr>
          <p:cNvSpPr txBox="1"/>
          <p:nvPr/>
        </p:nvSpPr>
        <p:spPr>
          <a:xfrm>
            <a:off x="287695" y="2968743"/>
            <a:ext cx="116081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>
                <a:solidFill>
                  <a:srgbClr val="0078D7"/>
                </a:solidFill>
                <a:latin typeface="Segoe UI Light" panose="020B0502040204020203" pitchFamily="34" charset="0"/>
              </a:rPr>
              <a:t>General 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79D6294A-E248-EA4D-8B3A-63939BBC3612}"/>
              </a:ext>
            </a:extLst>
          </p:cNvPr>
          <p:cNvSpPr txBox="1"/>
          <p:nvPr/>
        </p:nvSpPr>
        <p:spPr>
          <a:xfrm>
            <a:off x="302227" y="5369134"/>
            <a:ext cx="116081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>
                <a:solidFill>
                  <a:srgbClr val="0078D7"/>
                </a:solidFill>
                <a:latin typeface="Segoe UI Light" panose="020B0502040204020203" pitchFamily="34" charset="0"/>
              </a:rPr>
              <a:t>Mail 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808FCC8D-B51E-F94A-9F50-12C81B031185}"/>
              </a:ext>
            </a:extLst>
          </p:cNvPr>
          <p:cNvSpPr txBox="1"/>
          <p:nvPr/>
        </p:nvSpPr>
        <p:spPr>
          <a:xfrm>
            <a:off x="302227" y="7755554"/>
            <a:ext cx="164413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>
                <a:solidFill>
                  <a:srgbClr val="0078D7"/>
                </a:solidFill>
                <a:latin typeface="Segoe UI Light" panose="020B0502040204020203" pitchFamily="34" charset="0"/>
              </a:rPr>
              <a:t>Format text 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C97665B7-A2DF-154E-8F9F-6BA0EE51CAB4}"/>
              </a:ext>
            </a:extLst>
          </p:cNvPr>
          <p:cNvSpPr txBox="1"/>
          <p:nvPr/>
        </p:nvSpPr>
        <p:spPr>
          <a:xfrm>
            <a:off x="275957" y="10031223"/>
            <a:ext cx="1309427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>
                <a:solidFill>
                  <a:srgbClr val="0078D7"/>
                </a:solidFill>
                <a:latin typeface="Segoe UI Light" panose="020B0502040204020203" pitchFamily="34" charset="0"/>
              </a:rPr>
              <a:t>Calendar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3A8675BA-396E-964B-9046-F6BEE691D5B9}"/>
              </a:ext>
            </a:extLst>
          </p:cNvPr>
          <p:cNvSpPr txBox="1"/>
          <p:nvPr/>
        </p:nvSpPr>
        <p:spPr>
          <a:xfrm>
            <a:off x="302227" y="12694582"/>
            <a:ext cx="1342681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>
                <a:solidFill>
                  <a:srgbClr val="0078D7"/>
                </a:solidFill>
                <a:latin typeface="Segoe UI Light" panose="020B0502040204020203" pitchFamily="34" charset="0"/>
              </a:rPr>
              <a:t>Contacts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BFD82A7-662B-324C-BC74-0367AC3D6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552662"/>
            <a:ext cx="10058400" cy="98592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8D7"/>
              </a:solidFill>
            </a:endParaRPr>
          </a:p>
        </p:txBody>
      </p:sp>
      <p:sp>
        <p:nvSpPr>
          <p:cNvPr id="50" name="Text Box 49">
            <a:extLst>
              <a:ext uri="{FF2B5EF4-FFF2-40B4-BE49-F238E27FC236}">
                <a16:creationId xmlns:a16="http://schemas.microsoft.com/office/drawing/2014/main" id="{B6040403-AF22-C64D-8D38-9DB258DF5B27}"/>
              </a:ext>
            </a:extLst>
          </p:cNvPr>
          <p:cNvSpPr txBox="1"/>
          <p:nvPr/>
        </p:nvSpPr>
        <p:spPr>
          <a:xfrm>
            <a:off x="3131787" y="14712511"/>
            <a:ext cx="3807730" cy="66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</a:rPr>
              <a:t>See more tips, videos, help, and training</a:t>
            </a:r>
          </a:p>
          <a:p>
            <a:pPr algn="ctr">
              <a:lnSpc>
                <a:spcPts val="1400"/>
              </a:lnSpc>
            </a:pPr>
            <a:endParaRPr lang="en-US" sz="1400">
              <a:solidFill>
                <a:schemeClr val="bg1"/>
              </a:solidFill>
              <a:latin typeface="Segoe UI Light" panose="020B0502040204020203" pitchFamily="34" charset="0"/>
            </a:endParaRPr>
          </a:p>
          <a:p>
            <a:pPr algn="ctr">
              <a:lnSpc>
                <a:spcPts val="1400"/>
              </a:lnSpc>
            </a:pPr>
            <a:r>
              <a:rPr lang="en-US" sz="2800">
                <a:solidFill>
                  <a:schemeClr val="bg1"/>
                </a:solidFill>
                <a:latin typeface="Segoe UI Light" panose="020B0502040204020203" pitchFamily="34" charset="0"/>
              </a:rPr>
              <a:t>Visit aka.ms/officetips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F46C03-6B44-744A-BF4A-B88A6F504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1934"/>
            <a:ext cx="10058399" cy="2881503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8D7"/>
              </a:solidFill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756401F-EF03-E54C-9575-033DBA4CB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7884" y="2188029"/>
            <a:ext cx="1182632" cy="552631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BF1FA99-5D96-4A7F-A297-42E0CDB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2267" y="3487783"/>
            <a:ext cx="3886202" cy="1732220"/>
            <a:chOff x="1822267" y="3487783"/>
            <a:chExt cx="3886202" cy="17322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BD1945-36D0-604F-A8A7-31C5F29E88BC}"/>
                </a:ext>
              </a:extLst>
            </p:cNvPr>
            <p:cNvSpPr/>
            <p:nvPr/>
          </p:nvSpPr>
          <p:spPr>
            <a:xfrm>
              <a:off x="1822268" y="3487783"/>
              <a:ext cx="3881141" cy="222068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2288D0D-FF6C-034C-ADCC-ED4A298EB276}"/>
                </a:ext>
              </a:extLst>
            </p:cNvPr>
            <p:cNvSpPr/>
            <p:nvPr/>
          </p:nvSpPr>
          <p:spPr>
            <a:xfrm>
              <a:off x="1822268" y="3984577"/>
              <a:ext cx="3881141" cy="222068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5554BDD-FE7E-0547-AFC9-5E2B0C90D00B}"/>
                </a:ext>
              </a:extLst>
            </p:cNvPr>
            <p:cNvSpPr/>
            <p:nvPr/>
          </p:nvSpPr>
          <p:spPr>
            <a:xfrm>
              <a:off x="1827328" y="4525113"/>
              <a:ext cx="3881141" cy="222068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52F2550-175F-0D40-B458-86973A7CA12A}"/>
                </a:ext>
              </a:extLst>
            </p:cNvPr>
            <p:cNvSpPr/>
            <p:nvPr/>
          </p:nvSpPr>
          <p:spPr>
            <a:xfrm>
              <a:off x="1822267" y="4997935"/>
              <a:ext cx="3881141" cy="222068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39" name="Text Box 38">
            <a:extLst>
              <a:ext uri="{FF2B5EF4-FFF2-40B4-BE49-F238E27FC236}">
                <a16:creationId xmlns:a16="http://schemas.microsoft.com/office/drawing/2014/main" id="{7EB0F237-07FC-8844-B83A-65A567B80B05}"/>
              </a:ext>
            </a:extLst>
          </p:cNvPr>
          <p:cNvSpPr txBox="1"/>
          <p:nvPr/>
        </p:nvSpPr>
        <p:spPr>
          <a:xfrm>
            <a:off x="1827329" y="3432313"/>
            <a:ext cx="1729159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>
                <a:latin typeface="Segoe UI Light" panose="020B0502040204020203" pitchFamily="34" charset="0"/>
              </a:rPr>
              <a:t>Create a folder</a:t>
            </a:r>
          </a:p>
          <a:p>
            <a:pPr>
              <a:spcBef>
                <a:spcPts val="600"/>
              </a:spcBef>
            </a:pPr>
            <a:r>
              <a:rPr lang="en-US" sz="1200">
                <a:latin typeface="Segoe UI Light" panose="020B0502040204020203" pitchFamily="34" charset="0"/>
              </a:rPr>
              <a:t>Create a note</a:t>
            </a:r>
          </a:p>
          <a:p>
            <a:pPr>
              <a:spcBef>
                <a:spcPts val="600"/>
              </a:spcBef>
            </a:pPr>
            <a:r>
              <a:rPr lang="en-US" sz="1200">
                <a:latin typeface="Segoe UI Light" panose="020B0502040204020203" pitchFamily="34" charset="0"/>
              </a:rPr>
              <a:t>Open address book</a:t>
            </a:r>
          </a:p>
          <a:p>
            <a:pPr>
              <a:spcBef>
                <a:spcPts val="600"/>
              </a:spcBef>
            </a:pPr>
            <a:r>
              <a:rPr lang="en-US" sz="1200">
                <a:latin typeface="Segoe UI Light" panose="020B0502040204020203" pitchFamily="34" charset="0"/>
              </a:rPr>
              <a:t>Go to search box</a:t>
            </a:r>
          </a:p>
          <a:p>
            <a:pPr>
              <a:spcBef>
                <a:spcPts val="600"/>
              </a:spcBef>
            </a:pPr>
            <a:r>
              <a:rPr lang="en-US" sz="1200">
                <a:latin typeface="Segoe UI Light" panose="020B0502040204020203" pitchFamily="34" charset="0"/>
              </a:rPr>
              <a:t>Switch to mail</a:t>
            </a:r>
          </a:p>
          <a:p>
            <a:pPr>
              <a:spcBef>
                <a:spcPts val="600"/>
              </a:spcBef>
            </a:pPr>
            <a:r>
              <a:rPr lang="en-US" sz="1200">
                <a:latin typeface="Segoe UI Light" panose="020B0502040204020203" pitchFamily="34" charset="0"/>
              </a:rPr>
              <a:t>Switch to calendar</a:t>
            </a:r>
          </a:p>
          <a:p>
            <a:pPr>
              <a:spcBef>
                <a:spcPts val="600"/>
              </a:spcBef>
            </a:pPr>
            <a:r>
              <a:rPr lang="en-US" sz="1200">
                <a:latin typeface="Segoe UI Light" panose="020B0502040204020203" pitchFamily="34" charset="0"/>
              </a:rPr>
              <a:t>Switch to contacts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13F532-00B2-422E-AAD0-97D6DC69E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09553" y="3394908"/>
            <a:ext cx="1353113" cy="1832547"/>
            <a:chOff x="4309553" y="3394908"/>
            <a:chExt cx="1353113" cy="1832547"/>
          </a:xfrm>
        </p:grpSpPr>
        <p:sp>
          <p:nvSpPr>
            <p:cNvPr id="91" name="Text Box 90">
              <a:extLst>
                <a:ext uri="{FF2B5EF4-FFF2-40B4-BE49-F238E27FC236}">
                  <a16:creationId xmlns:a16="http://schemas.microsoft.com/office/drawing/2014/main" id="{678DC678-D6CA-A546-A392-60B8F6C7A62D}"/>
                </a:ext>
              </a:extLst>
            </p:cNvPr>
            <p:cNvSpPr txBox="1"/>
            <p:nvPr/>
          </p:nvSpPr>
          <p:spPr>
            <a:xfrm>
              <a:off x="4671445" y="3397708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97" name="Text Box 96">
              <a:extLst>
                <a:ext uri="{FF2B5EF4-FFF2-40B4-BE49-F238E27FC236}">
                  <a16:creationId xmlns:a16="http://schemas.microsoft.com/office/drawing/2014/main" id="{C06C6BE7-80F2-CE48-99FA-18BCB1892D07}"/>
                </a:ext>
              </a:extLst>
            </p:cNvPr>
            <p:cNvSpPr txBox="1"/>
            <p:nvPr/>
          </p:nvSpPr>
          <p:spPr>
            <a:xfrm>
              <a:off x="4327126" y="3394908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98" name="Text Box 97">
              <a:extLst>
                <a:ext uri="{FF2B5EF4-FFF2-40B4-BE49-F238E27FC236}">
                  <a16:creationId xmlns:a16="http://schemas.microsoft.com/office/drawing/2014/main" id="{8F88D75A-F60B-8E4B-B5DF-9417FA0A9B62}"/>
                </a:ext>
              </a:extLst>
            </p:cNvPr>
            <p:cNvSpPr txBox="1"/>
            <p:nvPr/>
          </p:nvSpPr>
          <p:spPr>
            <a:xfrm>
              <a:off x="4879729" y="3400983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Shift</a:t>
              </a:r>
            </a:p>
          </p:txBody>
        </p:sp>
        <p:sp>
          <p:nvSpPr>
            <p:cNvPr id="108" name="Text Box 107">
              <a:extLst>
                <a:ext uri="{FF2B5EF4-FFF2-40B4-BE49-F238E27FC236}">
                  <a16:creationId xmlns:a16="http://schemas.microsoft.com/office/drawing/2014/main" id="{0F3B96BF-51B3-9647-9CE2-8861ACD7B2DD}"/>
                </a:ext>
              </a:extLst>
            </p:cNvPr>
            <p:cNvSpPr txBox="1"/>
            <p:nvPr/>
          </p:nvSpPr>
          <p:spPr>
            <a:xfrm>
              <a:off x="5222105" y="3397708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137" name="Text Box 136">
              <a:extLst>
                <a:ext uri="{FF2B5EF4-FFF2-40B4-BE49-F238E27FC236}">
                  <a16:creationId xmlns:a16="http://schemas.microsoft.com/office/drawing/2014/main" id="{F16DF9A1-A5AA-8547-84DD-6EBA61C24C59}"/>
                </a:ext>
              </a:extLst>
            </p:cNvPr>
            <p:cNvSpPr txBox="1"/>
            <p:nvPr/>
          </p:nvSpPr>
          <p:spPr>
            <a:xfrm>
              <a:off x="5416298" y="3403956"/>
              <a:ext cx="236021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E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F66B244-555E-C44C-A60E-71731243BDF2}"/>
                </a:ext>
              </a:extLst>
            </p:cNvPr>
            <p:cNvSpPr/>
            <p:nvPr/>
          </p:nvSpPr>
          <p:spPr>
            <a:xfrm>
              <a:off x="4309554" y="3743322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B30237D4-9D2C-BC45-B885-9D221A30C875}"/>
                </a:ext>
              </a:extLst>
            </p:cNvPr>
            <p:cNvSpPr/>
            <p:nvPr/>
          </p:nvSpPr>
          <p:spPr>
            <a:xfrm>
              <a:off x="4309553" y="3501980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3B0EB71D-79BC-114D-BE46-588E3F054AF9}"/>
                </a:ext>
              </a:extLst>
            </p:cNvPr>
            <p:cNvSpPr/>
            <p:nvPr/>
          </p:nvSpPr>
          <p:spPr>
            <a:xfrm>
              <a:off x="4309553" y="4002250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 Box 94">
              <a:extLst>
                <a:ext uri="{FF2B5EF4-FFF2-40B4-BE49-F238E27FC236}">
                  <a16:creationId xmlns:a16="http://schemas.microsoft.com/office/drawing/2014/main" id="{5E181E31-9F63-AA46-9B2A-BFFC4E6A0264}"/>
                </a:ext>
              </a:extLst>
            </p:cNvPr>
            <p:cNvSpPr txBox="1"/>
            <p:nvPr/>
          </p:nvSpPr>
          <p:spPr>
            <a:xfrm>
              <a:off x="4327126" y="3632892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96" name="Text Box 95">
              <a:extLst>
                <a:ext uri="{FF2B5EF4-FFF2-40B4-BE49-F238E27FC236}">
                  <a16:creationId xmlns:a16="http://schemas.microsoft.com/office/drawing/2014/main" id="{4D5BB2E0-B56C-0E45-A0DF-26CD981B95A0}"/>
                </a:ext>
              </a:extLst>
            </p:cNvPr>
            <p:cNvSpPr txBox="1"/>
            <p:nvPr/>
          </p:nvSpPr>
          <p:spPr>
            <a:xfrm>
              <a:off x="4327126" y="3891134"/>
              <a:ext cx="415463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0FD5932D-2C87-494A-97E7-E039122E46DB}"/>
                </a:ext>
              </a:extLst>
            </p:cNvPr>
            <p:cNvSpPr/>
            <p:nvPr/>
          </p:nvSpPr>
          <p:spPr>
            <a:xfrm>
              <a:off x="4882430" y="3747490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AAF3BE09-3F63-3041-82C5-9B196506CFBC}"/>
                </a:ext>
              </a:extLst>
            </p:cNvPr>
            <p:cNvSpPr/>
            <p:nvPr/>
          </p:nvSpPr>
          <p:spPr>
            <a:xfrm>
              <a:off x="4875392" y="3506911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0D2CF8D2-7058-F14B-89AE-4F2B327701FC}"/>
                </a:ext>
              </a:extLst>
            </p:cNvPr>
            <p:cNvSpPr/>
            <p:nvPr/>
          </p:nvSpPr>
          <p:spPr>
            <a:xfrm>
              <a:off x="4418552" y="4282632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 Box 101">
              <a:extLst>
                <a:ext uri="{FF2B5EF4-FFF2-40B4-BE49-F238E27FC236}">
                  <a16:creationId xmlns:a16="http://schemas.microsoft.com/office/drawing/2014/main" id="{04245B23-D04B-C849-B840-B49DCBDED32F}"/>
                </a:ext>
              </a:extLst>
            </p:cNvPr>
            <p:cNvSpPr txBox="1"/>
            <p:nvPr/>
          </p:nvSpPr>
          <p:spPr>
            <a:xfrm>
              <a:off x="4671445" y="3641718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103" name="Text Box 102">
              <a:extLst>
                <a:ext uri="{FF2B5EF4-FFF2-40B4-BE49-F238E27FC236}">
                  <a16:creationId xmlns:a16="http://schemas.microsoft.com/office/drawing/2014/main" id="{741D837D-9E0F-6746-861D-B8763758286E}"/>
                </a:ext>
              </a:extLst>
            </p:cNvPr>
            <p:cNvSpPr txBox="1"/>
            <p:nvPr/>
          </p:nvSpPr>
          <p:spPr>
            <a:xfrm>
              <a:off x="4671445" y="3901574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104" name="Text Box 103">
              <a:extLst>
                <a:ext uri="{FF2B5EF4-FFF2-40B4-BE49-F238E27FC236}">
                  <a16:creationId xmlns:a16="http://schemas.microsoft.com/office/drawing/2014/main" id="{32773F4F-9F88-4247-B33F-E695D8313D18}"/>
                </a:ext>
              </a:extLst>
            </p:cNvPr>
            <p:cNvSpPr txBox="1"/>
            <p:nvPr/>
          </p:nvSpPr>
          <p:spPr>
            <a:xfrm>
              <a:off x="4647926" y="4171492"/>
              <a:ext cx="348026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or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C4F815F3-ADBF-AE4A-835C-14C759590523}"/>
                </a:ext>
              </a:extLst>
            </p:cNvPr>
            <p:cNvSpPr/>
            <p:nvPr/>
          </p:nvSpPr>
          <p:spPr>
            <a:xfrm>
              <a:off x="4882430" y="4006108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C545A564-131B-CC4A-B0E8-1BD779201E98}"/>
                </a:ext>
              </a:extLst>
            </p:cNvPr>
            <p:cNvSpPr/>
            <p:nvPr/>
          </p:nvSpPr>
          <p:spPr>
            <a:xfrm>
              <a:off x="4882430" y="4278581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 Box 108">
              <a:extLst>
                <a:ext uri="{FF2B5EF4-FFF2-40B4-BE49-F238E27FC236}">
                  <a16:creationId xmlns:a16="http://schemas.microsoft.com/office/drawing/2014/main" id="{9CC433AF-8B1B-E749-A597-AD166F7962C0}"/>
                </a:ext>
              </a:extLst>
            </p:cNvPr>
            <p:cNvSpPr txBox="1"/>
            <p:nvPr/>
          </p:nvSpPr>
          <p:spPr>
            <a:xfrm>
              <a:off x="4387194" y="4181869"/>
              <a:ext cx="337436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F3</a:t>
              </a:r>
            </a:p>
          </p:txBody>
        </p:sp>
        <p:sp>
          <p:nvSpPr>
            <p:cNvPr id="112" name="Text Box 111">
              <a:extLst>
                <a:ext uri="{FF2B5EF4-FFF2-40B4-BE49-F238E27FC236}">
                  <a16:creationId xmlns:a16="http://schemas.microsoft.com/office/drawing/2014/main" id="{DDE0E8AC-6537-8F45-B47D-61F0E056D3D9}"/>
                </a:ext>
              </a:extLst>
            </p:cNvPr>
            <p:cNvSpPr txBox="1"/>
            <p:nvPr/>
          </p:nvSpPr>
          <p:spPr>
            <a:xfrm>
              <a:off x="4879728" y="3641718"/>
              <a:ext cx="436727" cy="318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Shift</a:t>
              </a:r>
            </a:p>
          </p:txBody>
        </p:sp>
        <p:sp>
          <p:nvSpPr>
            <p:cNvPr id="113" name="Text Box 112">
              <a:extLst>
                <a:ext uri="{FF2B5EF4-FFF2-40B4-BE49-F238E27FC236}">
                  <a16:creationId xmlns:a16="http://schemas.microsoft.com/office/drawing/2014/main" id="{ED4E8A28-CEDC-5040-81B3-8D349C046CC7}"/>
                </a:ext>
              </a:extLst>
            </p:cNvPr>
            <p:cNvSpPr txBox="1"/>
            <p:nvPr/>
          </p:nvSpPr>
          <p:spPr>
            <a:xfrm>
              <a:off x="4879728" y="3899655"/>
              <a:ext cx="436727" cy="318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Shift</a:t>
              </a: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A03843C-FB99-3841-8604-5D03628DA283}"/>
                </a:ext>
              </a:extLst>
            </p:cNvPr>
            <p:cNvSpPr/>
            <p:nvPr/>
          </p:nvSpPr>
          <p:spPr>
            <a:xfrm>
              <a:off x="4882430" y="4541817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49F91FC9-74A1-9646-B178-5E7A898278F4}"/>
                </a:ext>
              </a:extLst>
            </p:cNvPr>
            <p:cNvSpPr/>
            <p:nvPr/>
          </p:nvSpPr>
          <p:spPr>
            <a:xfrm>
              <a:off x="4882430" y="4781962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BF3BE0B9-3FD8-EE43-8C9C-3129F5DB7F26}"/>
                </a:ext>
              </a:extLst>
            </p:cNvPr>
            <p:cNvSpPr/>
            <p:nvPr/>
          </p:nvSpPr>
          <p:spPr>
            <a:xfrm>
              <a:off x="4882430" y="5012871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 Box 116">
              <a:extLst>
                <a:ext uri="{FF2B5EF4-FFF2-40B4-BE49-F238E27FC236}">
                  <a16:creationId xmlns:a16="http://schemas.microsoft.com/office/drawing/2014/main" id="{FB3E26BB-51FB-EA40-85CB-76942352B084}"/>
                </a:ext>
              </a:extLst>
            </p:cNvPr>
            <p:cNvSpPr txBox="1"/>
            <p:nvPr/>
          </p:nvSpPr>
          <p:spPr>
            <a:xfrm>
              <a:off x="5222105" y="3643893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118" name="Text Box 117">
              <a:extLst>
                <a:ext uri="{FF2B5EF4-FFF2-40B4-BE49-F238E27FC236}">
                  <a16:creationId xmlns:a16="http://schemas.microsoft.com/office/drawing/2014/main" id="{6E6FFF81-1AD5-A245-AF07-C6FF89A9DC90}"/>
                </a:ext>
              </a:extLst>
            </p:cNvPr>
            <p:cNvSpPr txBox="1"/>
            <p:nvPr/>
          </p:nvSpPr>
          <p:spPr>
            <a:xfrm>
              <a:off x="5222105" y="3903266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119" name="Text Box 118">
              <a:extLst>
                <a:ext uri="{FF2B5EF4-FFF2-40B4-BE49-F238E27FC236}">
                  <a16:creationId xmlns:a16="http://schemas.microsoft.com/office/drawing/2014/main" id="{6F5D3AA3-DF7D-F340-9294-C69BEBB8E5AF}"/>
                </a:ext>
              </a:extLst>
            </p:cNvPr>
            <p:cNvSpPr txBox="1"/>
            <p:nvPr/>
          </p:nvSpPr>
          <p:spPr>
            <a:xfrm>
              <a:off x="5222105" y="4167035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120" name="Text Box 119">
              <a:extLst>
                <a:ext uri="{FF2B5EF4-FFF2-40B4-BE49-F238E27FC236}">
                  <a16:creationId xmlns:a16="http://schemas.microsoft.com/office/drawing/2014/main" id="{ACBE4673-568D-B74D-94F6-03A00E936056}"/>
                </a:ext>
              </a:extLst>
            </p:cNvPr>
            <p:cNvSpPr txBox="1"/>
            <p:nvPr/>
          </p:nvSpPr>
          <p:spPr>
            <a:xfrm>
              <a:off x="5233903" y="4426408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121" name="Text Box 120">
              <a:extLst>
                <a:ext uri="{FF2B5EF4-FFF2-40B4-BE49-F238E27FC236}">
                  <a16:creationId xmlns:a16="http://schemas.microsoft.com/office/drawing/2014/main" id="{555477B0-4E37-C543-BA85-B292C02E99D2}"/>
                </a:ext>
              </a:extLst>
            </p:cNvPr>
            <p:cNvSpPr txBox="1"/>
            <p:nvPr/>
          </p:nvSpPr>
          <p:spPr>
            <a:xfrm>
              <a:off x="5222105" y="4672592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122" name="Text Box 121">
              <a:extLst>
                <a:ext uri="{FF2B5EF4-FFF2-40B4-BE49-F238E27FC236}">
                  <a16:creationId xmlns:a16="http://schemas.microsoft.com/office/drawing/2014/main" id="{632FF89D-0A03-5D43-A976-D70C007DE03D}"/>
                </a:ext>
              </a:extLst>
            </p:cNvPr>
            <p:cNvSpPr txBox="1"/>
            <p:nvPr/>
          </p:nvSpPr>
          <p:spPr>
            <a:xfrm>
              <a:off x="5222105" y="4905589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721F7A3E-E233-F34A-971E-110E27337DD3}"/>
                </a:ext>
              </a:extLst>
            </p:cNvPr>
            <p:cNvSpPr/>
            <p:nvPr/>
          </p:nvSpPr>
          <p:spPr>
            <a:xfrm>
              <a:off x="5422867" y="3503964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2FB2D163-B37A-3242-B551-085D794A84C4}"/>
                </a:ext>
              </a:extLst>
            </p:cNvPr>
            <p:cNvSpPr/>
            <p:nvPr/>
          </p:nvSpPr>
          <p:spPr>
            <a:xfrm>
              <a:off x="5422867" y="3746648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20EF5A2F-B484-CF49-9648-E3EA5D29F378}"/>
                </a:ext>
              </a:extLst>
            </p:cNvPr>
            <p:cNvSpPr/>
            <p:nvPr/>
          </p:nvSpPr>
          <p:spPr>
            <a:xfrm>
              <a:off x="5422867" y="4002333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7242F2DA-9BED-5142-B697-C1E3124E38B1}"/>
                </a:ext>
              </a:extLst>
            </p:cNvPr>
            <p:cNvSpPr/>
            <p:nvPr/>
          </p:nvSpPr>
          <p:spPr>
            <a:xfrm>
              <a:off x="5422867" y="4275352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A377D5EF-C024-E142-B665-06BABC16A428}"/>
                </a:ext>
              </a:extLst>
            </p:cNvPr>
            <p:cNvSpPr/>
            <p:nvPr/>
          </p:nvSpPr>
          <p:spPr>
            <a:xfrm>
              <a:off x="5422867" y="4539705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5754777-C5AA-1E4C-A416-E830D20E13EF}"/>
                </a:ext>
              </a:extLst>
            </p:cNvPr>
            <p:cNvSpPr/>
            <p:nvPr/>
          </p:nvSpPr>
          <p:spPr>
            <a:xfrm>
              <a:off x="5422867" y="4782389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4883616-440E-7947-AD3F-EE339393A11D}"/>
                </a:ext>
              </a:extLst>
            </p:cNvPr>
            <p:cNvSpPr/>
            <p:nvPr/>
          </p:nvSpPr>
          <p:spPr>
            <a:xfrm>
              <a:off x="5422867" y="5012073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 Box 131">
              <a:extLst>
                <a:ext uri="{FF2B5EF4-FFF2-40B4-BE49-F238E27FC236}">
                  <a16:creationId xmlns:a16="http://schemas.microsoft.com/office/drawing/2014/main" id="{07920EA4-4E57-1545-9B25-70723D48729B}"/>
                </a:ext>
              </a:extLst>
            </p:cNvPr>
            <p:cNvSpPr txBox="1"/>
            <p:nvPr/>
          </p:nvSpPr>
          <p:spPr>
            <a:xfrm>
              <a:off x="4900994" y="4168812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133" name="Text Box 132">
              <a:extLst>
                <a:ext uri="{FF2B5EF4-FFF2-40B4-BE49-F238E27FC236}">
                  <a16:creationId xmlns:a16="http://schemas.microsoft.com/office/drawing/2014/main" id="{F9BD3897-9F72-0041-A9BB-01CA338940D4}"/>
                </a:ext>
              </a:extLst>
            </p:cNvPr>
            <p:cNvSpPr txBox="1"/>
            <p:nvPr/>
          </p:nvSpPr>
          <p:spPr>
            <a:xfrm>
              <a:off x="4900994" y="4429309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134" name="Text Box 133">
              <a:extLst>
                <a:ext uri="{FF2B5EF4-FFF2-40B4-BE49-F238E27FC236}">
                  <a16:creationId xmlns:a16="http://schemas.microsoft.com/office/drawing/2014/main" id="{19A40E05-F7A7-234E-BF66-EA51F664B492}"/>
                </a:ext>
              </a:extLst>
            </p:cNvPr>
            <p:cNvSpPr txBox="1"/>
            <p:nvPr/>
          </p:nvSpPr>
          <p:spPr>
            <a:xfrm>
              <a:off x="4900994" y="4673857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135" name="Text Box 134">
              <a:extLst>
                <a:ext uri="{FF2B5EF4-FFF2-40B4-BE49-F238E27FC236}">
                  <a16:creationId xmlns:a16="http://schemas.microsoft.com/office/drawing/2014/main" id="{8BCEBD41-ED24-AA4C-8421-D86DEB84FF89}"/>
                </a:ext>
              </a:extLst>
            </p:cNvPr>
            <p:cNvSpPr txBox="1"/>
            <p:nvPr/>
          </p:nvSpPr>
          <p:spPr>
            <a:xfrm>
              <a:off x="4900994" y="4902458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138" name="Text Box 137">
              <a:extLst>
                <a:ext uri="{FF2B5EF4-FFF2-40B4-BE49-F238E27FC236}">
                  <a16:creationId xmlns:a16="http://schemas.microsoft.com/office/drawing/2014/main" id="{A51EDDB2-FE2F-2F44-83E0-08F5F1465F15}"/>
                </a:ext>
              </a:extLst>
            </p:cNvPr>
            <p:cNvSpPr txBox="1"/>
            <p:nvPr/>
          </p:nvSpPr>
          <p:spPr>
            <a:xfrm>
              <a:off x="5416298" y="3642125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N</a:t>
              </a:r>
            </a:p>
          </p:txBody>
        </p:sp>
        <p:sp>
          <p:nvSpPr>
            <p:cNvPr id="139" name="Text Box 138">
              <a:extLst>
                <a:ext uri="{FF2B5EF4-FFF2-40B4-BE49-F238E27FC236}">
                  <a16:creationId xmlns:a16="http://schemas.microsoft.com/office/drawing/2014/main" id="{3B39673C-6AEB-3C4E-BDEA-133B87C7AF08}"/>
                </a:ext>
              </a:extLst>
            </p:cNvPr>
            <p:cNvSpPr txBox="1"/>
            <p:nvPr/>
          </p:nvSpPr>
          <p:spPr>
            <a:xfrm>
              <a:off x="5416298" y="3901559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B</a:t>
              </a:r>
            </a:p>
          </p:txBody>
        </p:sp>
        <p:sp>
          <p:nvSpPr>
            <p:cNvPr id="140" name="Text Box 139">
              <a:extLst>
                <a:ext uri="{FF2B5EF4-FFF2-40B4-BE49-F238E27FC236}">
                  <a16:creationId xmlns:a16="http://schemas.microsoft.com/office/drawing/2014/main" id="{EAC7D946-BDF5-2247-8D90-C78FC56D4ED0}"/>
                </a:ext>
              </a:extLst>
            </p:cNvPr>
            <p:cNvSpPr txBox="1"/>
            <p:nvPr/>
          </p:nvSpPr>
          <p:spPr>
            <a:xfrm>
              <a:off x="5416298" y="4173753"/>
              <a:ext cx="236021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E</a:t>
              </a:r>
            </a:p>
          </p:txBody>
        </p:sp>
        <p:sp>
          <p:nvSpPr>
            <p:cNvPr id="141" name="Text Box 140">
              <a:extLst>
                <a:ext uri="{FF2B5EF4-FFF2-40B4-BE49-F238E27FC236}">
                  <a16:creationId xmlns:a16="http://schemas.microsoft.com/office/drawing/2014/main" id="{41942C35-9685-CC47-81B8-0C4E930B3F9F}"/>
                </a:ext>
              </a:extLst>
            </p:cNvPr>
            <p:cNvSpPr txBox="1"/>
            <p:nvPr/>
          </p:nvSpPr>
          <p:spPr>
            <a:xfrm>
              <a:off x="5416298" y="4437440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42" name="Text Box 141">
              <a:extLst>
                <a:ext uri="{FF2B5EF4-FFF2-40B4-BE49-F238E27FC236}">
                  <a16:creationId xmlns:a16="http://schemas.microsoft.com/office/drawing/2014/main" id="{1EB47EEE-C4E0-934A-8AA6-1643BDFBDD0F}"/>
                </a:ext>
              </a:extLst>
            </p:cNvPr>
            <p:cNvSpPr txBox="1"/>
            <p:nvPr/>
          </p:nvSpPr>
          <p:spPr>
            <a:xfrm>
              <a:off x="5416298" y="4684116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3" name="Text Box 142">
              <a:extLst>
                <a:ext uri="{FF2B5EF4-FFF2-40B4-BE49-F238E27FC236}">
                  <a16:creationId xmlns:a16="http://schemas.microsoft.com/office/drawing/2014/main" id="{62907524-8599-544B-BDA7-1B151A73475D}"/>
                </a:ext>
              </a:extLst>
            </p:cNvPr>
            <p:cNvSpPr txBox="1"/>
            <p:nvPr/>
          </p:nvSpPr>
          <p:spPr>
            <a:xfrm>
              <a:off x="5416298" y="4913779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8" name="Text Box 187">
              <a:extLst>
                <a:ext uri="{FF2B5EF4-FFF2-40B4-BE49-F238E27FC236}">
                  <a16:creationId xmlns:a16="http://schemas.microsoft.com/office/drawing/2014/main" id="{C97D7A40-BDB4-0841-A9AC-5C3137693213}"/>
                </a:ext>
              </a:extLst>
            </p:cNvPr>
            <p:cNvSpPr txBox="1"/>
            <p:nvPr/>
          </p:nvSpPr>
          <p:spPr>
            <a:xfrm>
              <a:off x="4327126" y="3398431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189" name="Text Box 188">
              <a:extLst>
                <a:ext uri="{FF2B5EF4-FFF2-40B4-BE49-F238E27FC236}">
                  <a16:creationId xmlns:a16="http://schemas.microsoft.com/office/drawing/2014/main" id="{673B9796-40F4-9043-A904-C0A2E8E26C3B}"/>
                </a:ext>
              </a:extLst>
            </p:cNvPr>
            <p:cNvSpPr txBox="1"/>
            <p:nvPr/>
          </p:nvSpPr>
          <p:spPr>
            <a:xfrm>
              <a:off x="4879728" y="3397878"/>
              <a:ext cx="436727" cy="318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Shift</a:t>
              </a:r>
            </a:p>
          </p:txBody>
        </p:sp>
        <p:sp>
          <p:nvSpPr>
            <p:cNvPr id="190" name="Text Box 189">
              <a:extLst>
                <a:ext uri="{FF2B5EF4-FFF2-40B4-BE49-F238E27FC236}">
                  <a16:creationId xmlns:a16="http://schemas.microsoft.com/office/drawing/2014/main" id="{9E7C759B-42D8-1044-BAF0-BDFC09458452}"/>
                </a:ext>
              </a:extLst>
            </p:cNvPr>
            <p:cNvSpPr txBox="1"/>
            <p:nvPr/>
          </p:nvSpPr>
          <p:spPr>
            <a:xfrm>
              <a:off x="5416298" y="3398285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E</a:t>
              </a:r>
            </a:p>
          </p:txBody>
        </p:sp>
      </p:grpSp>
      <p:grpSp>
        <p:nvGrpSpPr>
          <p:cNvPr id="8" name="Group 7" descr="list of general Outlook keyboard shortcuts ">
            <a:extLst>
              <a:ext uri="{FF2B5EF4-FFF2-40B4-BE49-F238E27FC236}">
                <a16:creationId xmlns:a16="http://schemas.microsoft.com/office/drawing/2014/main" id="{F26DA4D4-7767-4352-8D0C-69A2A06426A7}"/>
              </a:ext>
            </a:extLst>
          </p:cNvPr>
          <p:cNvGrpSpPr/>
          <p:nvPr/>
        </p:nvGrpSpPr>
        <p:grpSpPr>
          <a:xfrm>
            <a:off x="5897101" y="3397708"/>
            <a:ext cx="3886201" cy="1714838"/>
            <a:chOff x="5897101" y="3397708"/>
            <a:chExt cx="3886201" cy="171483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BF41022-A115-2F48-91AB-8D2751E3A756}"/>
                </a:ext>
              </a:extLst>
            </p:cNvPr>
            <p:cNvSpPr/>
            <p:nvPr/>
          </p:nvSpPr>
          <p:spPr>
            <a:xfrm>
              <a:off x="5897101" y="3488279"/>
              <a:ext cx="3881141" cy="222068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C132523-68CB-6D40-9F0A-A23076D073B5}"/>
                </a:ext>
              </a:extLst>
            </p:cNvPr>
            <p:cNvSpPr/>
            <p:nvPr/>
          </p:nvSpPr>
          <p:spPr>
            <a:xfrm>
              <a:off x="5897101" y="3985073"/>
              <a:ext cx="3881141" cy="222068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EFEF62-E5A0-0A4D-B2C6-0020003D759B}"/>
                </a:ext>
              </a:extLst>
            </p:cNvPr>
            <p:cNvSpPr/>
            <p:nvPr/>
          </p:nvSpPr>
          <p:spPr>
            <a:xfrm>
              <a:off x="5902161" y="4525609"/>
              <a:ext cx="3881141" cy="222068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 Box 44">
              <a:extLst>
                <a:ext uri="{FF2B5EF4-FFF2-40B4-BE49-F238E27FC236}">
                  <a16:creationId xmlns:a16="http://schemas.microsoft.com/office/drawing/2014/main" id="{BE8CB83F-3B4A-A940-B32B-DF7B826E944C}"/>
                </a:ext>
              </a:extLst>
            </p:cNvPr>
            <p:cNvSpPr txBox="1"/>
            <p:nvPr/>
          </p:nvSpPr>
          <p:spPr>
            <a:xfrm>
              <a:off x="5940691" y="3481330"/>
              <a:ext cx="257632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Switch to tasks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Switch to notes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Print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Delete selected item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Find and replace within an open item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Use advanced find</a:t>
              </a:r>
            </a:p>
          </p:txBody>
        </p:sp>
        <p:sp>
          <p:nvSpPr>
            <p:cNvPr id="193" name="Text Box 192">
              <a:extLst>
                <a:ext uri="{FF2B5EF4-FFF2-40B4-BE49-F238E27FC236}">
                  <a16:creationId xmlns:a16="http://schemas.microsoft.com/office/drawing/2014/main" id="{D76D0F01-E520-4F45-89D6-AD7C06513F6D}"/>
                </a:ext>
              </a:extLst>
            </p:cNvPr>
            <p:cNvSpPr txBox="1"/>
            <p:nvPr/>
          </p:nvSpPr>
          <p:spPr>
            <a:xfrm>
              <a:off x="8737008" y="4682557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195" name="Text Box 194">
              <a:extLst>
                <a:ext uri="{FF2B5EF4-FFF2-40B4-BE49-F238E27FC236}">
                  <a16:creationId xmlns:a16="http://schemas.microsoft.com/office/drawing/2014/main" id="{980EE6A3-C60A-EA43-9D18-BD2ADEC78FB4}"/>
                </a:ext>
              </a:extLst>
            </p:cNvPr>
            <p:cNvSpPr txBox="1"/>
            <p:nvPr/>
          </p:nvSpPr>
          <p:spPr>
            <a:xfrm>
              <a:off x="8940603" y="3400983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Shift</a:t>
              </a:r>
            </a:p>
          </p:txBody>
        </p:sp>
        <p:sp>
          <p:nvSpPr>
            <p:cNvPr id="196" name="Text Box 195">
              <a:extLst>
                <a:ext uri="{FF2B5EF4-FFF2-40B4-BE49-F238E27FC236}">
                  <a16:creationId xmlns:a16="http://schemas.microsoft.com/office/drawing/2014/main" id="{C935BD6D-0363-7E4C-9DCC-946448D78EDE}"/>
                </a:ext>
              </a:extLst>
            </p:cNvPr>
            <p:cNvSpPr txBox="1"/>
            <p:nvPr/>
          </p:nvSpPr>
          <p:spPr>
            <a:xfrm>
              <a:off x="9294777" y="3397708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197" name="Text Box 196">
              <a:extLst>
                <a:ext uri="{FF2B5EF4-FFF2-40B4-BE49-F238E27FC236}">
                  <a16:creationId xmlns:a16="http://schemas.microsoft.com/office/drawing/2014/main" id="{211CF361-6111-9641-A201-BD9848ECDE11}"/>
                </a:ext>
              </a:extLst>
            </p:cNvPr>
            <p:cNvSpPr txBox="1"/>
            <p:nvPr/>
          </p:nvSpPr>
          <p:spPr>
            <a:xfrm>
              <a:off x="9477172" y="3403956"/>
              <a:ext cx="236021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E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3FA750F1-A632-8242-8C06-59029EA11984}"/>
                </a:ext>
              </a:extLst>
            </p:cNvPr>
            <p:cNvSpPr/>
            <p:nvPr/>
          </p:nvSpPr>
          <p:spPr>
            <a:xfrm>
              <a:off x="8943304" y="3747490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C80B939-F3DD-4D46-8077-F3D5FB1CD7E7}"/>
                </a:ext>
              </a:extLst>
            </p:cNvPr>
            <p:cNvSpPr/>
            <p:nvPr/>
          </p:nvSpPr>
          <p:spPr>
            <a:xfrm>
              <a:off x="8936266" y="3506911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6A43F4C2-1CD7-3948-8383-7D6531C171D7}"/>
                </a:ext>
              </a:extLst>
            </p:cNvPr>
            <p:cNvSpPr/>
            <p:nvPr/>
          </p:nvSpPr>
          <p:spPr>
            <a:xfrm>
              <a:off x="8943304" y="4006108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ADA91CF7-3465-C447-A488-BDA15725F36F}"/>
                </a:ext>
              </a:extLst>
            </p:cNvPr>
            <p:cNvSpPr/>
            <p:nvPr/>
          </p:nvSpPr>
          <p:spPr>
            <a:xfrm>
              <a:off x="8943304" y="4278581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 Box 211">
              <a:extLst>
                <a:ext uri="{FF2B5EF4-FFF2-40B4-BE49-F238E27FC236}">
                  <a16:creationId xmlns:a16="http://schemas.microsoft.com/office/drawing/2014/main" id="{1D5A7BF4-744E-E24E-B467-75A020411CBC}"/>
                </a:ext>
              </a:extLst>
            </p:cNvPr>
            <p:cNvSpPr txBox="1"/>
            <p:nvPr/>
          </p:nvSpPr>
          <p:spPr>
            <a:xfrm>
              <a:off x="8940603" y="3641718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213" name="Text Box 212">
              <a:extLst>
                <a:ext uri="{FF2B5EF4-FFF2-40B4-BE49-F238E27FC236}">
                  <a16:creationId xmlns:a16="http://schemas.microsoft.com/office/drawing/2014/main" id="{3E34AD9F-08D5-CA46-AC0E-A22B0AAFC047}"/>
                </a:ext>
              </a:extLst>
            </p:cNvPr>
            <p:cNvSpPr txBox="1"/>
            <p:nvPr/>
          </p:nvSpPr>
          <p:spPr>
            <a:xfrm>
              <a:off x="8940603" y="3899655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C22EEE00-D57C-3E42-9EC8-83AE2C6C053F}"/>
                </a:ext>
              </a:extLst>
            </p:cNvPr>
            <p:cNvSpPr/>
            <p:nvPr/>
          </p:nvSpPr>
          <p:spPr>
            <a:xfrm>
              <a:off x="8943304" y="4541817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4213ADC3-79C3-634B-AF96-B78DA94C3785}"/>
                </a:ext>
              </a:extLst>
            </p:cNvPr>
            <p:cNvSpPr/>
            <p:nvPr/>
          </p:nvSpPr>
          <p:spPr>
            <a:xfrm>
              <a:off x="8943304" y="4781962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Text Box 216">
              <a:extLst>
                <a:ext uri="{FF2B5EF4-FFF2-40B4-BE49-F238E27FC236}">
                  <a16:creationId xmlns:a16="http://schemas.microsoft.com/office/drawing/2014/main" id="{E3C247E7-272C-A445-8923-12710E50F133}"/>
                </a:ext>
              </a:extLst>
            </p:cNvPr>
            <p:cNvSpPr txBox="1"/>
            <p:nvPr/>
          </p:nvSpPr>
          <p:spPr>
            <a:xfrm>
              <a:off x="9294777" y="3643893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218" name="Text Box 217">
              <a:extLst>
                <a:ext uri="{FF2B5EF4-FFF2-40B4-BE49-F238E27FC236}">
                  <a16:creationId xmlns:a16="http://schemas.microsoft.com/office/drawing/2014/main" id="{4F3C4E80-C693-7247-9EEC-C560360E3739}"/>
                </a:ext>
              </a:extLst>
            </p:cNvPr>
            <p:cNvSpPr txBox="1"/>
            <p:nvPr/>
          </p:nvSpPr>
          <p:spPr>
            <a:xfrm>
              <a:off x="9294777" y="3903266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219" name="Text Box 218">
              <a:extLst>
                <a:ext uri="{FF2B5EF4-FFF2-40B4-BE49-F238E27FC236}">
                  <a16:creationId xmlns:a16="http://schemas.microsoft.com/office/drawing/2014/main" id="{E589C78B-048B-774F-9BF4-877522F18B9E}"/>
                </a:ext>
              </a:extLst>
            </p:cNvPr>
            <p:cNvSpPr txBox="1"/>
            <p:nvPr/>
          </p:nvSpPr>
          <p:spPr>
            <a:xfrm>
              <a:off x="9294777" y="4167035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220" name="Text Box 219">
              <a:extLst>
                <a:ext uri="{FF2B5EF4-FFF2-40B4-BE49-F238E27FC236}">
                  <a16:creationId xmlns:a16="http://schemas.microsoft.com/office/drawing/2014/main" id="{81896336-4B37-6F4B-8D22-B06CF98DB46E}"/>
                </a:ext>
              </a:extLst>
            </p:cNvPr>
            <p:cNvSpPr txBox="1"/>
            <p:nvPr/>
          </p:nvSpPr>
          <p:spPr>
            <a:xfrm>
              <a:off x="9294777" y="4426408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221" name="Text Box 220">
              <a:extLst>
                <a:ext uri="{FF2B5EF4-FFF2-40B4-BE49-F238E27FC236}">
                  <a16:creationId xmlns:a16="http://schemas.microsoft.com/office/drawing/2014/main" id="{8BB0E593-E403-DF43-8F3B-3DCD1438BB8F}"/>
                </a:ext>
              </a:extLst>
            </p:cNvPr>
            <p:cNvSpPr txBox="1"/>
            <p:nvPr/>
          </p:nvSpPr>
          <p:spPr>
            <a:xfrm>
              <a:off x="9294777" y="4672592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51C313F9-2E22-214A-9157-AC3EB9351F99}"/>
                </a:ext>
              </a:extLst>
            </p:cNvPr>
            <p:cNvSpPr/>
            <p:nvPr/>
          </p:nvSpPr>
          <p:spPr>
            <a:xfrm>
              <a:off x="9483741" y="3503964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17A7CAAE-51E3-354F-9507-971211E4F429}"/>
                </a:ext>
              </a:extLst>
            </p:cNvPr>
            <p:cNvSpPr/>
            <p:nvPr/>
          </p:nvSpPr>
          <p:spPr>
            <a:xfrm>
              <a:off x="9483741" y="3746648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B5FA561C-FBED-534E-AD2D-1FFB54875634}"/>
                </a:ext>
              </a:extLst>
            </p:cNvPr>
            <p:cNvSpPr/>
            <p:nvPr/>
          </p:nvSpPr>
          <p:spPr>
            <a:xfrm>
              <a:off x="9483741" y="4002333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363F7994-EA6C-834B-967D-0C7CD09FCE7D}"/>
                </a:ext>
              </a:extLst>
            </p:cNvPr>
            <p:cNvSpPr/>
            <p:nvPr/>
          </p:nvSpPr>
          <p:spPr>
            <a:xfrm>
              <a:off x="9483741" y="4275352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1FD8C41B-520E-7C45-8FFB-247BF8F76E58}"/>
                </a:ext>
              </a:extLst>
            </p:cNvPr>
            <p:cNvSpPr/>
            <p:nvPr/>
          </p:nvSpPr>
          <p:spPr>
            <a:xfrm>
              <a:off x="9483741" y="4539705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E8C966D8-A29F-1849-999E-4187101E2EC9}"/>
                </a:ext>
              </a:extLst>
            </p:cNvPr>
            <p:cNvSpPr/>
            <p:nvPr/>
          </p:nvSpPr>
          <p:spPr>
            <a:xfrm>
              <a:off x="9483741" y="4782389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 Box 229">
              <a:extLst>
                <a:ext uri="{FF2B5EF4-FFF2-40B4-BE49-F238E27FC236}">
                  <a16:creationId xmlns:a16="http://schemas.microsoft.com/office/drawing/2014/main" id="{1D2A2B9D-47EF-6346-B884-A5F97017A1EC}"/>
                </a:ext>
              </a:extLst>
            </p:cNvPr>
            <p:cNvSpPr txBox="1"/>
            <p:nvPr/>
          </p:nvSpPr>
          <p:spPr>
            <a:xfrm>
              <a:off x="8961868" y="4168812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231" name="Text Box 230">
              <a:extLst>
                <a:ext uri="{FF2B5EF4-FFF2-40B4-BE49-F238E27FC236}">
                  <a16:creationId xmlns:a16="http://schemas.microsoft.com/office/drawing/2014/main" id="{8DD7F678-CC63-3F4F-AC95-7B9C1B47E99C}"/>
                </a:ext>
              </a:extLst>
            </p:cNvPr>
            <p:cNvSpPr txBox="1"/>
            <p:nvPr/>
          </p:nvSpPr>
          <p:spPr>
            <a:xfrm>
              <a:off x="8961868" y="4429309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232" name="Text Box 231">
              <a:extLst>
                <a:ext uri="{FF2B5EF4-FFF2-40B4-BE49-F238E27FC236}">
                  <a16:creationId xmlns:a16="http://schemas.microsoft.com/office/drawing/2014/main" id="{63E4554D-9F5C-0941-848F-D554B15E7BF7}"/>
                </a:ext>
              </a:extLst>
            </p:cNvPr>
            <p:cNvSpPr txBox="1"/>
            <p:nvPr/>
          </p:nvSpPr>
          <p:spPr>
            <a:xfrm>
              <a:off x="8961868" y="4673857"/>
              <a:ext cx="440640" cy="318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Shift</a:t>
              </a:r>
            </a:p>
          </p:txBody>
        </p:sp>
        <p:sp>
          <p:nvSpPr>
            <p:cNvPr id="234" name="Text Box 233">
              <a:extLst>
                <a:ext uri="{FF2B5EF4-FFF2-40B4-BE49-F238E27FC236}">
                  <a16:creationId xmlns:a16="http://schemas.microsoft.com/office/drawing/2014/main" id="{A57D2817-3C42-5A49-B445-DCF1A7F1D11A}"/>
                </a:ext>
              </a:extLst>
            </p:cNvPr>
            <p:cNvSpPr txBox="1"/>
            <p:nvPr/>
          </p:nvSpPr>
          <p:spPr>
            <a:xfrm>
              <a:off x="9477172" y="3642125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5" name="Text Box 234">
              <a:extLst>
                <a:ext uri="{FF2B5EF4-FFF2-40B4-BE49-F238E27FC236}">
                  <a16:creationId xmlns:a16="http://schemas.microsoft.com/office/drawing/2014/main" id="{864B8CDA-7A65-DC4B-A0FD-ED45AA508AB3}"/>
                </a:ext>
              </a:extLst>
            </p:cNvPr>
            <p:cNvSpPr txBox="1"/>
            <p:nvPr/>
          </p:nvSpPr>
          <p:spPr>
            <a:xfrm>
              <a:off x="9477172" y="3901559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P</a:t>
              </a:r>
            </a:p>
          </p:txBody>
        </p:sp>
        <p:sp>
          <p:nvSpPr>
            <p:cNvPr id="236" name="Text Box 235">
              <a:extLst>
                <a:ext uri="{FF2B5EF4-FFF2-40B4-BE49-F238E27FC236}">
                  <a16:creationId xmlns:a16="http://schemas.microsoft.com/office/drawing/2014/main" id="{C6C90ADF-A125-1149-861D-6C9B5CB2BFF8}"/>
                </a:ext>
              </a:extLst>
            </p:cNvPr>
            <p:cNvSpPr txBox="1"/>
            <p:nvPr/>
          </p:nvSpPr>
          <p:spPr>
            <a:xfrm>
              <a:off x="9477172" y="4173753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D</a:t>
              </a:r>
            </a:p>
          </p:txBody>
        </p:sp>
        <p:sp>
          <p:nvSpPr>
            <p:cNvPr id="237" name="Text Box 236">
              <a:extLst>
                <a:ext uri="{FF2B5EF4-FFF2-40B4-BE49-F238E27FC236}">
                  <a16:creationId xmlns:a16="http://schemas.microsoft.com/office/drawing/2014/main" id="{FEB1980E-ACB6-0B40-9704-D0C120614845}"/>
                </a:ext>
              </a:extLst>
            </p:cNvPr>
            <p:cNvSpPr txBox="1"/>
            <p:nvPr/>
          </p:nvSpPr>
          <p:spPr>
            <a:xfrm>
              <a:off x="9477172" y="4437440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H</a:t>
              </a:r>
            </a:p>
          </p:txBody>
        </p:sp>
        <p:sp>
          <p:nvSpPr>
            <p:cNvPr id="238" name="Text Box 237">
              <a:extLst>
                <a:ext uri="{FF2B5EF4-FFF2-40B4-BE49-F238E27FC236}">
                  <a16:creationId xmlns:a16="http://schemas.microsoft.com/office/drawing/2014/main" id="{6F32C851-424E-5945-8D8D-4FE630AEFC7F}"/>
                </a:ext>
              </a:extLst>
            </p:cNvPr>
            <p:cNvSpPr txBox="1"/>
            <p:nvPr/>
          </p:nvSpPr>
          <p:spPr>
            <a:xfrm>
              <a:off x="9477172" y="4684116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F</a:t>
              </a:r>
            </a:p>
          </p:txBody>
        </p:sp>
        <p:sp>
          <p:nvSpPr>
            <p:cNvPr id="241" name="Text Box 240">
              <a:extLst>
                <a:ext uri="{FF2B5EF4-FFF2-40B4-BE49-F238E27FC236}">
                  <a16:creationId xmlns:a16="http://schemas.microsoft.com/office/drawing/2014/main" id="{1B7A0136-1213-AD45-B27E-D245BD5A6BBA}"/>
                </a:ext>
              </a:extLst>
            </p:cNvPr>
            <p:cNvSpPr txBox="1"/>
            <p:nvPr/>
          </p:nvSpPr>
          <p:spPr>
            <a:xfrm>
              <a:off x="8940603" y="3397878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242" name="Text Box 241">
              <a:extLst>
                <a:ext uri="{FF2B5EF4-FFF2-40B4-BE49-F238E27FC236}">
                  <a16:creationId xmlns:a16="http://schemas.microsoft.com/office/drawing/2014/main" id="{F32067AD-7B9D-6947-9492-5DDF841FE0B2}"/>
                </a:ext>
              </a:extLst>
            </p:cNvPr>
            <p:cNvSpPr txBox="1"/>
            <p:nvPr/>
          </p:nvSpPr>
          <p:spPr>
            <a:xfrm>
              <a:off x="9477172" y="3398285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B997F8C9-FC3F-814B-ADB5-11EBBB577251}"/>
                </a:ext>
              </a:extLst>
            </p:cNvPr>
            <p:cNvSpPr/>
            <p:nvPr/>
          </p:nvSpPr>
          <p:spPr>
            <a:xfrm>
              <a:off x="8361867" y="4798070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4" name="Text Box 243">
            <a:extLst>
              <a:ext uri="{FF2B5EF4-FFF2-40B4-BE49-F238E27FC236}">
                <a16:creationId xmlns:a16="http://schemas.microsoft.com/office/drawing/2014/main" id="{F0E0D0FD-D9A8-9C4E-91DB-33E6A84156BD}"/>
              </a:ext>
            </a:extLst>
          </p:cNvPr>
          <p:cNvSpPr txBox="1"/>
          <p:nvPr/>
        </p:nvSpPr>
        <p:spPr>
          <a:xfrm>
            <a:off x="8380814" y="4684399"/>
            <a:ext cx="415462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>
                <a:solidFill>
                  <a:srgbClr val="0078D7"/>
                </a:solidFill>
                <a:latin typeface="Segoe UI Light" panose="020B0502040204020203" pitchFamily="34" charset="0"/>
              </a:rPr>
              <a:t>Ctrl</a:t>
            </a:r>
          </a:p>
        </p:txBody>
      </p:sp>
      <p:grpSp>
        <p:nvGrpSpPr>
          <p:cNvPr id="9" name="Group 8" descr="list of Outlook keyboard shortcuts for mail">
            <a:extLst>
              <a:ext uri="{FF2B5EF4-FFF2-40B4-BE49-F238E27FC236}">
                <a16:creationId xmlns:a16="http://schemas.microsoft.com/office/drawing/2014/main" id="{96C26A10-8D0A-4969-A5BA-D73C5710CC4E}"/>
              </a:ext>
            </a:extLst>
          </p:cNvPr>
          <p:cNvGrpSpPr/>
          <p:nvPr/>
        </p:nvGrpSpPr>
        <p:grpSpPr>
          <a:xfrm>
            <a:off x="1827327" y="5848726"/>
            <a:ext cx="3930174" cy="1729907"/>
            <a:chOff x="1827327" y="5848726"/>
            <a:chExt cx="3930174" cy="172990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306F947-3C74-8F41-9387-6D621B1D3853}"/>
                </a:ext>
              </a:extLst>
            </p:cNvPr>
            <p:cNvSpPr/>
            <p:nvPr/>
          </p:nvSpPr>
          <p:spPr>
            <a:xfrm>
              <a:off x="1828800" y="5933090"/>
              <a:ext cx="3881141" cy="226800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6E0B21E-C3A8-E647-AC4A-629871604A81}"/>
                </a:ext>
              </a:extLst>
            </p:cNvPr>
            <p:cNvSpPr/>
            <p:nvPr/>
          </p:nvSpPr>
          <p:spPr>
            <a:xfrm>
              <a:off x="1827328" y="6429884"/>
              <a:ext cx="3881141" cy="420336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38DE4A-B17F-2046-AB7F-9A9DC62487D0}"/>
                </a:ext>
              </a:extLst>
            </p:cNvPr>
            <p:cNvSpPr/>
            <p:nvPr/>
          </p:nvSpPr>
          <p:spPr>
            <a:xfrm>
              <a:off x="1827327" y="7326811"/>
              <a:ext cx="3881141" cy="226800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 Box 39">
              <a:extLst>
                <a:ext uri="{FF2B5EF4-FFF2-40B4-BE49-F238E27FC236}">
                  <a16:creationId xmlns:a16="http://schemas.microsoft.com/office/drawing/2014/main" id="{75EEE3F2-75C0-1D44-9B8A-028E0729A83F}"/>
                </a:ext>
              </a:extLst>
            </p:cNvPr>
            <p:cNvSpPr txBox="1"/>
            <p:nvPr/>
          </p:nvSpPr>
          <p:spPr>
            <a:xfrm>
              <a:off x="1827329" y="5885862"/>
              <a:ext cx="2240280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Open a received message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Create a message when in mail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Create a message from any Outlook view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Add a flag to an unopened message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Reply</a:t>
              </a:r>
            </a:p>
          </p:txBody>
        </p:sp>
        <p:sp>
          <p:nvSpPr>
            <p:cNvPr id="248" name="Text Box 247">
              <a:extLst>
                <a:ext uri="{FF2B5EF4-FFF2-40B4-BE49-F238E27FC236}">
                  <a16:creationId xmlns:a16="http://schemas.microsoft.com/office/drawing/2014/main" id="{46D87657-DC89-8244-B190-69012AB4EEC2}"/>
                </a:ext>
              </a:extLst>
            </p:cNvPr>
            <p:cNvSpPr txBox="1"/>
            <p:nvPr/>
          </p:nvSpPr>
          <p:spPr>
            <a:xfrm>
              <a:off x="4879729" y="5852001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Shift</a:t>
              </a:r>
            </a:p>
          </p:txBody>
        </p:sp>
        <p:sp>
          <p:nvSpPr>
            <p:cNvPr id="249" name="Text Box 248">
              <a:extLst>
                <a:ext uri="{FF2B5EF4-FFF2-40B4-BE49-F238E27FC236}">
                  <a16:creationId xmlns:a16="http://schemas.microsoft.com/office/drawing/2014/main" id="{53C415FD-61C0-EB43-B57A-FDD19F161BC3}"/>
                </a:ext>
              </a:extLst>
            </p:cNvPr>
            <p:cNvSpPr txBox="1"/>
            <p:nvPr/>
          </p:nvSpPr>
          <p:spPr>
            <a:xfrm>
              <a:off x="5222105" y="5848726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250" name="Text Box 249">
              <a:extLst>
                <a:ext uri="{FF2B5EF4-FFF2-40B4-BE49-F238E27FC236}">
                  <a16:creationId xmlns:a16="http://schemas.microsoft.com/office/drawing/2014/main" id="{CA58F2EA-BC4D-044A-9EF5-FB6E65DD826E}"/>
                </a:ext>
              </a:extLst>
            </p:cNvPr>
            <p:cNvSpPr txBox="1"/>
            <p:nvPr/>
          </p:nvSpPr>
          <p:spPr>
            <a:xfrm>
              <a:off x="5416298" y="5854974"/>
              <a:ext cx="236021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E</a:t>
              </a:r>
            </a:p>
          </p:txBody>
        </p:sp>
        <p:sp>
          <p:nvSpPr>
            <p:cNvPr id="253" name="Rectangle: Rounded Corners 252">
              <a:extLst>
                <a:ext uri="{FF2B5EF4-FFF2-40B4-BE49-F238E27FC236}">
                  <a16:creationId xmlns:a16="http://schemas.microsoft.com/office/drawing/2014/main" id="{42F808E7-9D42-6A4D-9392-92B8020D1876}"/>
                </a:ext>
              </a:extLst>
            </p:cNvPr>
            <p:cNvSpPr/>
            <p:nvPr/>
          </p:nvSpPr>
          <p:spPr>
            <a:xfrm>
              <a:off x="4309553" y="6553428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Text Box 254">
              <a:extLst>
                <a:ext uri="{FF2B5EF4-FFF2-40B4-BE49-F238E27FC236}">
                  <a16:creationId xmlns:a16="http://schemas.microsoft.com/office/drawing/2014/main" id="{7C9469F0-A7D7-9346-9975-998F34A28E59}"/>
                </a:ext>
              </a:extLst>
            </p:cNvPr>
            <p:cNvSpPr txBox="1"/>
            <p:nvPr/>
          </p:nvSpPr>
          <p:spPr>
            <a:xfrm>
              <a:off x="4327126" y="6441656"/>
              <a:ext cx="415463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256" name="Rectangle: Rounded Corners 255">
              <a:extLst>
                <a:ext uri="{FF2B5EF4-FFF2-40B4-BE49-F238E27FC236}">
                  <a16:creationId xmlns:a16="http://schemas.microsoft.com/office/drawing/2014/main" id="{9F26EFF8-B5C6-5242-A5EF-F166BFC17607}"/>
                </a:ext>
              </a:extLst>
            </p:cNvPr>
            <p:cNvSpPr/>
            <p:nvPr/>
          </p:nvSpPr>
          <p:spPr>
            <a:xfrm>
              <a:off x="4882430" y="6198508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: Rounded Corners 256">
              <a:extLst>
                <a:ext uri="{FF2B5EF4-FFF2-40B4-BE49-F238E27FC236}">
                  <a16:creationId xmlns:a16="http://schemas.microsoft.com/office/drawing/2014/main" id="{E62904C9-C18A-0B43-86DC-0D53DC4BD1AD}"/>
                </a:ext>
              </a:extLst>
            </p:cNvPr>
            <p:cNvSpPr/>
            <p:nvPr/>
          </p:nvSpPr>
          <p:spPr>
            <a:xfrm>
              <a:off x="4875392" y="5957929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Text Box 259">
              <a:extLst>
                <a:ext uri="{FF2B5EF4-FFF2-40B4-BE49-F238E27FC236}">
                  <a16:creationId xmlns:a16="http://schemas.microsoft.com/office/drawing/2014/main" id="{DEDA42D8-1562-EA48-89D9-E75F4B6C5D29}"/>
                </a:ext>
              </a:extLst>
            </p:cNvPr>
            <p:cNvSpPr txBox="1"/>
            <p:nvPr/>
          </p:nvSpPr>
          <p:spPr>
            <a:xfrm>
              <a:off x="4671445" y="6452318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262" name="Rectangle: Rounded Corners 261">
              <a:extLst>
                <a:ext uri="{FF2B5EF4-FFF2-40B4-BE49-F238E27FC236}">
                  <a16:creationId xmlns:a16="http://schemas.microsoft.com/office/drawing/2014/main" id="{5BD84E83-7BF8-A645-B217-0EE792E264F4}"/>
                </a:ext>
              </a:extLst>
            </p:cNvPr>
            <p:cNvSpPr/>
            <p:nvPr/>
          </p:nvSpPr>
          <p:spPr>
            <a:xfrm>
              <a:off x="4882430" y="6557286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FE5A529E-7D94-004B-88FF-EB529ABDC09A}"/>
                </a:ext>
              </a:extLst>
            </p:cNvPr>
            <p:cNvSpPr/>
            <p:nvPr/>
          </p:nvSpPr>
          <p:spPr>
            <a:xfrm>
              <a:off x="5219042" y="6999608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 Box 264">
              <a:extLst>
                <a:ext uri="{FF2B5EF4-FFF2-40B4-BE49-F238E27FC236}">
                  <a16:creationId xmlns:a16="http://schemas.microsoft.com/office/drawing/2014/main" id="{1458E8F8-B3A7-A249-B42D-566DB1B60AC9}"/>
                </a:ext>
              </a:extLst>
            </p:cNvPr>
            <p:cNvSpPr txBox="1"/>
            <p:nvPr/>
          </p:nvSpPr>
          <p:spPr>
            <a:xfrm>
              <a:off x="4879729" y="6092736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266" name="Text Box 265">
              <a:extLst>
                <a:ext uri="{FF2B5EF4-FFF2-40B4-BE49-F238E27FC236}">
                  <a16:creationId xmlns:a16="http://schemas.microsoft.com/office/drawing/2014/main" id="{0493C6EA-F257-F54A-B439-32D15281851D}"/>
                </a:ext>
              </a:extLst>
            </p:cNvPr>
            <p:cNvSpPr txBox="1"/>
            <p:nvPr/>
          </p:nvSpPr>
          <p:spPr>
            <a:xfrm>
              <a:off x="4879728" y="6450177"/>
              <a:ext cx="479055" cy="318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Shift</a:t>
              </a:r>
            </a:p>
          </p:txBody>
        </p:sp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072D98FF-04E5-6D42-993C-C70C16C78BDB}"/>
                </a:ext>
              </a:extLst>
            </p:cNvPr>
            <p:cNvSpPr/>
            <p:nvPr/>
          </p:nvSpPr>
          <p:spPr>
            <a:xfrm>
              <a:off x="4882430" y="7351692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 Box 269">
              <a:extLst>
                <a:ext uri="{FF2B5EF4-FFF2-40B4-BE49-F238E27FC236}">
                  <a16:creationId xmlns:a16="http://schemas.microsoft.com/office/drawing/2014/main" id="{C601017E-6337-3941-92A1-F388CBAAE62F}"/>
                </a:ext>
              </a:extLst>
            </p:cNvPr>
            <p:cNvSpPr txBox="1"/>
            <p:nvPr/>
          </p:nvSpPr>
          <p:spPr>
            <a:xfrm>
              <a:off x="5222105" y="6094911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271" name="Text Box 270">
              <a:extLst>
                <a:ext uri="{FF2B5EF4-FFF2-40B4-BE49-F238E27FC236}">
                  <a16:creationId xmlns:a16="http://schemas.microsoft.com/office/drawing/2014/main" id="{F97A868A-0925-C444-A0A5-18130AA6CC95}"/>
                </a:ext>
              </a:extLst>
            </p:cNvPr>
            <p:cNvSpPr txBox="1"/>
            <p:nvPr/>
          </p:nvSpPr>
          <p:spPr>
            <a:xfrm>
              <a:off x="5222105" y="6454010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273" name="Text Box 272">
              <a:extLst>
                <a:ext uri="{FF2B5EF4-FFF2-40B4-BE49-F238E27FC236}">
                  <a16:creationId xmlns:a16="http://schemas.microsoft.com/office/drawing/2014/main" id="{D40D6CF1-558B-394A-A41D-8B2EB899963C}"/>
                </a:ext>
              </a:extLst>
            </p:cNvPr>
            <p:cNvSpPr txBox="1"/>
            <p:nvPr/>
          </p:nvSpPr>
          <p:spPr>
            <a:xfrm>
              <a:off x="5222105" y="7236043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38897112-0F72-7F4C-AC5D-6A19AA800799}"/>
                </a:ext>
              </a:extLst>
            </p:cNvPr>
            <p:cNvSpPr/>
            <p:nvPr/>
          </p:nvSpPr>
          <p:spPr>
            <a:xfrm>
              <a:off x="5422867" y="5954982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D4F97DF0-3FE9-154A-B0FC-BD641603410B}"/>
                </a:ext>
              </a:extLst>
            </p:cNvPr>
            <p:cNvSpPr/>
            <p:nvPr/>
          </p:nvSpPr>
          <p:spPr>
            <a:xfrm>
              <a:off x="5422867" y="6197666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: Rounded Corners 277">
              <a:extLst>
                <a:ext uri="{FF2B5EF4-FFF2-40B4-BE49-F238E27FC236}">
                  <a16:creationId xmlns:a16="http://schemas.microsoft.com/office/drawing/2014/main" id="{F4C5F573-E4EE-8449-AA8F-82417914B757}"/>
                </a:ext>
              </a:extLst>
            </p:cNvPr>
            <p:cNvSpPr/>
            <p:nvPr/>
          </p:nvSpPr>
          <p:spPr>
            <a:xfrm>
              <a:off x="5422867" y="6553511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: Rounded Corners 279">
              <a:extLst>
                <a:ext uri="{FF2B5EF4-FFF2-40B4-BE49-F238E27FC236}">
                  <a16:creationId xmlns:a16="http://schemas.microsoft.com/office/drawing/2014/main" id="{2AE3DA90-4267-CA42-A802-BF2C0BED1E77}"/>
                </a:ext>
              </a:extLst>
            </p:cNvPr>
            <p:cNvSpPr/>
            <p:nvPr/>
          </p:nvSpPr>
          <p:spPr>
            <a:xfrm>
              <a:off x="5422867" y="7349580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Text Box 282">
              <a:extLst>
                <a:ext uri="{FF2B5EF4-FFF2-40B4-BE49-F238E27FC236}">
                  <a16:creationId xmlns:a16="http://schemas.microsoft.com/office/drawing/2014/main" id="{BF891133-F19E-0446-AFC1-0AFF06C5A067}"/>
                </a:ext>
              </a:extLst>
            </p:cNvPr>
            <p:cNvSpPr txBox="1"/>
            <p:nvPr/>
          </p:nvSpPr>
          <p:spPr>
            <a:xfrm>
              <a:off x="5192173" y="6893535"/>
              <a:ext cx="565328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Insert</a:t>
              </a:r>
            </a:p>
          </p:txBody>
        </p:sp>
        <p:sp>
          <p:nvSpPr>
            <p:cNvPr id="284" name="Text Box 283">
              <a:extLst>
                <a:ext uri="{FF2B5EF4-FFF2-40B4-BE49-F238E27FC236}">
                  <a16:creationId xmlns:a16="http://schemas.microsoft.com/office/drawing/2014/main" id="{19BA1902-3BAF-2A45-A0F5-A8D1819BC46D}"/>
                </a:ext>
              </a:extLst>
            </p:cNvPr>
            <p:cNvSpPr txBox="1"/>
            <p:nvPr/>
          </p:nvSpPr>
          <p:spPr>
            <a:xfrm>
              <a:off x="4900994" y="7245481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287" name="Text Box 286">
              <a:extLst>
                <a:ext uri="{FF2B5EF4-FFF2-40B4-BE49-F238E27FC236}">
                  <a16:creationId xmlns:a16="http://schemas.microsoft.com/office/drawing/2014/main" id="{F9E8213D-2FCE-EC4B-B769-B324EF986539}"/>
                </a:ext>
              </a:extLst>
            </p:cNvPr>
            <p:cNvSpPr txBox="1"/>
            <p:nvPr/>
          </p:nvSpPr>
          <p:spPr>
            <a:xfrm>
              <a:off x="5410280" y="6093143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N</a:t>
              </a:r>
            </a:p>
          </p:txBody>
        </p:sp>
        <p:sp>
          <p:nvSpPr>
            <p:cNvPr id="288" name="Text Box 287">
              <a:extLst>
                <a:ext uri="{FF2B5EF4-FFF2-40B4-BE49-F238E27FC236}">
                  <a16:creationId xmlns:a16="http://schemas.microsoft.com/office/drawing/2014/main" id="{EED295A4-1046-0340-A4E9-70DB99C7A24E}"/>
                </a:ext>
              </a:extLst>
            </p:cNvPr>
            <p:cNvSpPr txBox="1"/>
            <p:nvPr/>
          </p:nvSpPr>
          <p:spPr>
            <a:xfrm>
              <a:off x="5398482" y="6452081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M</a:t>
              </a:r>
            </a:p>
          </p:txBody>
        </p:sp>
        <p:sp>
          <p:nvSpPr>
            <p:cNvPr id="290" name="Text Box 289">
              <a:extLst>
                <a:ext uri="{FF2B5EF4-FFF2-40B4-BE49-F238E27FC236}">
                  <a16:creationId xmlns:a16="http://schemas.microsoft.com/office/drawing/2014/main" id="{0F240663-685E-BF47-9CF7-23750B3FEE04}"/>
                </a:ext>
              </a:extLst>
            </p:cNvPr>
            <p:cNvSpPr txBox="1"/>
            <p:nvPr/>
          </p:nvSpPr>
          <p:spPr>
            <a:xfrm>
              <a:off x="5410280" y="7253612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R</a:t>
              </a:r>
            </a:p>
          </p:txBody>
        </p:sp>
        <p:sp>
          <p:nvSpPr>
            <p:cNvPr id="294" name="Text Box 293">
              <a:extLst>
                <a:ext uri="{FF2B5EF4-FFF2-40B4-BE49-F238E27FC236}">
                  <a16:creationId xmlns:a16="http://schemas.microsoft.com/office/drawing/2014/main" id="{57A96C62-5CA1-9C45-919B-AD9B24631A50}"/>
                </a:ext>
              </a:extLst>
            </p:cNvPr>
            <p:cNvSpPr txBox="1"/>
            <p:nvPr/>
          </p:nvSpPr>
          <p:spPr>
            <a:xfrm>
              <a:off x="4879729" y="5848896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295" name="Text Box 294">
              <a:extLst>
                <a:ext uri="{FF2B5EF4-FFF2-40B4-BE49-F238E27FC236}">
                  <a16:creationId xmlns:a16="http://schemas.microsoft.com/office/drawing/2014/main" id="{7AF2B84F-056F-374D-878A-5BBFB7A0E86D}"/>
                </a:ext>
              </a:extLst>
            </p:cNvPr>
            <p:cNvSpPr txBox="1"/>
            <p:nvPr/>
          </p:nvSpPr>
          <p:spPr>
            <a:xfrm>
              <a:off x="5398482" y="5855202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O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1CC9BE8-9ABE-4D7E-88CA-AF946E15C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7329" y="13141588"/>
            <a:ext cx="3884779" cy="1246495"/>
            <a:chOff x="1827329" y="13141588"/>
            <a:chExt cx="3884779" cy="1246495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5C9C929-6423-A94E-93F2-E2AEAE1EB9E7}"/>
                </a:ext>
              </a:extLst>
            </p:cNvPr>
            <p:cNvSpPr/>
            <p:nvPr/>
          </p:nvSpPr>
          <p:spPr>
            <a:xfrm>
              <a:off x="1830967" y="13182522"/>
              <a:ext cx="3881141" cy="240970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D85B53E0-E0FE-8D40-9172-7B06FE3E2618}"/>
                </a:ext>
              </a:extLst>
            </p:cNvPr>
            <p:cNvSpPr/>
            <p:nvPr/>
          </p:nvSpPr>
          <p:spPr>
            <a:xfrm>
              <a:off x="1830967" y="13695913"/>
              <a:ext cx="3881141" cy="218304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 Box 42">
              <a:extLst>
                <a:ext uri="{FF2B5EF4-FFF2-40B4-BE49-F238E27FC236}">
                  <a16:creationId xmlns:a16="http://schemas.microsoft.com/office/drawing/2014/main" id="{423F87EC-8D55-6540-8489-8C2280C82321}"/>
                </a:ext>
              </a:extLst>
            </p:cNvPr>
            <p:cNvSpPr txBox="1"/>
            <p:nvPr/>
          </p:nvSpPr>
          <p:spPr>
            <a:xfrm>
              <a:off x="1827329" y="13141588"/>
              <a:ext cx="2631383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Create a contact when in contacts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Create a contact in any Outlook view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Find a contact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Create a message with selected contact as subject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D2D159-C1F4-4396-B139-674465829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87339" y="8302774"/>
            <a:ext cx="3911089" cy="1396888"/>
            <a:chOff x="5887339" y="8302774"/>
            <a:chExt cx="3911089" cy="139688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64D48FA-40E2-8949-B9DF-76C2016FFE4D}"/>
                </a:ext>
              </a:extLst>
            </p:cNvPr>
            <p:cNvSpPr/>
            <p:nvPr/>
          </p:nvSpPr>
          <p:spPr>
            <a:xfrm>
              <a:off x="5887339" y="8389521"/>
              <a:ext cx="3881141" cy="222068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D3C8D88-B7D0-CD4B-A02C-D87B2578A5EE}"/>
                </a:ext>
              </a:extLst>
            </p:cNvPr>
            <p:cNvSpPr/>
            <p:nvPr/>
          </p:nvSpPr>
          <p:spPr>
            <a:xfrm>
              <a:off x="5887339" y="8886315"/>
              <a:ext cx="3881141" cy="222068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A5AD7E4-61FE-7448-B8DA-88E82010927E}"/>
                </a:ext>
              </a:extLst>
            </p:cNvPr>
            <p:cNvSpPr/>
            <p:nvPr/>
          </p:nvSpPr>
          <p:spPr>
            <a:xfrm>
              <a:off x="5892399" y="9426851"/>
              <a:ext cx="3881141" cy="222068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5A6DA231-0E79-9846-88CD-F680E221CF59}"/>
                </a:ext>
              </a:extLst>
            </p:cNvPr>
            <p:cNvSpPr txBox="1"/>
            <p:nvPr/>
          </p:nvSpPr>
          <p:spPr>
            <a:xfrm>
              <a:off x="5928346" y="8354229"/>
              <a:ext cx="2240280" cy="134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Underline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Add bullets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Clear formatting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Display format menu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Insert a hyperlink</a:t>
              </a:r>
            </a:p>
          </p:txBody>
        </p:sp>
        <p:sp>
          <p:nvSpPr>
            <p:cNvPr id="459" name="Text Box 458">
              <a:extLst>
                <a:ext uri="{FF2B5EF4-FFF2-40B4-BE49-F238E27FC236}">
                  <a16:creationId xmlns:a16="http://schemas.microsoft.com/office/drawing/2014/main" id="{361FA654-67F7-2248-9627-EAB31A5149DB}"/>
                </a:ext>
              </a:extLst>
            </p:cNvPr>
            <p:cNvSpPr txBox="1"/>
            <p:nvPr/>
          </p:nvSpPr>
          <p:spPr>
            <a:xfrm>
              <a:off x="8938793" y="8306049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Shift</a:t>
              </a:r>
            </a:p>
          </p:txBody>
        </p:sp>
        <p:sp>
          <p:nvSpPr>
            <p:cNvPr id="460" name="Text Box 459">
              <a:extLst>
                <a:ext uri="{FF2B5EF4-FFF2-40B4-BE49-F238E27FC236}">
                  <a16:creationId xmlns:a16="http://schemas.microsoft.com/office/drawing/2014/main" id="{CBD1D42E-F899-4640-B744-D85167874FD3}"/>
                </a:ext>
              </a:extLst>
            </p:cNvPr>
            <p:cNvSpPr txBox="1"/>
            <p:nvPr/>
          </p:nvSpPr>
          <p:spPr>
            <a:xfrm>
              <a:off x="9281169" y="8302774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461" name="Text Box 460">
              <a:extLst>
                <a:ext uri="{FF2B5EF4-FFF2-40B4-BE49-F238E27FC236}">
                  <a16:creationId xmlns:a16="http://schemas.microsoft.com/office/drawing/2014/main" id="{95B5B970-2257-1D40-A2CE-1E0F748B717C}"/>
                </a:ext>
              </a:extLst>
            </p:cNvPr>
            <p:cNvSpPr txBox="1"/>
            <p:nvPr/>
          </p:nvSpPr>
          <p:spPr>
            <a:xfrm>
              <a:off x="9475362" y="8309022"/>
              <a:ext cx="236021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E</a:t>
              </a:r>
            </a:p>
          </p:txBody>
        </p:sp>
        <p:sp>
          <p:nvSpPr>
            <p:cNvPr id="462" name="Rectangle: Rounded Corners 461">
              <a:extLst>
                <a:ext uri="{FF2B5EF4-FFF2-40B4-BE49-F238E27FC236}">
                  <a16:creationId xmlns:a16="http://schemas.microsoft.com/office/drawing/2014/main" id="{F29CB758-AC18-274C-8FDD-FB4B7757964C}"/>
                </a:ext>
              </a:extLst>
            </p:cNvPr>
            <p:cNvSpPr/>
            <p:nvPr/>
          </p:nvSpPr>
          <p:spPr>
            <a:xfrm>
              <a:off x="8368618" y="8648388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Text Box 464">
              <a:extLst>
                <a:ext uri="{FF2B5EF4-FFF2-40B4-BE49-F238E27FC236}">
                  <a16:creationId xmlns:a16="http://schemas.microsoft.com/office/drawing/2014/main" id="{CEC44CB1-E1E8-094D-A556-169582E6865E}"/>
                </a:ext>
              </a:extLst>
            </p:cNvPr>
            <p:cNvSpPr txBox="1"/>
            <p:nvPr/>
          </p:nvSpPr>
          <p:spPr>
            <a:xfrm>
              <a:off x="8386190" y="8537958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467" name="Rectangle: Rounded Corners 466">
              <a:extLst>
                <a:ext uri="{FF2B5EF4-FFF2-40B4-BE49-F238E27FC236}">
                  <a16:creationId xmlns:a16="http://schemas.microsoft.com/office/drawing/2014/main" id="{F11C2DA8-CD42-FE4A-AC28-3B5F3402F759}"/>
                </a:ext>
              </a:extLst>
            </p:cNvPr>
            <p:cNvSpPr/>
            <p:nvPr/>
          </p:nvSpPr>
          <p:spPr>
            <a:xfrm>
              <a:off x="8941494" y="8652556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: Rounded Corners 467">
              <a:extLst>
                <a:ext uri="{FF2B5EF4-FFF2-40B4-BE49-F238E27FC236}">
                  <a16:creationId xmlns:a16="http://schemas.microsoft.com/office/drawing/2014/main" id="{8E3A479E-FD43-044E-BB24-70BBE9562A2B}"/>
                </a:ext>
              </a:extLst>
            </p:cNvPr>
            <p:cNvSpPr/>
            <p:nvPr/>
          </p:nvSpPr>
          <p:spPr>
            <a:xfrm>
              <a:off x="8934456" y="8411977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Text Box 469">
              <a:extLst>
                <a:ext uri="{FF2B5EF4-FFF2-40B4-BE49-F238E27FC236}">
                  <a16:creationId xmlns:a16="http://schemas.microsoft.com/office/drawing/2014/main" id="{C49FD2CF-65E3-6A40-906E-38A85894B32D}"/>
                </a:ext>
              </a:extLst>
            </p:cNvPr>
            <p:cNvSpPr txBox="1"/>
            <p:nvPr/>
          </p:nvSpPr>
          <p:spPr>
            <a:xfrm>
              <a:off x="8730509" y="8546784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471" name="Text Box 470">
              <a:extLst>
                <a:ext uri="{FF2B5EF4-FFF2-40B4-BE49-F238E27FC236}">
                  <a16:creationId xmlns:a16="http://schemas.microsoft.com/office/drawing/2014/main" id="{05ABDB7B-0F20-4043-8AB7-EF3C46CB5A6E}"/>
                </a:ext>
              </a:extLst>
            </p:cNvPr>
            <p:cNvSpPr txBox="1"/>
            <p:nvPr/>
          </p:nvSpPr>
          <p:spPr>
            <a:xfrm>
              <a:off x="8388440" y="8806640"/>
              <a:ext cx="30316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or</a:t>
              </a:r>
            </a:p>
          </p:txBody>
        </p:sp>
        <p:sp>
          <p:nvSpPr>
            <p:cNvPr id="473" name="Rectangle: Rounded Corners 472">
              <a:extLst>
                <a:ext uri="{FF2B5EF4-FFF2-40B4-BE49-F238E27FC236}">
                  <a16:creationId xmlns:a16="http://schemas.microsoft.com/office/drawing/2014/main" id="{4CD7090B-EF0F-794B-A5E9-9926FA2BA947}"/>
                </a:ext>
              </a:extLst>
            </p:cNvPr>
            <p:cNvSpPr/>
            <p:nvPr/>
          </p:nvSpPr>
          <p:spPr>
            <a:xfrm>
              <a:off x="8628690" y="8911174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: Rounded Corners 473">
              <a:extLst>
                <a:ext uri="{FF2B5EF4-FFF2-40B4-BE49-F238E27FC236}">
                  <a16:creationId xmlns:a16="http://schemas.microsoft.com/office/drawing/2014/main" id="{F6B57F56-04A9-FA41-94FD-40BEC3507825}"/>
                </a:ext>
              </a:extLst>
            </p:cNvPr>
            <p:cNvSpPr/>
            <p:nvPr/>
          </p:nvSpPr>
          <p:spPr>
            <a:xfrm>
              <a:off x="8941494" y="9183647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Text Box 475">
              <a:extLst>
                <a:ext uri="{FF2B5EF4-FFF2-40B4-BE49-F238E27FC236}">
                  <a16:creationId xmlns:a16="http://schemas.microsoft.com/office/drawing/2014/main" id="{747CC4CE-881C-9B45-8E28-FD077B33E7B6}"/>
                </a:ext>
              </a:extLst>
            </p:cNvPr>
            <p:cNvSpPr txBox="1"/>
            <p:nvPr/>
          </p:nvSpPr>
          <p:spPr>
            <a:xfrm>
              <a:off x="8938792" y="8546784"/>
              <a:ext cx="463715" cy="318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Shift</a:t>
              </a:r>
            </a:p>
          </p:txBody>
        </p:sp>
        <p:sp>
          <p:nvSpPr>
            <p:cNvPr id="477" name="Text Box 476">
              <a:extLst>
                <a:ext uri="{FF2B5EF4-FFF2-40B4-BE49-F238E27FC236}">
                  <a16:creationId xmlns:a16="http://schemas.microsoft.com/office/drawing/2014/main" id="{4D15A526-E415-FF45-8B3D-C67C3EB80ADD}"/>
                </a:ext>
              </a:extLst>
            </p:cNvPr>
            <p:cNvSpPr txBox="1"/>
            <p:nvPr/>
          </p:nvSpPr>
          <p:spPr>
            <a:xfrm>
              <a:off x="8648339" y="8804721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478" name="Rectangle: Rounded Corners 477">
              <a:extLst>
                <a:ext uri="{FF2B5EF4-FFF2-40B4-BE49-F238E27FC236}">
                  <a16:creationId xmlns:a16="http://schemas.microsoft.com/office/drawing/2014/main" id="{96A6306F-92BD-A247-AAC7-84F348462773}"/>
                </a:ext>
              </a:extLst>
            </p:cNvPr>
            <p:cNvSpPr/>
            <p:nvPr/>
          </p:nvSpPr>
          <p:spPr>
            <a:xfrm>
              <a:off x="8941494" y="9446883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Text Box 480">
              <a:extLst>
                <a:ext uri="{FF2B5EF4-FFF2-40B4-BE49-F238E27FC236}">
                  <a16:creationId xmlns:a16="http://schemas.microsoft.com/office/drawing/2014/main" id="{6D4F08EA-E720-AF4B-A7DB-9BFCE6AF22EB}"/>
                </a:ext>
              </a:extLst>
            </p:cNvPr>
            <p:cNvSpPr txBox="1"/>
            <p:nvPr/>
          </p:nvSpPr>
          <p:spPr>
            <a:xfrm>
              <a:off x="9281169" y="8548959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483" name="Text Box 482">
              <a:extLst>
                <a:ext uri="{FF2B5EF4-FFF2-40B4-BE49-F238E27FC236}">
                  <a16:creationId xmlns:a16="http://schemas.microsoft.com/office/drawing/2014/main" id="{DEEA0550-5828-D649-8AA0-D2246AC448EF}"/>
                </a:ext>
              </a:extLst>
            </p:cNvPr>
            <p:cNvSpPr txBox="1"/>
            <p:nvPr/>
          </p:nvSpPr>
          <p:spPr>
            <a:xfrm>
              <a:off x="9281169" y="9072101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484" name="Text Box 483">
              <a:extLst>
                <a:ext uri="{FF2B5EF4-FFF2-40B4-BE49-F238E27FC236}">
                  <a16:creationId xmlns:a16="http://schemas.microsoft.com/office/drawing/2014/main" id="{96BF4496-BE33-2743-9BF8-3EFDE8A38E7F}"/>
                </a:ext>
              </a:extLst>
            </p:cNvPr>
            <p:cNvSpPr txBox="1"/>
            <p:nvPr/>
          </p:nvSpPr>
          <p:spPr>
            <a:xfrm>
              <a:off x="9292967" y="9331474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487" name="Rectangle: Rounded Corners 486">
              <a:extLst>
                <a:ext uri="{FF2B5EF4-FFF2-40B4-BE49-F238E27FC236}">
                  <a16:creationId xmlns:a16="http://schemas.microsoft.com/office/drawing/2014/main" id="{D5E9CCF6-F56D-A140-AA5C-7B38ABF2FC23}"/>
                </a:ext>
              </a:extLst>
            </p:cNvPr>
            <p:cNvSpPr/>
            <p:nvPr/>
          </p:nvSpPr>
          <p:spPr>
            <a:xfrm>
              <a:off x="9481931" y="8409030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: Rounded Corners 487">
              <a:extLst>
                <a:ext uri="{FF2B5EF4-FFF2-40B4-BE49-F238E27FC236}">
                  <a16:creationId xmlns:a16="http://schemas.microsoft.com/office/drawing/2014/main" id="{C6281E0E-9C4E-084F-A2C9-E10BF28C9A6D}"/>
                </a:ext>
              </a:extLst>
            </p:cNvPr>
            <p:cNvSpPr/>
            <p:nvPr/>
          </p:nvSpPr>
          <p:spPr>
            <a:xfrm>
              <a:off x="9481931" y="8651714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53A419A9-2C60-5648-8C3D-8FF3012FF682}"/>
                </a:ext>
              </a:extLst>
            </p:cNvPr>
            <p:cNvSpPr/>
            <p:nvPr/>
          </p:nvSpPr>
          <p:spPr>
            <a:xfrm>
              <a:off x="9481931" y="9180418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: Rounded Corners 490">
              <a:extLst>
                <a:ext uri="{FF2B5EF4-FFF2-40B4-BE49-F238E27FC236}">
                  <a16:creationId xmlns:a16="http://schemas.microsoft.com/office/drawing/2014/main" id="{A96634FC-A3EC-D748-BC89-F4AA78C63863}"/>
                </a:ext>
              </a:extLst>
            </p:cNvPr>
            <p:cNvSpPr/>
            <p:nvPr/>
          </p:nvSpPr>
          <p:spPr>
            <a:xfrm>
              <a:off x="9481931" y="9444771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Text Box 493">
              <a:extLst>
                <a:ext uri="{FF2B5EF4-FFF2-40B4-BE49-F238E27FC236}">
                  <a16:creationId xmlns:a16="http://schemas.microsoft.com/office/drawing/2014/main" id="{5771C384-EEC5-CF4A-902B-3BD0A5CA17A3}"/>
                </a:ext>
              </a:extLst>
            </p:cNvPr>
            <p:cNvSpPr txBox="1"/>
            <p:nvPr/>
          </p:nvSpPr>
          <p:spPr>
            <a:xfrm>
              <a:off x="8977230" y="9086757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Alt</a:t>
              </a:r>
            </a:p>
          </p:txBody>
        </p:sp>
        <p:sp>
          <p:nvSpPr>
            <p:cNvPr id="495" name="Text Box 494">
              <a:extLst>
                <a:ext uri="{FF2B5EF4-FFF2-40B4-BE49-F238E27FC236}">
                  <a16:creationId xmlns:a16="http://schemas.microsoft.com/office/drawing/2014/main" id="{FBAA7493-E729-654F-974A-37D2AD7E5D97}"/>
                </a:ext>
              </a:extLst>
            </p:cNvPr>
            <p:cNvSpPr txBox="1"/>
            <p:nvPr/>
          </p:nvSpPr>
          <p:spPr>
            <a:xfrm>
              <a:off x="8960058" y="9342961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498" name="Text Box 497">
              <a:extLst>
                <a:ext uri="{FF2B5EF4-FFF2-40B4-BE49-F238E27FC236}">
                  <a16:creationId xmlns:a16="http://schemas.microsoft.com/office/drawing/2014/main" id="{64EB225C-EB9A-0047-9D47-DE8E4698B6D8}"/>
                </a:ext>
              </a:extLst>
            </p:cNvPr>
            <p:cNvSpPr txBox="1"/>
            <p:nvPr/>
          </p:nvSpPr>
          <p:spPr>
            <a:xfrm>
              <a:off x="9475362" y="8547191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L</a:t>
              </a:r>
            </a:p>
          </p:txBody>
        </p:sp>
        <p:sp>
          <p:nvSpPr>
            <p:cNvPr id="500" name="Text Box 499">
              <a:extLst>
                <a:ext uri="{FF2B5EF4-FFF2-40B4-BE49-F238E27FC236}">
                  <a16:creationId xmlns:a16="http://schemas.microsoft.com/office/drawing/2014/main" id="{08348E10-B7BC-6B42-8AD7-54E06EDAAB08}"/>
                </a:ext>
              </a:extLst>
            </p:cNvPr>
            <p:cNvSpPr txBox="1"/>
            <p:nvPr/>
          </p:nvSpPr>
          <p:spPr>
            <a:xfrm>
              <a:off x="9475362" y="9078819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O</a:t>
              </a:r>
            </a:p>
          </p:txBody>
        </p:sp>
        <p:sp>
          <p:nvSpPr>
            <p:cNvPr id="501" name="Text Box 500">
              <a:extLst>
                <a:ext uri="{FF2B5EF4-FFF2-40B4-BE49-F238E27FC236}">
                  <a16:creationId xmlns:a16="http://schemas.microsoft.com/office/drawing/2014/main" id="{6CA831A6-6387-C74B-9BED-C53686197638}"/>
                </a:ext>
              </a:extLst>
            </p:cNvPr>
            <p:cNvSpPr txBox="1"/>
            <p:nvPr/>
          </p:nvSpPr>
          <p:spPr>
            <a:xfrm>
              <a:off x="9475362" y="9342506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K</a:t>
              </a:r>
            </a:p>
          </p:txBody>
        </p:sp>
        <p:sp>
          <p:nvSpPr>
            <p:cNvPr id="505" name="Text Box 504">
              <a:extLst>
                <a:ext uri="{FF2B5EF4-FFF2-40B4-BE49-F238E27FC236}">
                  <a16:creationId xmlns:a16="http://schemas.microsoft.com/office/drawing/2014/main" id="{56F84024-7870-F845-8697-42BDC6D2ED84}"/>
                </a:ext>
              </a:extLst>
            </p:cNvPr>
            <p:cNvSpPr txBox="1"/>
            <p:nvPr/>
          </p:nvSpPr>
          <p:spPr>
            <a:xfrm>
              <a:off x="8938793" y="8302944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506" name="Text Box 505">
              <a:extLst>
                <a:ext uri="{FF2B5EF4-FFF2-40B4-BE49-F238E27FC236}">
                  <a16:creationId xmlns:a16="http://schemas.microsoft.com/office/drawing/2014/main" id="{247507A0-F2F4-624A-9668-C8B0E02FCD7E}"/>
                </a:ext>
              </a:extLst>
            </p:cNvPr>
            <p:cNvSpPr txBox="1"/>
            <p:nvPr/>
          </p:nvSpPr>
          <p:spPr>
            <a:xfrm>
              <a:off x="9475362" y="8303351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U</a:t>
              </a:r>
            </a:p>
          </p:txBody>
        </p:sp>
        <p:sp>
          <p:nvSpPr>
            <p:cNvPr id="508" name="Rectangle: Rounded Corners 507">
              <a:extLst>
                <a:ext uri="{FF2B5EF4-FFF2-40B4-BE49-F238E27FC236}">
                  <a16:creationId xmlns:a16="http://schemas.microsoft.com/office/drawing/2014/main" id="{26A8074F-CCCA-4A45-A313-779A8742AAEA}"/>
                </a:ext>
              </a:extLst>
            </p:cNvPr>
            <p:cNvSpPr/>
            <p:nvPr/>
          </p:nvSpPr>
          <p:spPr>
            <a:xfrm>
              <a:off x="7136538" y="8907316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Text Box 508">
              <a:extLst>
                <a:ext uri="{FF2B5EF4-FFF2-40B4-BE49-F238E27FC236}">
                  <a16:creationId xmlns:a16="http://schemas.microsoft.com/office/drawing/2014/main" id="{7E340599-FC21-EF45-80F2-AFC99D2ABFE2}"/>
                </a:ext>
              </a:extLst>
            </p:cNvPr>
            <p:cNvSpPr txBox="1"/>
            <p:nvPr/>
          </p:nvSpPr>
          <p:spPr>
            <a:xfrm>
              <a:off x="7476966" y="8806640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510" name="Rectangle: Rounded Corners 509">
              <a:extLst>
                <a:ext uri="{FF2B5EF4-FFF2-40B4-BE49-F238E27FC236}">
                  <a16:creationId xmlns:a16="http://schemas.microsoft.com/office/drawing/2014/main" id="{53AD0F4A-022D-894F-8401-0D956E146697}"/>
                </a:ext>
              </a:extLst>
            </p:cNvPr>
            <p:cNvSpPr/>
            <p:nvPr/>
          </p:nvSpPr>
          <p:spPr>
            <a:xfrm>
              <a:off x="7668864" y="8907316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1" name="Rectangle: Rounded Corners 510">
              <a:extLst>
                <a:ext uri="{FF2B5EF4-FFF2-40B4-BE49-F238E27FC236}">
                  <a16:creationId xmlns:a16="http://schemas.microsoft.com/office/drawing/2014/main" id="{92703801-B6C9-5D47-AE4D-08B236444A86}"/>
                </a:ext>
              </a:extLst>
            </p:cNvPr>
            <p:cNvSpPr/>
            <p:nvPr/>
          </p:nvSpPr>
          <p:spPr>
            <a:xfrm>
              <a:off x="8203477" y="8907399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: Rounded Corners 511">
              <a:extLst>
                <a:ext uri="{FF2B5EF4-FFF2-40B4-BE49-F238E27FC236}">
                  <a16:creationId xmlns:a16="http://schemas.microsoft.com/office/drawing/2014/main" id="{0234074E-6571-BD42-9F92-DC3A643A8DA9}"/>
                </a:ext>
              </a:extLst>
            </p:cNvPr>
            <p:cNvSpPr/>
            <p:nvPr/>
          </p:nvSpPr>
          <p:spPr>
            <a:xfrm>
              <a:off x="9165466" y="8907316"/>
              <a:ext cx="558668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3" name="Text Box 512">
              <a:extLst>
                <a:ext uri="{FF2B5EF4-FFF2-40B4-BE49-F238E27FC236}">
                  <a16:creationId xmlns:a16="http://schemas.microsoft.com/office/drawing/2014/main" id="{C780F071-C2A2-2147-875A-99271D2EAF6C}"/>
                </a:ext>
              </a:extLst>
            </p:cNvPr>
            <p:cNvSpPr txBox="1"/>
            <p:nvPr/>
          </p:nvSpPr>
          <p:spPr>
            <a:xfrm>
              <a:off x="8969942" y="8806640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514" name="Text Box 513">
              <a:extLst>
                <a:ext uri="{FF2B5EF4-FFF2-40B4-BE49-F238E27FC236}">
                  <a16:creationId xmlns:a16="http://schemas.microsoft.com/office/drawing/2014/main" id="{FBC1E33F-3226-624B-9731-C927CB8C91D9}"/>
                </a:ext>
              </a:extLst>
            </p:cNvPr>
            <p:cNvSpPr txBox="1"/>
            <p:nvPr/>
          </p:nvSpPr>
          <p:spPr>
            <a:xfrm>
              <a:off x="9117860" y="8797564"/>
              <a:ext cx="680568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 dirty="0">
                  <a:solidFill>
                    <a:srgbClr val="0078D7"/>
                  </a:solidFill>
                  <a:latin typeface="Segoe UI Light" panose="020B0502040204020203" pitchFamily="34" charset="0"/>
                </a:rPr>
                <a:t>Spacebar</a:t>
              </a:r>
            </a:p>
          </p:txBody>
        </p:sp>
        <p:sp>
          <p:nvSpPr>
            <p:cNvPr id="515" name="Text Box 514">
              <a:extLst>
                <a:ext uri="{FF2B5EF4-FFF2-40B4-BE49-F238E27FC236}">
                  <a16:creationId xmlns:a16="http://schemas.microsoft.com/office/drawing/2014/main" id="{2548BA7F-FC2F-F346-9317-6F58C08E924C}"/>
                </a:ext>
              </a:extLst>
            </p:cNvPr>
            <p:cNvSpPr txBox="1"/>
            <p:nvPr/>
          </p:nvSpPr>
          <p:spPr>
            <a:xfrm>
              <a:off x="8187475" y="8812655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Z</a:t>
              </a:r>
            </a:p>
          </p:txBody>
        </p:sp>
        <p:sp>
          <p:nvSpPr>
            <p:cNvPr id="516" name="Text Box 515">
              <a:extLst>
                <a:ext uri="{FF2B5EF4-FFF2-40B4-BE49-F238E27FC236}">
                  <a16:creationId xmlns:a16="http://schemas.microsoft.com/office/drawing/2014/main" id="{F53894BB-79A9-2B47-9783-1DF63E4ADA40}"/>
                </a:ext>
              </a:extLst>
            </p:cNvPr>
            <p:cNvSpPr txBox="1"/>
            <p:nvPr/>
          </p:nvSpPr>
          <p:spPr>
            <a:xfrm>
              <a:off x="8005000" y="8806640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517" name="Text Box 516">
              <a:extLst>
                <a:ext uri="{FF2B5EF4-FFF2-40B4-BE49-F238E27FC236}">
                  <a16:creationId xmlns:a16="http://schemas.microsoft.com/office/drawing/2014/main" id="{96303D0C-8691-B946-A967-BC02007825E6}"/>
                </a:ext>
              </a:extLst>
            </p:cNvPr>
            <p:cNvSpPr txBox="1"/>
            <p:nvPr/>
          </p:nvSpPr>
          <p:spPr>
            <a:xfrm>
              <a:off x="7672370" y="8805436"/>
              <a:ext cx="496256" cy="318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Shift</a:t>
              </a:r>
            </a:p>
          </p:txBody>
        </p:sp>
        <p:sp>
          <p:nvSpPr>
            <p:cNvPr id="518" name="Text Box 517">
              <a:extLst>
                <a:ext uri="{FF2B5EF4-FFF2-40B4-BE49-F238E27FC236}">
                  <a16:creationId xmlns:a16="http://schemas.microsoft.com/office/drawing/2014/main" id="{3C1C417F-0857-444C-95E7-DF92A53B5D2C}"/>
                </a:ext>
              </a:extLst>
            </p:cNvPr>
            <p:cNvSpPr txBox="1"/>
            <p:nvPr/>
          </p:nvSpPr>
          <p:spPr>
            <a:xfrm>
              <a:off x="7158404" y="8804121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A6DA6C-5CE8-4F13-AEB1-755BCB70C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16481" y="10501613"/>
            <a:ext cx="3886201" cy="1675661"/>
            <a:chOff x="1816481" y="10501613"/>
            <a:chExt cx="3886201" cy="167566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0C8ECB5-0E1A-654C-88F2-CE9698C26BD3}"/>
                </a:ext>
              </a:extLst>
            </p:cNvPr>
            <p:cNvSpPr/>
            <p:nvPr/>
          </p:nvSpPr>
          <p:spPr>
            <a:xfrm>
              <a:off x="1816481" y="10595583"/>
              <a:ext cx="3881141" cy="437397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797031E-E70A-EA42-BCFD-809BA64DF53F}"/>
                </a:ext>
              </a:extLst>
            </p:cNvPr>
            <p:cNvSpPr/>
            <p:nvPr/>
          </p:nvSpPr>
          <p:spPr>
            <a:xfrm>
              <a:off x="1821541" y="11483557"/>
              <a:ext cx="3881141" cy="374543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 Box 41">
              <a:extLst>
                <a:ext uri="{FF2B5EF4-FFF2-40B4-BE49-F238E27FC236}">
                  <a16:creationId xmlns:a16="http://schemas.microsoft.com/office/drawing/2014/main" id="{BA1B2673-DA40-E540-8892-EE11B1516096}"/>
                </a:ext>
              </a:extLst>
            </p:cNvPr>
            <p:cNvSpPr txBox="1"/>
            <p:nvPr/>
          </p:nvSpPr>
          <p:spPr>
            <a:xfrm>
              <a:off x="1833461" y="10584530"/>
              <a:ext cx="2110401" cy="1592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sz="1200">
                  <a:latin typeface="Segoe UI Light" panose="020B0502040204020203" pitchFamily="34" charset="0"/>
                </a:rPr>
                <a:t>Create an appointment</a:t>
              </a:r>
            </a:p>
            <a:p>
              <a:pPr>
                <a:lnSpc>
                  <a:spcPts val="1300"/>
                </a:lnSpc>
              </a:pPr>
              <a:r>
                <a:rPr lang="en-US" sz="1200">
                  <a:latin typeface="Segoe UI Light" panose="020B0502040204020203" pitchFamily="34" charset="0"/>
                </a:rPr>
                <a:t>or meeting request</a:t>
              </a:r>
            </a:p>
            <a:p>
              <a:pPr>
                <a:lnSpc>
                  <a:spcPts val="1100"/>
                </a:lnSpc>
              </a:pPr>
              <a:endParaRPr lang="en-US" sz="1200">
                <a:latin typeface="Segoe UI Light" panose="020B0502040204020203" pitchFamily="34" charset="0"/>
              </a:endParaRPr>
            </a:p>
            <a:p>
              <a:pPr>
                <a:lnSpc>
                  <a:spcPts val="1300"/>
                </a:lnSpc>
              </a:pPr>
              <a:r>
                <a:rPr lang="en-US" sz="1200">
                  <a:latin typeface="Segoe UI Light" panose="020B0502040204020203" pitchFamily="34" charset="0"/>
                </a:rPr>
                <a:t>Create an appointment </a:t>
              </a:r>
            </a:p>
            <a:p>
              <a:pPr>
                <a:lnSpc>
                  <a:spcPts val="1300"/>
                </a:lnSpc>
              </a:pPr>
              <a:r>
                <a:rPr lang="en-US" sz="1200">
                  <a:latin typeface="Segoe UI Light" panose="020B0502040204020203" pitchFamily="34" charset="0"/>
                </a:rPr>
                <a:t>in any Outlook view</a:t>
              </a:r>
            </a:p>
            <a:p>
              <a:pPr>
                <a:lnSpc>
                  <a:spcPts val="700"/>
                </a:lnSpc>
              </a:pPr>
              <a:endParaRPr lang="en-US" sz="1200">
                <a:latin typeface="Segoe UI Light" panose="020B0502040204020203" pitchFamily="34" charset="0"/>
              </a:endParaRPr>
            </a:p>
            <a:p>
              <a:pPr>
                <a:lnSpc>
                  <a:spcPts val="1300"/>
                </a:lnSpc>
              </a:pPr>
              <a:r>
                <a:rPr lang="en-US" sz="1200">
                  <a:latin typeface="Segoe UI Light" panose="020B0502040204020203" pitchFamily="34" charset="0"/>
                </a:rPr>
                <a:t>Set up recurrence for an open </a:t>
              </a:r>
            </a:p>
            <a:p>
              <a:pPr>
                <a:lnSpc>
                  <a:spcPts val="1300"/>
                </a:lnSpc>
              </a:pPr>
              <a:r>
                <a:rPr lang="en-US" sz="1200">
                  <a:latin typeface="Segoe UI Light" panose="020B0502040204020203" pitchFamily="34" charset="0"/>
                </a:rPr>
                <a:t>appointment or meeting  </a:t>
              </a:r>
            </a:p>
            <a:p>
              <a:pPr>
                <a:lnSpc>
                  <a:spcPts val="2200"/>
                </a:lnSpc>
              </a:pPr>
              <a:r>
                <a:rPr lang="en-US" sz="1200">
                  <a:latin typeface="Segoe UI Light" panose="020B0502040204020203" pitchFamily="34" charset="0"/>
                </a:rPr>
                <a:t>Go to a date</a:t>
              </a:r>
            </a:p>
          </p:txBody>
        </p:sp>
        <p:sp>
          <p:nvSpPr>
            <p:cNvPr id="521" name="Text Box 520">
              <a:extLst>
                <a:ext uri="{FF2B5EF4-FFF2-40B4-BE49-F238E27FC236}">
                  <a16:creationId xmlns:a16="http://schemas.microsoft.com/office/drawing/2014/main" id="{CB4D0BE0-5E2E-0E49-87A5-1AC91C0122C0}"/>
                </a:ext>
              </a:extLst>
            </p:cNvPr>
            <p:cNvSpPr txBox="1"/>
            <p:nvPr/>
          </p:nvSpPr>
          <p:spPr>
            <a:xfrm>
              <a:off x="4676050" y="10504413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522" name="Text Box 521">
              <a:extLst>
                <a:ext uri="{FF2B5EF4-FFF2-40B4-BE49-F238E27FC236}">
                  <a16:creationId xmlns:a16="http://schemas.microsoft.com/office/drawing/2014/main" id="{3582852B-D09B-8547-9FB8-5B4F8C07014A}"/>
                </a:ext>
              </a:extLst>
            </p:cNvPr>
            <p:cNvSpPr txBox="1"/>
            <p:nvPr/>
          </p:nvSpPr>
          <p:spPr>
            <a:xfrm>
              <a:off x="4331731" y="10501613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523" name="Text Box 522">
              <a:extLst>
                <a:ext uri="{FF2B5EF4-FFF2-40B4-BE49-F238E27FC236}">
                  <a16:creationId xmlns:a16="http://schemas.microsoft.com/office/drawing/2014/main" id="{6FC71DD6-7227-2342-B75B-CE0EB02F32BE}"/>
                </a:ext>
              </a:extLst>
            </p:cNvPr>
            <p:cNvSpPr txBox="1"/>
            <p:nvPr/>
          </p:nvSpPr>
          <p:spPr>
            <a:xfrm>
              <a:off x="4884334" y="10507688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Shift</a:t>
              </a:r>
            </a:p>
          </p:txBody>
        </p:sp>
        <p:sp>
          <p:nvSpPr>
            <p:cNvPr id="524" name="Text Box 523">
              <a:extLst>
                <a:ext uri="{FF2B5EF4-FFF2-40B4-BE49-F238E27FC236}">
                  <a16:creationId xmlns:a16="http://schemas.microsoft.com/office/drawing/2014/main" id="{DD19E1BE-A07D-094A-A67A-2510EADE452D}"/>
                </a:ext>
              </a:extLst>
            </p:cNvPr>
            <p:cNvSpPr txBox="1"/>
            <p:nvPr/>
          </p:nvSpPr>
          <p:spPr>
            <a:xfrm>
              <a:off x="5226710" y="10504413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525" name="Text Box 524">
              <a:extLst>
                <a:ext uri="{FF2B5EF4-FFF2-40B4-BE49-F238E27FC236}">
                  <a16:creationId xmlns:a16="http://schemas.microsoft.com/office/drawing/2014/main" id="{D41FAE4C-FF99-4545-A6E1-B203BB5E9AD8}"/>
                </a:ext>
              </a:extLst>
            </p:cNvPr>
            <p:cNvSpPr txBox="1"/>
            <p:nvPr/>
          </p:nvSpPr>
          <p:spPr>
            <a:xfrm>
              <a:off x="5420903" y="10510661"/>
              <a:ext cx="236021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E</a:t>
              </a:r>
            </a:p>
          </p:txBody>
        </p:sp>
        <p:sp>
          <p:nvSpPr>
            <p:cNvPr id="526" name="Rectangle: Rounded Corners 525">
              <a:extLst>
                <a:ext uri="{FF2B5EF4-FFF2-40B4-BE49-F238E27FC236}">
                  <a16:creationId xmlns:a16="http://schemas.microsoft.com/office/drawing/2014/main" id="{AA216052-86D7-1945-80D8-96B31CABE1F8}"/>
                </a:ext>
              </a:extLst>
            </p:cNvPr>
            <p:cNvSpPr/>
            <p:nvPr/>
          </p:nvSpPr>
          <p:spPr>
            <a:xfrm>
              <a:off x="4314159" y="10820669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: Rounded Corners 526">
              <a:extLst>
                <a:ext uri="{FF2B5EF4-FFF2-40B4-BE49-F238E27FC236}">
                  <a16:creationId xmlns:a16="http://schemas.microsoft.com/office/drawing/2014/main" id="{D1D51E8A-CD7F-4B48-AE45-DC31A69A9A55}"/>
                </a:ext>
              </a:extLst>
            </p:cNvPr>
            <p:cNvSpPr/>
            <p:nvPr/>
          </p:nvSpPr>
          <p:spPr>
            <a:xfrm>
              <a:off x="4314158" y="10608685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: Rounded Corners 527">
              <a:extLst>
                <a:ext uri="{FF2B5EF4-FFF2-40B4-BE49-F238E27FC236}">
                  <a16:creationId xmlns:a16="http://schemas.microsoft.com/office/drawing/2014/main" id="{88A2FFBE-FFD8-6C45-8CD4-617E7FA6E5DF}"/>
                </a:ext>
              </a:extLst>
            </p:cNvPr>
            <p:cNvSpPr/>
            <p:nvPr/>
          </p:nvSpPr>
          <p:spPr>
            <a:xfrm>
              <a:off x="4314158" y="11164948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Text Box 528">
              <a:extLst>
                <a:ext uri="{FF2B5EF4-FFF2-40B4-BE49-F238E27FC236}">
                  <a16:creationId xmlns:a16="http://schemas.microsoft.com/office/drawing/2014/main" id="{35009B6C-2C6F-504C-87B7-4C5CFB5DDE79}"/>
                </a:ext>
              </a:extLst>
            </p:cNvPr>
            <p:cNvSpPr txBox="1"/>
            <p:nvPr/>
          </p:nvSpPr>
          <p:spPr>
            <a:xfrm>
              <a:off x="4331731" y="10714573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530" name="Text Box 529">
              <a:extLst>
                <a:ext uri="{FF2B5EF4-FFF2-40B4-BE49-F238E27FC236}">
                  <a16:creationId xmlns:a16="http://schemas.microsoft.com/office/drawing/2014/main" id="{35621ED7-D687-974C-A4D1-ADF7564C37B4}"/>
                </a:ext>
              </a:extLst>
            </p:cNvPr>
            <p:cNvSpPr txBox="1"/>
            <p:nvPr/>
          </p:nvSpPr>
          <p:spPr>
            <a:xfrm>
              <a:off x="4331731" y="11053832"/>
              <a:ext cx="415463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531" name="Rectangle: Rounded Corners 530">
              <a:extLst>
                <a:ext uri="{FF2B5EF4-FFF2-40B4-BE49-F238E27FC236}">
                  <a16:creationId xmlns:a16="http://schemas.microsoft.com/office/drawing/2014/main" id="{4F7FCD33-E07C-AA47-BAE6-4A0A135E2F75}"/>
                </a:ext>
              </a:extLst>
            </p:cNvPr>
            <p:cNvSpPr/>
            <p:nvPr/>
          </p:nvSpPr>
          <p:spPr>
            <a:xfrm>
              <a:off x="4887035" y="10824837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: Rounded Corners 531">
              <a:extLst>
                <a:ext uri="{FF2B5EF4-FFF2-40B4-BE49-F238E27FC236}">
                  <a16:creationId xmlns:a16="http://schemas.microsoft.com/office/drawing/2014/main" id="{1106885F-5A7A-B746-9844-62C47712897D}"/>
                </a:ext>
              </a:extLst>
            </p:cNvPr>
            <p:cNvSpPr/>
            <p:nvPr/>
          </p:nvSpPr>
          <p:spPr>
            <a:xfrm>
              <a:off x="4879997" y="10613616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Text Box 533">
              <a:extLst>
                <a:ext uri="{FF2B5EF4-FFF2-40B4-BE49-F238E27FC236}">
                  <a16:creationId xmlns:a16="http://schemas.microsoft.com/office/drawing/2014/main" id="{2D234CD8-03C3-854F-AB0F-C9AEF05DCB44}"/>
                </a:ext>
              </a:extLst>
            </p:cNvPr>
            <p:cNvSpPr txBox="1"/>
            <p:nvPr/>
          </p:nvSpPr>
          <p:spPr>
            <a:xfrm>
              <a:off x="4676050" y="10719065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535" name="Text Box 534">
              <a:extLst>
                <a:ext uri="{FF2B5EF4-FFF2-40B4-BE49-F238E27FC236}">
                  <a16:creationId xmlns:a16="http://schemas.microsoft.com/office/drawing/2014/main" id="{5907BFB9-EA08-2445-9023-9A5F3A7F72DE}"/>
                </a:ext>
              </a:extLst>
            </p:cNvPr>
            <p:cNvSpPr txBox="1"/>
            <p:nvPr/>
          </p:nvSpPr>
          <p:spPr>
            <a:xfrm>
              <a:off x="4676050" y="11064272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537" name="Rectangle: Rounded Corners 536">
              <a:extLst>
                <a:ext uri="{FF2B5EF4-FFF2-40B4-BE49-F238E27FC236}">
                  <a16:creationId xmlns:a16="http://schemas.microsoft.com/office/drawing/2014/main" id="{BC65C1F8-DBE4-2F47-AD9B-58A6AE096556}"/>
                </a:ext>
              </a:extLst>
            </p:cNvPr>
            <p:cNvSpPr/>
            <p:nvPr/>
          </p:nvSpPr>
          <p:spPr>
            <a:xfrm>
              <a:off x="4887035" y="11168806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: Rounded Corners 537">
              <a:extLst>
                <a:ext uri="{FF2B5EF4-FFF2-40B4-BE49-F238E27FC236}">
                  <a16:creationId xmlns:a16="http://schemas.microsoft.com/office/drawing/2014/main" id="{97749DE3-84BA-A643-A282-9287D72AE010}"/>
                </a:ext>
              </a:extLst>
            </p:cNvPr>
            <p:cNvSpPr/>
            <p:nvPr/>
          </p:nvSpPr>
          <p:spPr>
            <a:xfrm>
              <a:off x="4887035" y="11551832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Text Box 539">
              <a:extLst>
                <a:ext uri="{FF2B5EF4-FFF2-40B4-BE49-F238E27FC236}">
                  <a16:creationId xmlns:a16="http://schemas.microsoft.com/office/drawing/2014/main" id="{0AF862FB-3011-5D4A-904F-128CDA5F144F}"/>
                </a:ext>
              </a:extLst>
            </p:cNvPr>
            <p:cNvSpPr txBox="1"/>
            <p:nvPr/>
          </p:nvSpPr>
          <p:spPr>
            <a:xfrm>
              <a:off x="4884333" y="10729705"/>
              <a:ext cx="443989" cy="318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Shift</a:t>
              </a:r>
            </a:p>
          </p:txBody>
        </p:sp>
        <p:sp>
          <p:nvSpPr>
            <p:cNvPr id="541" name="Text Box 540">
              <a:extLst>
                <a:ext uri="{FF2B5EF4-FFF2-40B4-BE49-F238E27FC236}">
                  <a16:creationId xmlns:a16="http://schemas.microsoft.com/office/drawing/2014/main" id="{21FE2C41-EEEF-2F49-BC3F-80803B1BF35D}"/>
                </a:ext>
              </a:extLst>
            </p:cNvPr>
            <p:cNvSpPr txBox="1"/>
            <p:nvPr/>
          </p:nvSpPr>
          <p:spPr>
            <a:xfrm>
              <a:off x="4884334" y="11062353"/>
              <a:ext cx="432122" cy="318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Shift</a:t>
              </a:r>
            </a:p>
          </p:txBody>
        </p:sp>
        <p:sp>
          <p:nvSpPr>
            <p:cNvPr id="542" name="Rectangle: Rounded Corners 541">
              <a:extLst>
                <a:ext uri="{FF2B5EF4-FFF2-40B4-BE49-F238E27FC236}">
                  <a16:creationId xmlns:a16="http://schemas.microsoft.com/office/drawing/2014/main" id="{B9291EBF-A73A-C046-91B7-6591B84D5A56}"/>
                </a:ext>
              </a:extLst>
            </p:cNvPr>
            <p:cNvSpPr/>
            <p:nvPr/>
          </p:nvSpPr>
          <p:spPr>
            <a:xfrm>
              <a:off x="4887035" y="11883414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Text Box 544">
              <a:extLst>
                <a:ext uri="{FF2B5EF4-FFF2-40B4-BE49-F238E27FC236}">
                  <a16:creationId xmlns:a16="http://schemas.microsoft.com/office/drawing/2014/main" id="{30675F6A-75E7-6E46-8CDE-A28DDBFE1D55}"/>
                </a:ext>
              </a:extLst>
            </p:cNvPr>
            <p:cNvSpPr txBox="1"/>
            <p:nvPr/>
          </p:nvSpPr>
          <p:spPr>
            <a:xfrm>
              <a:off x="5226710" y="10721240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546" name="Text Box 545">
              <a:extLst>
                <a:ext uri="{FF2B5EF4-FFF2-40B4-BE49-F238E27FC236}">
                  <a16:creationId xmlns:a16="http://schemas.microsoft.com/office/drawing/2014/main" id="{CB69B5F6-B6E4-0F47-8899-986CFD77B045}"/>
                </a:ext>
              </a:extLst>
            </p:cNvPr>
            <p:cNvSpPr txBox="1"/>
            <p:nvPr/>
          </p:nvSpPr>
          <p:spPr>
            <a:xfrm>
              <a:off x="5226710" y="11065964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547" name="Text Box 546">
              <a:extLst>
                <a:ext uri="{FF2B5EF4-FFF2-40B4-BE49-F238E27FC236}">
                  <a16:creationId xmlns:a16="http://schemas.microsoft.com/office/drawing/2014/main" id="{BBDB56F4-4FD6-4E47-9F6C-E0CDA3D80E1F}"/>
                </a:ext>
              </a:extLst>
            </p:cNvPr>
            <p:cNvSpPr txBox="1"/>
            <p:nvPr/>
          </p:nvSpPr>
          <p:spPr>
            <a:xfrm>
              <a:off x="5226710" y="11440286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548" name="Text Box 547">
              <a:extLst>
                <a:ext uri="{FF2B5EF4-FFF2-40B4-BE49-F238E27FC236}">
                  <a16:creationId xmlns:a16="http://schemas.microsoft.com/office/drawing/2014/main" id="{4A120181-ED43-C543-A124-DBCE51C2231D}"/>
                </a:ext>
              </a:extLst>
            </p:cNvPr>
            <p:cNvSpPr txBox="1"/>
            <p:nvPr/>
          </p:nvSpPr>
          <p:spPr>
            <a:xfrm>
              <a:off x="5238508" y="11768005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551" name="Rectangle: Rounded Corners 550">
              <a:extLst>
                <a:ext uri="{FF2B5EF4-FFF2-40B4-BE49-F238E27FC236}">
                  <a16:creationId xmlns:a16="http://schemas.microsoft.com/office/drawing/2014/main" id="{FE9C6F17-4F34-BC48-804C-A80F4E9DDF38}"/>
                </a:ext>
              </a:extLst>
            </p:cNvPr>
            <p:cNvSpPr/>
            <p:nvPr/>
          </p:nvSpPr>
          <p:spPr>
            <a:xfrm>
              <a:off x="5427472" y="10610669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: Rounded Corners 551">
              <a:extLst>
                <a:ext uri="{FF2B5EF4-FFF2-40B4-BE49-F238E27FC236}">
                  <a16:creationId xmlns:a16="http://schemas.microsoft.com/office/drawing/2014/main" id="{64FA86B8-B022-3145-958A-C23DEAC55BBA}"/>
                </a:ext>
              </a:extLst>
            </p:cNvPr>
            <p:cNvSpPr/>
            <p:nvPr/>
          </p:nvSpPr>
          <p:spPr>
            <a:xfrm>
              <a:off x="5427472" y="10823995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: Rounded Corners 552">
              <a:extLst>
                <a:ext uri="{FF2B5EF4-FFF2-40B4-BE49-F238E27FC236}">
                  <a16:creationId xmlns:a16="http://schemas.microsoft.com/office/drawing/2014/main" id="{D4F17AE3-E1DF-E54A-995D-4E3684EF7E84}"/>
                </a:ext>
              </a:extLst>
            </p:cNvPr>
            <p:cNvSpPr/>
            <p:nvPr/>
          </p:nvSpPr>
          <p:spPr>
            <a:xfrm>
              <a:off x="5427472" y="11165031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: Rounded Corners 553">
              <a:extLst>
                <a:ext uri="{FF2B5EF4-FFF2-40B4-BE49-F238E27FC236}">
                  <a16:creationId xmlns:a16="http://schemas.microsoft.com/office/drawing/2014/main" id="{DFE454BA-4403-7843-8825-1D94CE32A361}"/>
                </a:ext>
              </a:extLst>
            </p:cNvPr>
            <p:cNvSpPr/>
            <p:nvPr/>
          </p:nvSpPr>
          <p:spPr>
            <a:xfrm>
              <a:off x="5427472" y="11548603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: Rounded Corners 554">
              <a:extLst>
                <a:ext uri="{FF2B5EF4-FFF2-40B4-BE49-F238E27FC236}">
                  <a16:creationId xmlns:a16="http://schemas.microsoft.com/office/drawing/2014/main" id="{29B9D9A3-ACBF-F443-AD4E-EC1C96B7C270}"/>
                </a:ext>
              </a:extLst>
            </p:cNvPr>
            <p:cNvSpPr/>
            <p:nvPr/>
          </p:nvSpPr>
          <p:spPr>
            <a:xfrm>
              <a:off x="5427472" y="11881302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Text Box 557">
              <a:extLst>
                <a:ext uri="{FF2B5EF4-FFF2-40B4-BE49-F238E27FC236}">
                  <a16:creationId xmlns:a16="http://schemas.microsoft.com/office/drawing/2014/main" id="{85E93267-0AD4-7A49-906B-3E290986FF1E}"/>
                </a:ext>
              </a:extLst>
            </p:cNvPr>
            <p:cNvSpPr txBox="1"/>
            <p:nvPr/>
          </p:nvSpPr>
          <p:spPr>
            <a:xfrm>
              <a:off x="4905599" y="11442063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559" name="Text Box 558">
              <a:extLst>
                <a:ext uri="{FF2B5EF4-FFF2-40B4-BE49-F238E27FC236}">
                  <a16:creationId xmlns:a16="http://schemas.microsoft.com/office/drawing/2014/main" id="{251E5E61-8B85-6E46-9687-F0379EBB829A}"/>
                </a:ext>
              </a:extLst>
            </p:cNvPr>
            <p:cNvSpPr txBox="1"/>
            <p:nvPr/>
          </p:nvSpPr>
          <p:spPr>
            <a:xfrm>
              <a:off x="4905599" y="11770906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562" name="Text Box 561">
              <a:extLst>
                <a:ext uri="{FF2B5EF4-FFF2-40B4-BE49-F238E27FC236}">
                  <a16:creationId xmlns:a16="http://schemas.microsoft.com/office/drawing/2014/main" id="{84DA0A19-ABBD-D946-882D-A00D8F55DECF}"/>
                </a:ext>
              </a:extLst>
            </p:cNvPr>
            <p:cNvSpPr txBox="1"/>
            <p:nvPr/>
          </p:nvSpPr>
          <p:spPr>
            <a:xfrm>
              <a:off x="5420903" y="10732141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Q</a:t>
              </a:r>
            </a:p>
          </p:txBody>
        </p:sp>
        <p:sp>
          <p:nvSpPr>
            <p:cNvPr id="563" name="Text Box 562">
              <a:extLst>
                <a:ext uri="{FF2B5EF4-FFF2-40B4-BE49-F238E27FC236}">
                  <a16:creationId xmlns:a16="http://schemas.microsoft.com/office/drawing/2014/main" id="{230D20C3-5389-1140-BF67-1520BEB55E5B}"/>
                </a:ext>
              </a:extLst>
            </p:cNvPr>
            <p:cNvSpPr txBox="1"/>
            <p:nvPr/>
          </p:nvSpPr>
          <p:spPr>
            <a:xfrm>
              <a:off x="5420903" y="11064257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A</a:t>
              </a:r>
            </a:p>
          </p:txBody>
        </p:sp>
        <p:sp>
          <p:nvSpPr>
            <p:cNvPr id="564" name="Text Box 563">
              <a:extLst>
                <a:ext uri="{FF2B5EF4-FFF2-40B4-BE49-F238E27FC236}">
                  <a16:creationId xmlns:a16="http://schemas.microsoft.com/office/drawing/2014/main" id="{842A2B64-019F-6E4B-9D99-0F2A1A82BC3D}"/>
                </a:ext>
              </a:extLst>
            </p:cNvPr>
            <p:cNvSpPr txBox="1"/>
            <p:nvPr/>
          </p:nvSpPr>
          <p:spPr>
            <a:xfrm>
              <a:off x="5420903" y="11447004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G</a:t>
              </a:r>
            </a:p>
          </p:txBody>
        </p:sp>
        <p:sp>
          <p:nvSpPr>
            <p:cNvPr id="565" name="Text Box 564">
              <a:extLst>
                <a:ext uri="{FF2B5EF4-FFF2-40B4-BE49-F238E27FC236}">
                  <a16:creationId xmlns:a16="http://schemas.microsoft.com/office/drawing/2014/main" id="{BE6B15F0-C163-F94D-AEA0-5679A209ACE6}"/>
                </a:ext>
              </a:extLst>
            </p:cNvPr>
            <p:cNvSpPr txBox="1"/>
            <p:nvPr/>
          </p:nvSpPr>
          <p:spPr>
            <a:xfrm>
              <a:off x="5420903" y="11779037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G</a:t>
              </a:r>
            </a:p>
          </p:txBody>
        </p:sp>
        <p:sp>
          <p:nvSpPr>
            <p:cNvPr id="568" name="Text Box 567">
              <a:extLst>
                <a:ext uri="{FF2B5EF4-FFF2-40B4-BE49-F238E27FC236}">
                  <a16:creationId xmlns:a16="http://schemas.microsoft.com/office/drawing/2014/main" id="{B8C09A77-7087-2F41-90E0-7A8587D7A35A}"/>
                </a:ext>
              </a:extLst>
            </p:cNvPr>
            <p:cNvSpPr txBox="1"/>
            <p:nvPr/>
          </p:nvSpPr>
          <p:spPr>
            <a:xfrm>
              <a:off x="4331731" y="10505136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569" name="Text Box 568">
              <a:extLst>
                <a:ext uri="{FF2B5EF4-FFF2-40B4-BE49-F238E27FC236}">
                  <a16:creationId xmlns:a16="http://schemas.microsoft.com/office/drawing/2014/main" id="{A671B234-06DB-6F4E-88EE-ED77C2C06E77}"/>
                </a:ext>
              </a:extLst>
            </p:cNvPr>
            <p:cNvSpPr txBox="1"/>
            <p:nvPr/>
          </p:nvSpPr>
          <p:spPr>
            <a:xfrm>
              <a:off x="4884334" y="10504583"/>
              <a:ext cx="514148" cy="318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Shift</a:t>
              </a:r>
            </a:p>
          </p:txBody>
        </p:sp>
        <p:sp>
          <p:nvSpPr>
            <p:cNvPr id="570" name="Text Box 569">
              <a:extLst>
                <a:ext uri="{FF2B5EF4-FFF2-40B4-BE49-F238E27FC236}">
                  <a16:creationId xmlns:a16="http://schemas.microsoft.com/office/drawing/2014/main" id="{30E57834-5077-D14E-917E-C35277DCB779}"/>
                </a:ext>
              </a:extLst>
            </p:cNvPr>
            <p:cNvSpPr txBox="1"/>
            <p:nvPr/>
          </p:nvSpPr>
          <p:spPr>
            <a:xfrm>
              <a:off x="5420903" y="10504990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A</a:t>
              </a:r>
            </a:p>
          </p:txBody>
        </p:sp>
        <p:sp>
          <p:nvSpPr>
            <p:cNvPr id="572" name="Text Box 571">
              <a:extLst>
                <a:ext uri="{FF2B5EF4-FFF2-40B4-BE49-F238E27FC236}">
                  <a16:creationId xmlns:a16="http://schemas.microsoft.com/office/drawing/2014/main" id="{304BBA06-7E93-3444-9B76-F1F391CEFF7F}"/>
                </a:ext>
              </a:extLst>
            </p:cNvPr>
            <p:cNvSpPr txBox="1"/>
            <p:nvPr/>
          </p:nvSpPr>
          <p:spPr>
            <a:xfrm>
              <a:off x="4014132" y="10719065"/>
              <a:ext cx="299709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or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3700E2-FB0F-4F3D-939E-10BF2A882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97100" y="10489750"/>
            <a:ext cx="3890903" cy="2010433"/>
            <a:chOff x="5897100" y="10489750"/>
            <a:chExt cx="3890903" cy="201043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1D4F5C4-4612-DB43-8DBC-EF085EBD2D79}"/>
                </a:ext>
              </a:extLst>
            </p:cNvPr>
            <p:cNvSpPr/>
            <p:nvPr/>
          </p:nvSpPr>
          <p:spPr>
            <a:xfrm>
              <a:off x="5897100" y="10595770"/>
              <a:ext cx="3881141" cy="210421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28978F9-CA74-D348-A6E5-841132FE0BD6}"/>
                </a:ext>
              </a:extLst>
            </p:cNvPr>
            <p:cNvSpPr/>
            <p:nvPr/>
          </p:nvSpPr>
          <p:spPr>
            <a:xfrm>
              <a:off x="5906862" y="11097036"/>
              <a:ext cx="3881141" cy="403297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FE5E015-C4B4-C141-B73C-49713F763030}"/>
                </a:ext>
              </a:extLst>
            </p:cNvPr>
            <p:cNvSpPr/>
            <p:nvPr/>
          </p:nvSpPr>
          <p:spPr>
            <a:xfrm>
              <a:off x="5897100" y="12008335"/>
              <a:ext cx="3881141" cy="491848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 Box 47">
              <a:extLst>
                <a:ext uri="{FF2B5EF4-FFF2-40B4-BE49-F238E27FC236}">
                  <a16:creationId xmlns:a16="http://schemas.microsoft.com/office/drawing/2014/main" id="{77375204-BAF0-5441-A862-7881FC193A7E}"/>
                </a:ext>
              </a:extLst>
            </p:cNvPr>
            <p:cNvSpPr txBox="1"/>
            <p:nvPr/>
          </p:nvSpPr>
          <p:spPr>
            <a:xfrm>
              <a:off x="5938521" y="10560170"/>
              <a:ext cx="2965790" cy="1869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Forward an appointment or meeting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Reply to a meeting request with a message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Reply all to a meeting request                 with a message</a:t>
              </a:r>
            </a:p>
            <a:p>
              <a:pPr>
                <a:spcBef>
                  <a:spcPts val="600"/>
                </a:spcBef>
              </a:pPr>
              <a:endParaRPr lang="en-US" sz="100">
                <a:latin typeface="Segoe UI Light" panose="020B0502040204020203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Switch to full week view</a:t>
              </a:r>
            </a:p>
            <a:p>
              <a:pPr>
                <a:spcBef>
                  <a:spcPts val="600"/>
                </a:spcBef>
              </a:pPr>
              <a:endParaRPr lang="en-US" sz="1050">
                <a:latin typeface="Segoe UI Light" panose="020B0502040204020203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Switch to month view</a:t>
              </a:r>
            </a:p>
          </p:txBody>
        </p:sp>
        <p:sp>
          <p:nvSpPr>
            <p:cNvPr id="576" name="Text Box 575">
              <a:extLst>
                <a:ext uri="{FF2B5EF4-FFF2-40B4-BE49-F238E27FC236}">
                  <a16:creationId xmlns:a16="http://schemas.microsoft.com/office/drawing/2014/main" id="{FA4D7D42-4F4A-1648-A39E-5768017A2895}"/>
                </a:ext>
              </a:extLst>
            </p:cNvPr>
            <p:cNvSpPr txBox="1"/>
            <p:nvPr/>
          </p:nvSpPr>
          <p:spPr>
            <a:xfrm>
              <a:off x="8937923" y="10493025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Shift</a:t>
              </a:r>
            </a:p>
          </p:txBody>
        </p:sp>
        <p:sp>
          <p:nvSpPr>
            <p:cNvPr id="577" name="Text Box 576">
              <a:extLst>
                <a:ext uri="{FF2B5EF4-FFF2-40B4-BE49-F238E27FC236}">
                  <a16:creationId xmlns:a16="http://schemas.microsoft.com/office/drawing/2014/main" id="{8CA545F3-6EF9-8D48-8852-93771D5C3EE5}"/>
                </a:ext>
              </a:extLst>
            </p:cNvPr>
            <p:cNvSpPr txBox="1"/>
            <p:nvPr/>
          </p:nvSpPr>
          <p:spPr>
            <a:xfrm>
              <a:off x="9280299" y="10489750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578" name="Text Box 577">
              <a:extLst>
                <a:ext uri="{FF2B5EF4-FFF2-40B4-BE49-F238E27FC236}">
                  <a16:creationId xmlns:a16="http://schemas.microsoft.com/office/drawing/2014/main" id="{B35D221A-B9A7-3745-8B6C-49685A7CBBE2}"/>
                </a:ext>
              </a:extLst>
            </p:cNvPr>
            <p:cNvSpPr txBox="1"/>
            <p:nvPr/>
          </p:nvSpPr>
          <p:spPr>
            <a:xfrm>
              <a:off x="9474492" y="10495998"/>
              <a:ext cx="236021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E</a:t>
              </a:r>
            </a:p>
          </p:txBody>
        </p:sp>
        <p:sp>
          <p:nvSpPr>
            <p:cNvPr id="581" name="Rectangle: Rounded Corners 580">
              <a:extLst>
                <a:ext uri="{FF2B5EF4-FFF2-40B4-BE49-F238E27FC236}">
                  <a16:creationId xmlns:a16="http://schemas.microsoft.com/office/drawing/2014/main" id="{3DE2B30D-C00B-D948-96E4-34BFFF50255D}"/>
                </a:ext>
              </a:extLst>
            </p:cNvPr>
            <p:cNvSpPr/>
            <p:nvPr/>
          </p:nvSpPr>
          <p:spPr>
            <a:xfrm>
              <a:off x="8367747" y="11169537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Text Box 582">
              <a:extLst>
                <a:ext uri="{FF2B5EF4-FFF2-40B4-BE49-F238E27FC236}">
                  <a16:creationId xmlns:a16="http://schemas.microsoft.com/office/drawing/2014/main" id="{52D293C5-5336-8042-A774-07C7CCC03A19}"/>
                </a:ext>
              </a:extLst>
            </p:cNvPr>
            <p:cNvSpPr txBox="1"/>
            <p:nvPr/>
          </p:nvSpPr>
          <p:spPr>
            <a:xfrm>
              <a:off x="8385320" y="11071423"/>
              <a:ext cx="415463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584" name="Rectangle: Rounded Corners 583">
              <a:extLst>
                <a:ext uri="{FF2B5EF4-FFF2-40B4-BE49-F238E27FC236}">
                  <a16:creationId xmlns:a16="http://schemas.microsoft.com/office/drawing/2014/main" id="{BC30253E-0D45-5244-9639-F022C34617A3}"/>
                </a:ext>
              </a:extLst>
            </p:cNvPr>
            <p:cNvSpPr/>
            <p:nvPr/>
          </p:nvSpPr>
          <p:spPr>
            <a:xfrm>
              <a:off x="8940624" y="10839532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: Rounded Corners 584">
              <a:extLst>
                <a:ext uri="{FF2B5EF4-FFF2-40B4-BE49-F238E27FC236}">
                  <a16:creationId xmlns:a16="http://schemas.microsoft.com/office/drawing/2014/main" id="{D1F3C633-050A-BE42-B6CE-541CC082976C}"/>
                </a:ext>
              </a:extLst>
            </p:cNvPr>
            <p:cNvSpPr/>
            <p:nvPr/>
          </p:nvSpPr>
          <p:spPr>
            <a:xfrm>
              <a:off x="8933586" y="10598953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Text Box 587">
              <a:extLst>
                <a:ext uri="{FF2B5EF4-FFF2-40B4-BE49-F238E27FC236}">
                  <a16:creationId xmlns:a16="http://schemas.microsoft.com/office/drawing/2014/main" id="{B5F6FC2E-7AD1-2140-95E4-5AFDC4CB538A}"/>
                </a:ext>
              </a:extLst>
            </p:cNvPr>
            <p:cNvSpPr txBox="1"/>
            <p:nvPr/>
          </p:nvSpPr>
          <p:spPr>
            <a:xfrm>
              <a:off x="8729639" y="11068861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590" name="Rectangle: Rounded Corners 589">
              <a:extLst>
                <a:ext uri="{FF2B5EF4-FFF2-40B4-BE49-F238E27FC236}">
                  <a16:creationId xmlns:a16="http://schemas.microsoft.com/office/drawing/2014/main" id="{3252FB58-F31F-CF44-9E4D-D6B980272052}"/>
                </a:ext>
              </a:extLst>
            </p:cNvPr>
            <p:cNvSpPr/>
            <p:nvPr/>
          </p:nvSpPr>
          <p:spPr>
            <a:xfrm>
              <a:off x="8940624" y="11173395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: Rounded Corners 590">
              <a:extLst>
                <a:ext uri="{FF2B5EF4-FFF2-40B4-BE49-F238E27FC236}">
                  <a16:creationId xmlns:a16="http://schemas.microsoft.com/office/drawing/2014/main" id="{829F2E3A-81EC-C94D-BF7D-EFB46CB81C0A}"/>
                </a:ext>
              </a:extLst>
            </p:cNvPr>
            <p:cNvSpPr/>
            <p:nvPr/>
          </p:nvSpPr>
          <p:spPr>
            <a:xfrm>
              <a:off x="8940624" y="11536360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Text Box 592">
              <a:extLst>
                <a:ext uri="{FF2B5EF4-FFF2-40B4-BE49-F238E27FC236}">
                  <a16:creationId xmlns:a16="http://schemas.microsoft.com/office/drawing/2014/main" id="{A6773441-2757-F443-BB47-6CC799EE9BD5}"/>
                </a:ext>
              </a:extLst>
            </p:cNvPr>
            <p:cNvSpPr txBox="1"/>
            <p:nvPr/>
          </p:nvSpPr>
          <p:spPr>
            <a:xfrm>
              <a:off x="8937923" y="10742428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594" name="Text Box 593">
              <a:extLst>
                <a:ext uri="{FF2B5EF4-FFF2-40B4-BE49-F238E27FC236}">
                  <a16:creationId xmlns:a16="http://schemas.microsoft.com/office/drawing/2014/main" id="{9BB78EBB-FDF2-E448-97C1-3694A2CC50D2}"/>
                </a:ext>
              </a:extLst>
            </p:cNvPr>
            <p:cNvSpPr txBox="1"/>
            <p:nvPr/>
          </p:nvSpPr>
          <p:spPr>
            <a:xfrm>
              <a:off x="8937922" y="11066942"/>
              <a:ext cx="464585" cy="318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Shift</a:t>
              </a:r>
            </a:p>
          </p:txBody>
        </p:sp>
        <p:sp>
          <p:nvSpPr>
            <p:cNvPr id="595" name="Rectangle: Rounded Corners 594">
              <a:extLst>
                <a:ext uri="{FF2B5EF4-FFF2-40B4-BE49-F238E27FC236}">
                  <a16:creationId xmlns:a16="http://schemas.microsoft.com/office/drawing/2014/main" id="{7990DF59-6F65-4749-9AB2-E3CF1BFA42A6}"/>
                </a:ext>
              </a:extLst>
            </p:cNvPr>
            <p:cNvSpPr/>
            <p:nvPr/>
          </p:nvSpPr>
          <p:spPr>
            <a:xfrm>
              <a:off x="8940624" y="11750541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: Rounded Corners 596">
              <a:extLst>
                <a:ext uri="{FF2B5EF4-FFF2-40B4-BE49-F238E27FC236}">
                  <a16:creationId xmlns:a16="http://schemas.microsoft.com/office/drawing/2014/main" id="{17E25AF4-7BC1-4A45-9362-3B6B892DB2CA}"/>
                </a:ext>
              </a:extLst>
            </p:cNvPr>
            <p:cNvSpPr/>
            <p:nvPr/>
          </p:nvSpPr>
          <p:spPr>
            <a:xfrm>
              <a:off x="8940624" y="12269575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Text Box 597">
              <a:extLst>
                <a:ext uri="{FF2B5EF4-FFF2-40B4-BE49-F238E27FC236}">
                  <a16:creationId xmlns:a16="http://schemas.microsoft.com/office/drawing/2014/main" id="{627AFD99-32F2-6C4E-8C43-8E17D00AABB0}"/>
                </a:ext>
              </a:extLst>
            </p:cNvPr>
            <p:cNvSpPr txBox="1"/>
            <p:nvPr/>
          </p:nvSpPr>
          <p:spPr>
            <a:xfrm>
              <a:off x="9280299" y="10735935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599" name="Text Box 598">
              <a:extLst>
                <a:ext uri="{FF2B5EF4-FFF2-40B4-BE49-F238E27FC236}">
                  <a16:creationId xmlns:a16="http://schemas.microsoft.com/office/drawing/2014/main" id="{D5E734C4-0AA4-2744-B518-5AFFED183453}"/>
                </a:ext>
              </a:extLst>
            </p:cNvPr>
            <p:cNvSpPr txBox="1"/>
            <p:nvPr/>
          </p:nvSpPr>
          <p:spPr>
            <a:xfrm>
              <a:off x="9280299" y="11070553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600" name="Text Box 599">
              <a:extLst>
                <a:ext uri="{FF2B5EF4-FFF2-40B4-BE49-F238E27FC236}">
                  <a16:creationId xmlns:a16="http://schemas.microsoft.com/office/drawing/2014/main" id="{1D5D1A24-D37A-5C4C-A6DC-CB1A6909942D}"/>
                </a:ext>
              </a:extLst>
            </p:cNvPr>
            <p:cNvSpPr txBox="1"/>
            <p:nvPr/>
          </p:nvSpPr>
          <p:spPr>
            <a:xfrm>
              <a:off x="9280299" y="11436393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601" name="Text Box 600">
              <a:extLst>
                <a:ext uri="{FF2B5EF4-FFF2-40B4-BE49-F238E27FC236}">
                  <a16:creationId xmlns:a16="http://schemas.microsoft.com/office/drawing/2014/main" id="{CCA512E6-6CEA-2042-A497-2ACC24DE5072}"/>
                </a:ext>
              </a:extLst>
            </p:cNvPr>
            <p:cNvSpPr txBox="1"/>
            <p:nvPr/>
          </p:nvSpPr>
          <p:spPr>
            <a:xfrm>
              <a:off x="9286654" y="11635132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602" name="Text Box 601">
              <a:extLst>
                <a:ext uri="{FF2B5EF4-FFF2-40B4-BE49-F238E27FC236}">
                  <a16:creationId xmlns:a16="http://schemas.microsoft.com/office/drawing/2014/main" id="{4DF22200-4639-EA48-B22E-73F168B27CF1}"/>
                </a:ext>
              </a:extLst>
            </p:cNvPr>
            <p:cNvSpPr txBox="1"/>
            <p:nvPr/>
          </p:nvSpPr>
          <p:spPr>
            <a:xfrm>
              <a:off x="9280299" y="11928818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603" name="Text Box 602">
              <a:extLst>
                <a:ext uri="{FF2B5EF4-FFF2-40B4-BE49-F238E27FC236}">
                  <a16:creationId xmlns:a16="http://schemas.microsoft.com/office/drawing/2014/main" id="{09F1505B-2F3A-4F4C-A1B7-9971BE390C4A}"/>
                </a:ext>
              </a:extLst>
            </p:cNvPr>
            <p:cNvSpPr txBox="1"/>
            <p:nvPr/>
          </p:nvSpPr>
          <p:spPr>
            <a:xfrm>
              <a:off x="9280299" y="12162293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5B2701FC-DE37-D94E-8A68-87F0BC840FCA}"/>
                </a:ext>
              </a:extLst>
            </p:cNvPr>
            <p:cNvSpPr/>
            <p:nvPr/>
          </p:nvSpPr>
          <p:spPr>
            <a:xfrm>
              <a:off x="9481061" y="10596006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: Rounded Corners 604">
              <a:extLst>
                <a:ext uri="{FF2B5EF4-FFF2-40B4-BE49-F238E27FC236}">
                  <a16:creationId xmlns:a16="http://schemas.microsoft.com/office/drawing/2014/main" id="{671D41FF-8593-CE45-A910-8971A68F2121}"/>
                </a:ext>
              </a:extLst>
            </p:cNvPr>
            <p:cNvSpPr/>
            <p:nvPr/>
          </p:nvSpPr>
          <p:spPr>
            <a:xfrm>
              <a:off x="9481061" y="10838690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: Rounded Corners 605">
              <a:extLst>
                <a:ext uri="{FF2B5EF4-FFF2-40B4-BE49-F238E27FC236}">
                  <a16:creationId xmlns:a16="http://schemas.microsoft.com/office/drawing/2014/main" id="{490090CD-D2FE-0E43-A178-A97C98A3E6A4}"/>
                </a:ext>
              </a:extLst>
            </p:cNvPr>
            <p:cNvSpPr/>
            <p:nvPr/>
          </p:nvSpPr>
          <p:spPr>
            <a:xfrm>
              <a:off x="9481061" y="11169620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C1859CD5-6F34-DD41-A653-917F79B2A6FB}"/>
                </a:ext>
              </a:extLst>
            </p:cNvPr>
            <p:cNvSpPr/>
            <p:nvPr/>
          </p:nvSpPr>
          <p:spPr>
            <a:xfrm>
              <a:off x="9481061" y="11543949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: Rounded Corners 607">
              <a:extLst>
                <a:ext uri="{FF2B5EF4-FFF2-40B4-BE49-F238E27FC236}">
                  <a16:creationId xmlns:a16="http://schemas.microsoft.com/office/drawing/2014/main" id="{D8FFE959-D528-964F-9F39-1C6D50CB291E}"/>
                </a:ext>
              </a:extLst>
            </p:cNvPr>
            <p:cNvSpPr/>
            <p:nvPr/>
          </p:nvSpPr>
          <p:spPr>
            <a:xfrm>
              <a:off x="9481061" y="11748429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: Rounded Corners 608">
              <a:extLst>
                <a:ext uri="{FF2B5EF4-FFF2-40B4-BE49-F238E27FC236}">
                  <a16:creationId xmlns:a16="http://schemas.microsoft.com/office/drawing/2014/main" id="{0D5EF880-1057-9D40-A867-918C551043D1}"/>
                </a:ext>
              </a:extLst>
            </p:cNvPr>
            <p:cNvSpPr/>
            <p:nvPr/>
          </p:nvSpPr>
          <p:spPr>
            <a:xfrm>
              <a:off x="9481061" y="12039093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47E1745F-F19D-684B-9926-950378AFCFCC}"/>
                </a:ext>
              </a:extLst>
            </p:cNvPr>
            <p:cNvSpPr/>
            <p:nvPr/>
          </p:nvSpPr>
          <p:spPr>
            <a:xfrm>
              <a:off x="9481061" y="12268777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Text Box 610">
              <a:extLst>
                <a:ext uri="{FF2B5EF4-FFF2-40B4-BE49-F238E27FC236}">
                  <a16:creationId xmlns:a16="http://schemas.microsoft.com/office/drawing/2014/main" id="{1C13ADD9-6283-A947-85AC-CAD3BD3C9A13}"/>
                </a:ext>
              </a:extLst>
            </p:cNvPr>
            <p:cNvSpPr txBox="1"/>
            <p:nvPr/>
          </p:nvSpPr>
          <p:spPr>
            <a:xfrm>
              <a:off x="8986403" y="11431966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Alt</a:t>
              </a:r>
            </a:p>
          </p:txBody>
        </p:sp>
        <p:sp>
          <p:nvSpPr>
            <p:cNvPr id="612" name="Text Box 611">
              <a:extLst>
                <a:ext uri="{FF2B5EF4-FFF2-40B4-BE49-F238E27FC236}">
                  <a16:creationId xmlns:a16="http://schemas.microsoft.com/office/drawing/2014/main" id="{B313BCF6-0617-5C40-82DB-791FB74F3478}"/>
                </a:ext>
              </a:extLst>
            </p:cNvPr>
            <p:cNvSpPr txBox="1"/>
            <p:nvPr/>
          </p:nvSpPr>
          <p:spPr>
            <a:xfrm>
              <a:off x="8986403" y="11648919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Alt</a:t>
              </a:r>
            </a:p>
          </p:txBody>
        </p:sp>
        <p:sp>
          <p:nvSpPr>
            <p:cNvPr id="614" name="Text Box 613">
              <a:extLst>
                <a:ext uri="{FF2B5EF4-FFF2-40B4-BE49-F238E27FC236}">
                  <a16:creationId xmlns:a16="http://schemas.microsoft.com/office/drawing/2014/main" id="{B0B39E9C-DEF5-DD4B-B2A3-B618E62F8880}"/>
                </a:ext>
              </a:extLst>
            </p:cNvPr>
            <p:cNvSpPr txBox="1"/>
            <p:nvPr/>
          </p:nvSpPr>
          <p:spPr>
            <a:xfrm>
              <a:off x="8977548" y="12166506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Alt</a:t>
              </a:r>
            </a:p>
          </p:txBody>
        </p:sp>
        <p:sp>
          <p:nvSpPr>
            <p:cNvPr id="615" name="Text Box 614">
              <a:extLst>
                <a:ext uri="{FF2B5EF4-FFF2-40B4-BE49-F238E27FC236}">
                  <a16:creationId xmlns:a16="http://schemas.microsoft.com/office/drawing/2014/main" id="{E2E5DD85-F187-614C-9266-127006B1261C}"/>
                </a:ext>
              </a:extLst>
            </p:cNvPr>
            <p:cNvSpPr txBox="1"/>
            <p:nvPr/>
          </p:nvSpPr>
          <p:spPr>
            <a:xfrm>
              <a:off x="9474492" y="10734167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R</a:t>
              </a:r>
            </a:p>
          </p:txBody>
        </p:sp>
        <p:sp>
          <p:nvSpPr>
            <p:cNvPr id="616" name="Text Box 615">
              <a:extLst>
                <a:ext uri="{FF2B5EF4-FFF2-40B4-BE49-F238E27FC236}">
                  <a16:creationId xmlns:a16="http://schemas.microsoft.com/office/drawing/2014/main" id="{A379F09F-9280-1844-BE4F-6535381BCE01}"/>
                </a:ext>
              </a:extLst>
            </p:cNvPr>
            <p:cNvSpPr txBox="1"/>
            <p:nvPr/>
          </p:nvSpPr>
          <p:spPr>
            <a:xfrm>
              <a:off x="9474492" y="11068846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R</a:t>
              </a:r>
            </a:p>
          </p:txBody>
        </p:sp>
        <p:sp>
          <p:nvSpPr>
            <p:cNvPr id="617" name="Text Box 616">
              <a:extLst>
                <a:ext uri="{FF2B5EF4-FFF2-40B4-BE49-F238E27FC236}">
                  <a16:creationId xmlns:a16="http://schemas.microsoft.com/office/drawing/2014/main" id="{CC3DDE8B-87DE-EA4C-A894-887387C65AF0}"/>
                </a:ext>
              </a:extLst>
            </p:cNvPr>
            <p:cNvSpPr txBox="1"/>
            <p:nvPr/>
          </p:nvSpPr>
          <p:spPr>
            <a:xfrm>
              <a:off x="9480067" y="11435236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-</a:t>
              </a:r>
            </a:p>
          </p:txBody>
        </p:sp>
        <p:sp>
          <p:nvSpPr>
            <p:cNvPr id="618" name="Text Box 617">
              <a:extLst>
                <a:ext uri="{FF2B5EF4-FFF2-40B4-BE49-F238E27FC236}">
                  <a16:creationId xmlns:a16="http://schemas.microsoft.com/office/drawing/2014/main" id="{A5F15C43-3369-3242-B42E-4D5FF08A526B}"/>
                </a:ext>
              </a:extLst>
            </p:cNvPr>
            <p:cNvSpPr txBox="1"/>
            <p:nvPr/>
          </p:nvSpPr>
          <p:spPr>
            <a:xfrm>
              <a:off x="9482242" y="11646164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19" name="Text Box 618">
              <a:extLst>
                <a:ext uri="{FF2B5EF4-FFF2-40B4-BE49-F238E27FC236}">
                  <a16:creationId xmlns:a16="http://schemas.microsoft.com/office/drawing/2014/main" id="{66B832EC-514F-564D-B97E-253B3771CC27}"/>
                </a:ext>
              </a:extLst>
            </p:cNvPr>
            <p:cNvSpPr txBox="1"/>
            <p:nvPr/>
          </p:nvSpPr>
          <p:spPr>
            <a:xfrm>
              <a:off x="9474492" y="11940342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=</a:t>
              </a:r>
            </a:p>
          </p:txBody>
        </p:sp>
        <p:sp>
          <p:nvSpPr>
            <p:cNvPr id="620" name="Text Box 619">
              <a:extLst>
                <a:ext uri="{FF2B5EF4-FFF2-40B4-BE49-F238E27FC236}">
                  <a16:creationId xmlns:a16="http://schemas.microsoft.com/office/drawing/2014/main" id="{548195D1-218A-3742-AB12-A35BFB33ABC9}"/>
                </a:ext>
              </a:extLst>
            </p:cNvPr>
            <p:cNvSpPr txBox="1"/>
            <p:nvPr/>
          </p:nvSpPr>
          <p:spPr>
            <a:xfrm>
              <a:off x="9474492" y="12170483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622" name="Text Box 621">
              <a:extLst>
                <a:ext uri="{FF2B5EF4-FFF2-40B4-BE49-F238E27FC236}">
                  <a16:creationId xmlns:a16="http://schemas.microsoft.com/office/drawing/2014/main" id="{504B7901-8795-D746-A7FC-CEAE83B0BA14}"/>
                </a:ext>
              </a:extLst>
            </p:cNvPr>
            <p:cNvSpPr txBox="1"/>
            <p:nvPr/>
          </p:nvSpPr>
          <p:spPr>
            <a:xfrm>
              <a:off x="8937923" y="10489920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623" name="Text Box 622">
              <a:extLst>
                <a:ext uri="{FF2B5EF4-FFF2-40B4-BE49-F238E27FC236}">
                  <a16:creationId xmlns:a16="http://schemas.microsoft.com/office/drawing/2014/main" id="{9B168943-CCA1-F24F-8F1E-2093D4BA2323}"/>
                </a:ext>
              </a:extLst>
            </p:cNvPr>
            <p:cNvSpPr txBox="1"/>
            <p:nvPr/>
          </p:nvSpPr>
          <p:spPr>
            <a:xfrm>
              <a:off x="9474492" y="10490327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F</a:t>
              </a:r>
            </a:p>
          </p:txBody>
        </p:sp>
        <p:sp>
          <p:nvSpPr>
            <p:cNvPr id="625" name="Rectangle: Rounded Corners 624">
              <a:extLst>
                <a:ext uri="{FF2B5EF4-FFF2-40B4-BE49-F238E27FC236}">
                  <a16:creationId xmlns:a16="http://schemas.microsoft.com/office/drawing/2014/main" id="{1E0947A2-5AD0-F345-BD7D-D2197D1B8F66}"/>
                </a:ext>
              </a:extLst>
            </p:cNvPr>
            <p:cNvSpPr/>
            <p:nvPr/>
          </p:nvSpPr>
          <p:spPr>
            <a:xfrm>
              <a:off x="8931103" y="12047501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Text Box 625">
              <a:extLst>
                <a:ext uri="{FF2B5EF4-FFF2-40B4-BE49-F238E27FC236}">
                  <a16:creationId xmlns:a16="http://schemas.microsoft.com/office/drawing/2014/main" id="{379FB6A8-E041-9342-A0E8-24261A2E3178}"/>
                </a:ext>
              </a:extLst>
            </p:cNvPr>
            <p:cNvSpPr txBox="1"/>
            <p:nvPr/>
          </p:nvSpPr>
          <p:spPr>
            <a:xfrm>
              <a:off x="8971193" y="11954135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Alt</a:t>
              </a:r>
            </a:p>
          </p:txBody>
        </p:sp>
        <p:sp>
          <p:nvSpPr>
            <p:cNvPr id="627" name="Text Box 626">
              <a:extLst>
                <a:ext uri="{FF2B5EF4-FFF2-40B4-BE49-F238E27FC236}">
                  <a16:creationId xmlns:a16="http://schemas.microsoft.com/office/drawing/2014/main" id="{A6DBDA7F-1916-254C-93B3-56B4E6298B60}"/>
                </a:ext>
              </a:extLst>
            </p:cNvPr>
            <p:cNvSpPr txBox="1"/>
            <p:nvPr/>
          </p:nvSpPr>
          <p:spPr>
            <a:xfrm>
              <a:off x="8736800" y="12162293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628" name="Rectangle: Rounded Corners 627">
              <a:extLst>
                <a:ext uri="{FF2B5EF4-FFF2-40B4-BE49-F238E27FC236}">
                  <a16:creationId xmlns:a16="http://schemas.microsoft.com/office/drawing/2014/main" id="{680CF2CF-4D86-FA48-92BC-0F247622F88F}"/>
                </a:ext>
              </a:extLst>
            </p:cNvPr>
            <p:cNvSpPr/>
            <p:nvPr/>
          </p:nvSpPr>
          <p:spPr>
            <a:xfrm>
              <a:off x="8365648" y="12274672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Text Box 628">
              <a:extLst>
                <a:ext uri="{FF2B5EF4-FFF2-40B4-BE49-F238E27FC236}">
                  <a16:creationId xmlns:a16="http://schemas.microsoft.com/office/drawing/2014/main" id="{C2227118-D777-9E49-ABAD-044E5EA0CC44}"/>
                </a:ext>
              </a:extLst>
            </p:cNvPr>
            <p:cNvSpPr txBox="1"/>
            <p:nvPr/>
          </p:nvSpPr>
          <p:spPr>
            <a:xfrm>
              <a:off x="8379735" y="12167566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630" name="Text Box 629">
              <a:extLst>
                <a:ext uri="{FF2B5EF4-FFF2-40B4-BE49-F238E27FC236}">
                  <a16:creationId xmlns:a16="http://schemas.microsoft.com/office/drawing/2014/main" id="{801CCD87-8C41-6B4C-8E99-149DA948CF1E}"/>
                </a:ext>
              </a:extLst>
            </p:cNvPr>
            <p:cNvSpPr txBox="1"/>
            <p:nvPr/>
          </p:nvSpPr>
          <p:spPr>
            <a:xfrm>
              <a:off x="8120778" y="12155702"/>
              <a:ext cx="348026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or</a:t>
              </a:r>
            </a:p>
          </p:txBody>
        </p:sp>
        <p:sp>
          <p:nvSpPr>
            <p:cNvPr id="631" name="Text Box 630">
              <a:extLst>
                <a:ext uri="{FF2B5EF4-FFF2-40B4-BE49-F238E27FC236}">
                  <a16:creationId xmlns:a16="http://schemas.microsoft.com/office/drawing/2014/main" id="{E1B7F0FC-0645-3144-BF65-892CD858818B}"/>
                </a:ext>
              </a:extLst>
            </p:cNvPr>
            <p:cNvSpPr txBox="1"/>
            <p:nvPr/>
          </p:nvSpPr>
          <p:spPr>
            <a:xfrm>
              <a:off x="8733909" y="11635132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633" name="Rectangle: Rounded Corners 632">
              <a:extLst>
                <a:ext uri="{FF2B5EF4-FFF2-40B4-BE49-F238E27FC236}">
                  <a16:creationId xmlns:a16="http://schemas.microsoft.com/office/drawing/2014/main" id="{82CD97A6-3A7B-A04F-8FF5-C2050355AB7E}"/>
                </a:ext>
              </a:extLst>
            </p:cNvPr>
            <p:cNvSpPr/>
            <p:nvPr/>
          </p:nvSpPr>
          <p:spPr>
            <a:xfrm>
              <a:off x="8382436" y="11747128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Text Box 631">
              <a:extLst>
                <a:ext uri="{FF2B5EF4-FFF2-40B4-BE49-F238E27FC236}">
                  <a16:creationId xmlns:a16="http://schemas.microsoft.com/office/drawing/2014/main" id="{92B539BC-098C-7E4B-AD9D-C299BD9746DE}"/>
                </a:ext>
              </a:extLst>
            </p:cNvPr>
            <p:cNvSpPr txBox="1"/>
            <p:nvPr/>
          </p:nvSpPr>
          <p:spPr>
            <a:xfrm>
              <a:off x="8407441" y="11639765"/>
              <a:ext cx="415463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634" name="Text Box 633">
              <a:extLst>
                <a:ext uri="{FF2B5EF4-FFF2-40B4-BE49-F238E27FC236}">
                  <a16:creationId xmlns:a16="http://schemas.microsoft.com/office/drawing/2014/main" id="{D58E878F-BA3E-FC4E-BB43-2EA71810FAD9}"/>
                </a:ext>
              </a:extLst>
            </p:cNvPr>
            <p:cNvSpPr txBox="1"/>
            <p:nvPr/>
          </p:nvSpPr>
          <p:spPr>
            <a:xfrm>
              <a:off x="8120778" y="11645014"/>
              <a:ext cx="348026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or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208D8E4-2D8B-4AA5-85C0-A27075313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36268" y="13105365"/>
            <a:ext cx="1492734" cy="1089721"/>
            <a:chOff x="4336268" y="13105365"/>
            <a:chExt cx="1492734" cy="1089721"/>
          </a:xfrm>
        </p:grpSpPr>
        <p:sp>
          <p:nvSpPr>
            <p:cNvPr id="639" name="Text Box 638">
              <a:extLst>
                <a:ext uri="{FF2B5EF4-FFF2-40B4-BE49-F238E27FC236}">
                  <a16:creationId xmlns:a16="http://schemas.microsoft.com/office/drawing/2014/main" id="{05B43845-C19F-5C46-B613-94932678DDA3}"/>
                </a:ext>
              </a:extLst>
            </p:cNvPr>
            <p:cNvSpPr txBox="1"/>
            <p:nvPr/>
          </p:nvSpPr>
          <p:spPr>
            <a:xfrm>
              <a:off x="4880903" y="13108640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Shift</a:t>
              </a:r>
            </a:p>
          </p:txBody>
        </p:sp>
        <p:sp>
          <p:nvSpPr>
            <p:cNvPr id="640" name="Text Box 639">
              <a:extLst>
                <a:ext uri="{FF2B5EF4-FFF2-40B4-BE49-F238E27FC236}">
                  <a16:creationId xmlns:a16="http://schemas.microsoft.com/office/drawing/2014/main" id="{1C5CBF5E-489D-C843-BA39-66B7EFCED9EA}"/>
                </a:ext>
              </a:extLst>
            </p:cNvPr>
            <p:cNvSpPr txBox="1"/>
            <p:nvPr/>
          </p:nvSpPr>
          <p:spPr>
            <a:xfrm>
              <a:off x="5223279" y="13105365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641" name="Text Box 640">
              <a:extLst>
                <a:ext uri="{FF2B5EF4-FFF2-40B4-BE49-F238E27FC236}">
                  <a16:creationId xmlns:a16="http://schemas.microsoft.com/office/drawing/2014/main" id="{4F0EBF61-509D-FB41-940D-E54D6A946743}"/>
                </a:ext>
              </a:extLst>
            </p:cNvPr>
            <p:cNvSpPr txBox="1"/>
            <p:nvPr/>
          </p:nvSpPr>
          <p:spPr>
            <a:xfrm>
              <a:off x="5417472" y="13111613"/>
              <a:ext cx="236021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E</a:t>
              </a:r>
            </a:p>
          </p:txBody>
        </p:sp>
        <p:sp>
          <p:nvSpPr>
            <p:cNvPr id="642" name="Rectangle: Rounded Corners 641">
              <a:extLst>
                <a:ext uri="{FF2B5EF4-FFF2-40B4-BE49-F238E27FC236}">
                  <a16:creationId xmlns:a16="http://schemas.microsoft.com/office/drawing/2014/main" id="{48BDE023-483A-C842-B553-7B5D265D015E}"/>
                </a:ext>
              </a:extLst>
            </p:cNvPr>
            <p:cNvSpPr/>
            <p:nvPr/>
          </p:nvSpPr>
          <p:spPr>
            <a:xfrm>
              <a:off x="4336268" y="13450979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Text Box 644">
              <a:extLst>
                <a:ext uri="{FF2B5EF4-FFF2-40B4-BE49-F238E27FC236}">
                  <a16:creationId xmlns:a16="http://schemas.microsoft.com/office/drawing/2014/main" id="{3B6FC7FF-DD0C-B04F-A113-8E420370807D}"/>
                </a:ext>
              </a:extLst>
            </p:cNvPr>
            <p:cNvSpPr txBox="1"/>
            <p:nvPr/>
          </p:nvSpPr>
          <p:spPr>
            <a:xfrm>
              <a:off x="4358948" y="13340549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647" name="Rectangle: Rounded Corners 646">
              <a:extLst>
                <a:ext uri="{FF2B5EF4-FFF2-40B4-BE49-F238E27FC236}">
                  <a16:creationId xmlns:a16="http://schemas.microsoft.com/office/drawing/2014/main" id="{4EB18F93-013C-0241-B126-3C112A1EE8D4}"/>
                </a:ext>
              </a:extLst>
            </p:cNvPr>
            <p:cNvSpPr/>
            <p:nvPr/>
          </p:nvSpPr>
          <p:spPr>
            <a:xfrm>
              <a:off x="4883604" y="13455147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: Rounded Corners 647">
              <a:extLst>
                <a:ext uri="{FF2B5EF4-FFF2-40B4-BE49-F238E27FC236}">
                  <a16:creationId xmlns:a16="http://schemas.microsoft.com/office/drawing/2014/main" id="{D31A52F2-BB3C-194F-AFC6-82CA54AAADCF}"/>
                </a:ext>
              </a:extLst>
            </p:cNvPr>
            <p:cNvSpPr/>
            <p:nvPr/>
          </p:nvSpPr>
          <p:spPr>
            <a:xfrm>
              <a:off x="4876566" y="13214568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Text Box 649">
              <a:extLst>
                <a:ext uri="{FF2B5EF4-FFF2-40B4-BE49-F238E27FC236}">
                  <a16:creationId xmlns:a16="http://schemas.microsoft.com/office/drawing/2014/main" id="{3AE18B4A-D9E4-6741-9773-B41D9E33345E}"/>
                </a:ext>
              </a:extLst>
            </p:cNvPr>
            <p:cNvSpPr txBox="1"/>
            <p:nvPr/>
          </p:nvSpPr>
          <p:spPr>
            <a:xfrm>
              <a:off x="4672619" y="13349375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654" name="Rectangle: Rounded Corners 653">
              <a:extLst>
                <a:ext uri="{FF2B5EF4-FFF2-40B4-BE49-F238E27FC236}">
                  <a16:creationId xmlns:a16="http://schemas.microsoft.com/office/drawing/2014/main" id="{4A81B385-70D2-0C4E-B9CD-C24433A980D2}"/>
                </a:ext>
              </a:extLst>
            </p:cNvPr>
            <p:cNvSpPr/>
            <p:nvPr/>
          </p:nvSpPr>
          <p:spPr>
            <a:xfrm>
              <a:off x="4883604" y="13986238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Text Box 655">
              <a:extLst>
                <a:ext uri="{FF2B5EF4-FFF2-40B4-BE49-F238E27FC236}">
                  <a16:creationId xmlns:a16="http://schemas.microsoft.com/office/drawing/2014/main" id="{83C9FAA0-6F9B-5A4A-A115-C36BCD7FA788}"/>
                </a:ext>
              </a:extLst>
            </p:cNvPr>
            <p:cNvSpPr txBox="1"/>
            <p:nvPr/>
          </p:nvSpPr>
          <p:spPr>
            <a:xfrm>
              <a:off x="4880902" y="13349375"/>
              <a:ext cx="517579" cy="318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Shift</a:t>
              </a:r>
            </a:p>
          </p:txBody>
        </p:sp>
        <p:sp>
          <p:nvSpPr>
            <p:cNvPr id="661" name="Text Box 660">
              <a:extLst>
                <a:ext uri="{FF2B5EF4-FFF2-40B4-BE49-F238E27FC236}">
                  <a16:creationId xmlns:a16="http://schemas.microsoft.com/office/drawing/2014/main" id="{2944FD49-DDEF-AA46-AFA0-70252EA50881}"/>
                </a:ext>
              </a:extLst>
            </p:cNvPr>
            <p:cNvSpPr txBox="1"/>
            <p:nvPr/>
          </p:nvSpPr>
          <p:spPr>
            <a:xfrm>
              <a:off x="5223279" y="13351550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663" name="Text Box 662">
              <a:extLst>
                <a:ext uri="{FF2B5EF4-FFF2-40B4-BE49-F238E27FC236}">
                  <a16:creationId xmlns:a16="http://schemas.microsoft.com/office/drawing/2014/main" id="{D6CD74C4-C82A-2D4E-A0B3-523595F83A23}"/>
                </a:ext>
              </a:extLst>
            </p:cNvPr>
            <p:cNvSpPr txBox="1"/>
            <p:nvPr/>
          </p:nvSpPr>
          <p:spPr>
            <a:xfrm>
              <a:off x="5223279" y="13874692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667" name="Rectangle: Rounded Corners 666">
              <a:extLst>
                <a:ext uri="{FF2B5EF4-FFF2-40B4-BE49-F238E27FC236}">
                  <a16:creationId xmlns:a16="http://schemas.microsoft.com/office/drawing/2014/main" id="{656E0EC3-73DE-C04A-86A8-04515B0CE341}"/>
                </a:ext>
              </a:extLst>
            </p:cNvPr>
            <p:cNvSpPr/>
            <p:nvPr/>
          </p:nvSpPr>
          <p:spPr>
            <a:xfrm>
              <a:off x="5424041" y="13211621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Rectangle: Rounded Corners 667">
              <a:extLst>
                <a:ext uri="{FF2B5EF4-FFF2-40B4-BE49-F238E27FC236}">
                  <a16:creationId xmlns:a16="http://schemas.microsoft.com/office/drawing/2014/main" id="{907713C0-CA7B-104A-AD08-ADDFFE2CF9BF}"/>
                </a:ext>
              </a:extLst>
            </p:cNvPr>
            <p:cNvSpPr/>
            <p:nvPr/>
          </p:nvSpPr>
          <p:spPr>
            <a:xfrm>
              <a:off x="5424041" y="13454305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Rectangle: Rounded Corners 668">
              <a:extLst>
                <a:ext uri="{FF2B5EF4-FFF2-40B4-BE49-F238E27FC236}">
                  <a16:creationId xmlns:a16="http://schemas.microsoft.com/office/drawing/2014/main" id="{224E6BE6-D7DE-B347-BDAB-95101E7A1E19}"/>
                </a:ext>
              </a:extLst>
            </p:cNvPr>
            <p:cNvSpPr/>
            <p:nvPr/>
          </p:nvSpPr>
          <p:spPr>
            <a:xfrm>
              <a:off x="5424041" y="13709990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Rectangle: Rounded Corners 669">
              <a:extLst>
                <a:ext uri="{FF2B5EF4-FFF2-40B4-BE49-F238E27FC236}">
                  <a16:creationId xmlns:a16="http://schemas.microsoft.com/office/drawing/2014/main" id="{1D805FD2-70AD-5946-8B96-73F128C52BBE}"/>
                </a:ext>
              </a:extLst>
            </p:cNvPr>
            <p:cNvSpPr/>
            <p:nvPr/>
          </p:nvSpPr>
          <p:spPr>
            <a:xfrm>
              <a:off x="5424041" y="13983009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Text Box 673">
              <a:extLst>
                <a:ext uri="{FF2B5EF4-FFF2-40B4-BE49-F238E27FC236}">
                  <a16:creationId xmlns:a16="http://schemas.microsoft.com/office/drawing/2014/main" id="{35917BAD-032C-F54B-9EB6-0D6F7B81B772}"/>
                </a:ext>
              </a:extLst>
            </p:cNvPr>
            <p:cNvSpPr txBox="1"/>
            <p:nvPr/>
          </p:nvSpPr>
          <p:spPr>
            <a:xfrm>
              <a:off x="4902168" y="13876469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678" name="Text Box 677">
              <a:extLst>
                <a:ext uri="{FF2B5EF4-FFF2-40B4-BE49-F238E27FC236}">
                  <a16:creationId xmlns:a16="http://schemas.microsoft.com/office/drawing/2014/main" id="{B0C6DE0A-C03F-3D47-A802-1625C8D17686}"/>
                </a:ext>
              </a:extLst>
            </p:cNvPr>
            <p:cNvSpPr txBox="1"/>
            <p:nvPr/>
          </p:nvSpPr>
          <p:spPr>
            <a:xfrm>
              <a:off x="5417472" y="13349782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</a:t>
              </a:r>
            </a:p>
          </p:txBody>
        </p:sp>
        <p:sp>
          <p:nvSpPr>
            <p:cNvPr id="679" name="Text Box 678">
              <a:extLst>
                <a:ext uri="{FF2B5EF4-FFF2-40B4-BE49-F238E27FC236}">
                  <a16:creationId xmlns:a16="http://schemas.microsoft.com/office/drawing/2014/main" id="{808C932B-5546-6B48-88E5-BFA225283B72}"/>
                </a:ext>
              </a:extLst>
            </p:cNvPr>
            <p:cNvSpPr txBox="1"/>
            <p:nvPr/>
          </p:nvSpPr>
          <p:spPr>
            <a:xfrm>
              <a:off x="5376608" y="13609216"/>
              <a:ext cx="452394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F11</a:t>
              </a:r>
            </a:p>
          </p:txBody>
        </p:sp>
        <p:sp>
          <p:nvSpPr>
            <p:cNvPr id="680" name="Text Box 679">
              <a:extLst>
                <a:ext uri="{FF2B5EF4-FFF2-40B4-BE49-F238E27FC236}">
                  <a16:creationId xmlns:a16="http://schemas.microsoft.com/office/drawing/2014/main" id="{38C4FB5C-F0D2-F444-A0FE-ABAE8BD54330}"/>
                </a:ext>
              </a:extLst>
            </p:cNvPr>
            <p:cNvSpPr txBox="1"/>
            <p:nvPr/>
          </p:nvSpPr>
          <p:spPr>
            <a:xfrm>
              <a:off x="5417472" y="13881410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F</a:t>
              </a:r>
            </a:p>
          </p:txBody>
        </p:sp>
        <p:sp>
          <p:nvSpPr>
            <p:cNvPr id="685" name="Text Box 684">
              <a:extLst>
                <a:ext uri="{FF2B5EF4-FFF2-40B4-BE49-F238E27FC236}">
                  <a16:creationId xmlns:a16="http://schemas.microsoft.com/office/drawing/2014/main" id="{3BA6ECE2-4A5C-324E-8905-B4937523C277}"/>
                </a:ext>
              </a:extLst>
            </p:cNvPr>
            <p:cNvSpPr txBox="1"/>
            <p:nvPr/>
          </p:nvSpPr>
          <p:spPr>
            <a:xfrm>
              <a:off x="4880903" y="13105535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686" name="Text Box 685">
              <a:extLst>
                <a:ext uri="{FF2B5EF4-FFF2-40B4-BE49-F238E27FC236}">
                  <a16:creationId xmlns:a16="http://schemas.microsoft.com/office/drawing/2014/main" id="{1F002236-5C79-FD4B-B655-00EA46FD0B49}"/>
                </a:ext>
              </a:extLst>
            </p:cNvPr>
            <p:cNvSpPr txBox="1"/>
            <p:nvPr/>
          </p:nvSpPr>
          <p:spPr>
            <a:xfrm>
              <a:off x="5417472" y="13105942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N</a:t>
              </a:r>
            </a:p>
          </p:txBody>
        </p:sp>
      </p:grpSp>
      <p:grpSp>
        <p:nvGrpSpPr>
          <p:cNvPr id="19" name="Group 18" descr="list of Outlook keyboard shortcuts for contacts">
            <a:extLst>
              <a:ext uri="{FF2B5EF4-FFF2-40B4-BE49-F238E27FC236}">
                <a16:creationId xmlns:a16="http://schemas.microsoft.com/office/drawing/2014/main" id="{7B287A50-FF1E-4A7F-8E5F-BA64D5469ECF}"/>
              </a:ext>
            </a:extLst>
          </p:cNvPr>
          <p:cNvGrpSpPr/>
          <p:nvPr/>
        </p:nvGrpSpPr>
        <p:grpSpPr>
          <a:xfrm>
            <a:off x="5886468" y="13153527"/>
            <a:ext cx="3891773" cy="984885"/>
            <a:chOff x="5886468" y="13153527"/>
            <a:chExt cx="3891773" cy="98488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EB13F4A-993E-884E-83FE-D2E0B586CA4E}"/>
                </a:ext>
              </a:extLst>
            </p:cNvPr>
            <p:cNvSpPr/>
            <p:nvPr/>
          </p:nvSpPr>
          <p:spPr>
            <a:xfrm>
              <a:off x="5886468" y="13168291"/>
              <a:ext cx="3881141" cy="437814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7121335-1FC4-CD4B-9520-5297208B8779}"/>
                </a:ext>
              </a:extLst>
            </p:cNvPr>
            <p:cNvSpPr/>
            <p:nvPr/>
          </p:nvSpPr>
          <p:spPr>
            <a:xfrm>
              <a:off x="5897100" y="13864840"/>
              <a:ext cx="3881141" cy="254270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 Box 48">
              <a:extLst>
                <a:ext uri="{FF2B5EF4-FFF2-40B4-BE49-F238E27FC236}">
                  <a16:creationId xmlns:a16="http://schemas.microsoft.com/office/drawing/2014/main" id="{1EB79181-F310-474F-8B48-DB9A6977089C}"/>
                </a:ext>
              </a:extLst>
            </p:cNvPr>
            <p:cNvSpPr txBox="1"/>
            <p:nvPr/>
          </p:nvSpPr>
          <p:spPr>
            <a:xfrm>
              <a:off x="5902161" y="13153527"/>
              <a:ext cx="274797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Open a contact form for the selected contact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Create a contact group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Update a list of contact group members</a:t>
              </a:r>
            </a:p>
          </p:txBody>
        </p:sp>
        <p:sp>
          <p:nvSpPr>
            <p:cNvPr id="690" name="Text Box 689">
              <a:extLst>
                <a:ext uri="{FF2B5EF4-FFF2-40B4-BE49-F238E27FC236}">
                  <a16:creationId xmlns:a16="http://schemas.microsoft.com/office/drawing/2014/main" id="{550A1547-1E42-4745-A4BF-F63077D862DE}"/>
                </a:ext>
              </a:extLst>
            </p:cNvPr>
            <p:cNvSpPr txBox="1"/>
            <p:nvPr/>
          </p:nvSpPr>
          <p:spPr>
            <a:xfrm>
              <a:off x="8921631" y="13159149"/>
              <a:ext cx="415462" cy="318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</a:t>
              </a:r>
            </a:p>
          </p:txBody>
        </p:sp>
        <p:sp>
          <p:nvSpPr>
            <p:cNvPr id="691" name="Text Box 690">
              <a:extLst>
                <a:ext uri="{FF2B5EF4-FFF2-40B4-BE49-F238E27FC236}">
                  <a16:creationId xmlns:a16="http://schemas.microsoft.com/office/drawing/2014/main" id="{4E41840F-262A-3546-8896-1CBD162DD3C8}"/>
                </a:ext>
              </a:extLst>
            </p:cNvPr>
            <p:cNvSpPr txBox="1"/>
            <p:nvPr/>
          </p:nvSpPr>
          <p:spPr>
            <a:xfrm>
              <a:off x="9264007" y="13155874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692" name="Text Box 691">
              <a:extLst>
                <a:ext uri="{FF2B5EF4-FFF2-40B4-BE49-F238E27FC236}">
                  <a16:creationId xmlns:a16="http://schemas.microsoft.com/office/drawing/2014/main" id="{49DB3BC8-6147-2547-BF7C-01D296565A2D}"/>
                </a:ext>
              </a:extLst>
            </p:cNvPr>
            <p:cNvSpPr txBox="1"/>
            <p:nvPr/>
          </p:nvSpPr>
          <p:spPr>
            <a:xfrm>
              <a:off x="9458200" y="13162122"/>
              <a:ext cx="236021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E</a:t>
              </a:r>
            </a:p>
          </p:txBody>
        </p:sp>
        <p:sp>
          <p:nvSpPr>
            <p:cNvPr id="693" name="Rectangle: Rounded Corners 692">
              <a:extLst>
                <a:ext uri="{FF2B5EF4-FFF2-40B4-BE49-F238E27FC236}">
                  <a16:creationId xmlns:a16="http://schemas.microsoft.com/office/drawing/2014/main" id="{C0FCB7B0-CEAE-5E46-8510-833142B91815}"/>
                </a:ext>
              </a:extLst>
            </p:cNvPr>
            <p:cNvSpPr/>
            <p:nvPr/>
          </p:nvSpPr>
          <p:spPr>
            <a:xfrm>
              <a:off x="8376996" y="13650412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Text Box 693">
              <a:extLst>
                <a:ext uri="{FF2B5EF4-FFF2-40B4-BE49-F238E27FC236}">
                  <a16:creationId xmlns:a16="http://schemas.microsoft.com/office/drawing/2014/main" id="{941EAA60-4BED-0847-9B41-0BE1A3B8E930}"/>
                </a:ext>
              </a:extLst>
            </p:cNvPr>
            <p:cNvSpPr txBox="1"/>
            <p:nvPr/>
          </p:nvSpPr>
          <p:spPr>
            <a:xfrm>
              <a:off x="8399676" y="13543298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695" name="Rectangle: Rounded Corners 694">
              <a:extLst>
                <a:ext uri="{FF2B5EF4-FFF2-40B4-BE49-F238E27FC236}">
                  <a16:creationId xmlns:a16="http://schemas.microsoft.com/office/drawing/2014/main" id="{69862946-397D-EA4D-B96E-318EA5070EFA}"/>
                </a:ext>
              </a:extLst>
            </p:cNvPr>
            <p:cNvSpPr/>
            <p:nvPr/>
          </p:nvSpPr>
          <p:spPr>
            <a:xfrm>
              <a:off x="8914758" y="13643567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Rectangle: Rounded Corners 695">
              <a:extLst>
                <a:ext uri="{FF2B5EF4-FFF2-40B4-BE49-F238E27FC236}">
                  <a16:creationId xmlns:a16="http://schemas.microsoft.com/office/drawing/2014/main" id="{737A5801-74B4-314D-9A1E-AC34656FFF5F}"/>
                </a:ext>
              </a:extLst>
            </p:cNvPr>
            <p:cNvSpPr/>
            <p:nvPr/>
          </p:nvSpPr>
          <p:spPr>
            <a:xfrm>
              <a:off x="8917294" y="13265077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Text Box 696">
              <a:extLst>
                <a:ext uri="{FF2B5EF4-FFF2-40B4-BE49-F238E27FC236}">
                  <a16:creationId xmlns:a16="http://schemas.microsoft.com/office/drawing/2014/main" id="{2BCFC437-24D5-9A46-923B-0A7183E03157}"/>
                </a:ext>
              </a:extLst>
            </p:cNvPr>
            <p:cNvSpPr txBox="1"/>
            <p:nvPr/>
          </p:nvSpPr>
          <p:spPr>
            <a:xfrm>
              <a:off x="8713347" y="13541040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699" name="Text Box 698">
              <a:extLst>
                <a:ext uri="{FF2B5EF4-FFF2-40B4-BE49-F238E27FC236}">
                  <a16:creationId xmlns:a16="http://schemas.microsoft.com/office/drawing/2014/main" id="{13AF38D6-AD8A-134B-BE35-A01FD6ADF633}"/>
                </a:ext>
              </a:extLst>
            </p:cNvPr>
            <p:cNvSpPr txBox="1"/>
            <p:nvPr/>
          </p:nvSpPr>
          <p:spPr>
            <a:xfrm>
              <a:off x="8901441" y="13540427"/>
              <a:ext cx="480877" cy="318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Shift</a:t>
              </a:r>
            </a:p>
          </p:txBody>
        </p:sp>
        <p:sp>
          <p:nvSpPr>
            <p:cNvPr id="700" name="Text Box 699">
              <a:extLst>
                <a:ext uri="{FF2B5EF4-FFF2-40B4-BE49-F238E27FC236}">
                  <a16:creationId xmlns:a16="http://schemas.microsoft.com/office/drawing/2014/main" id="{F8F3D062-27AE-0D44-BBE6-6A58546D5102}"/>
                </a:ext>
              </a:extLst>
            </p:cNvPr>
            <p:cNvSpPr txBox="1"/>
            <p:nvPr/>
          </p:nvSpPr>
          <p:spPr>
            <a:xfrm>
              <a:off x="9264007" y="13534583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702" name="Rectangle: Rounded Corners 701">
              <a:extLst>
                <a:ext uri="{FF2B5EF4-FFF2-40B4-BE49-F238E27FC236}">
                  <a16:creationId xmlns:a16="http://schemas.microsoft.com/office/drawing/2014/main" id="{762F1910-A9E8-3745-9422-E91D18425080}"/>
                </a:ext>
              </a:extLst>
            </p:cNvPr>
            <p:cNvSpPr/>
            <p:nvPr/>
          </p:nvSpPr>
          <p:spPr>
            <a:xfrm>
              <a:off x="9464769" y="13262130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Rectangle: Rounded Corners 702">
              <a:extLst>
                <a:ext uri="{FF2B5EF4-FFF2-40B4-BE49-F238E27FC236}">
                  <a16:creationId xmlns:a16="http://schemas.microsoft.com/office/drawing/2014/main" id="{CDDF4891-7E9E-8546-8DA1-EF4461A7F645}"/>
                </a:ext>
              </a:extLst>
            </p:cNvPr>
            <p:cNvSpPr/>
            <p:nvPr/>
          </p:nvSpPr>
          <p:spPr>
            <a:xfrm>
              <a:off x="9464769" y="13645970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Rectangle: Rounded Corners 703">
              <a:extLst>
                <a:ext uri="{FF2B5EF4-FFF2-40B4-BE49-F238E27FC236}">
                  <a16:creationId xmlns:a16="http://schemas.microsoft.com/office/drawing/2014/main" id="{2EA27851-CF7B-6345-9A99-F85E9D9BDA17}"/>
                </a:ext>
              </a:extLst>
            </p:cNvPr>
            <p:cNvSpPr/>
            <p:nvPr/>
          </p:nvSpPr>
          <p:spPr>
            <a:xfrm>
              <a:off x="9464769" y="13899951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Text Box 706">
              <a:extLst>
                <a:ext uri="{FF2B5EF4-FFF2-40B4-BE49-F238E27FC236}">
                  <a16:creationId xmlns:a16="http://schemas.microsoft.com/office/drawing/2014/main" id="{78E8C3E9-BFCE-F944-B2E8-802E8E002DCE}"/>
                </a:ext>
              </a:extLst>
            </p:cNvPr>
            <p:cNvSpPr txBox="1"/>
            <p:nvPr/>
          </p:nvSpPr>
          <p:spPr>
            <a:xfrm>
              <a:off x="9458200" y="13541447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L</a:t>
              </a:r>
            </a:p>
          </p:txBody>
        </p:sp>
        <p:sp>
          <p:nvSpPr>
            <p:cNvPr id="708" name="Text Box 707">
              <a:extLst>
                <a:ext uri="{FF2B5EF4-FFF2-40B4-BE49-F238E27FC236}">
                  <a16:creationId xmlns:a16="http://schemas.microsoft.com/office/drawing/2014/main" id="{FE9F69A8-674D-7E4C-B643-F4FBB39D1D07}"/>
                </a:ext>
              </a:extLst>
            </p:cNvPr>
            <p:cNvSpPr txBox="1"/>
            <p:nvPr/>
          </p:nvSpPr>
          <p:spPr>
            <a:xfrm>
              <a:off x="9437076" y="13804285"/>
              <a:ext cx="334949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F5</a:t>
              </a:r>
            </a:p>
          </p:txBody>
        </p:sp>
        <p:sp>
          <p:nvSpPr>
            <p:cNvPr id="710" name="Text Box 709">
              <a:extLst>
                <a:ext uri="{FF2B5EF4-FFF2-40B4-BE49-F238E27FC236}">
                  <a16:creationId xmlns:a16="http://schemas.microsoft.com/office/drawing/2014/main" id="{969298EA-F357-1E47-BF33-50B625A02CD0}"/>
                </a:ext>
              </a:extLst>
            </p:cNvPr>
            <p:cNvSpPr txBox="1"/>
            <p:nvPr/>
          </p:nvSpPr>
          <p:spPr>
            <a:xfrm>
              <a:off x="8921630" y="13156044"/>
              <a:ext cx="553426" cy="318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711" name="Text Box 710">
              <a:extLst>
                <a:ext uri="{FF2B5EF4-FFF2-40B4-BE49-F238E27FC236}">
                  <a16:creationId xmlns:a16="http://schemas.microsoft.com/office/drawing/2014/main" id="{6FF098D7-6100-B147-9ADD-8762C2D7B51B}"/>
                </a:ext>
              </a:extLst>
            </p:cNvPr>
            <p:cNvSpPr txBox="1"/>
            <p:nvPr/>
          </p:nvSpPr>
          <p:spPr>
            <a:xfrm>
              <a:off x="9458200" y="13156451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O</a:t>
              </a:r>
            </a:p>
          </p:txBody>
        </p:sp>
      </p:grpSp>
      <p:pic>
        <p:nvPicPr>
          <p:cNvPr id="713" name="Image 712">
            <a:extLst>
              <a:ext uri="{FF2B5EF4-FFF2-40B4-BE49-F238E27FC236}">
                <a16:creationId xmlns:a16="http://schemas.microsoft.com/office/drawing/2014/main" id="{A2305B3C-1E22-5C42-AA59-47D3E8336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648" y="8386463"/>
            <a:ext cx="1182913" cy="1182913"/>
          </a:xfrm>
          <a:prstGeom prst="rect">
            <a:avLst/>
          </a:prstGeom>
        </p:spPr>
      </p:pic>
      <p:grpSp>
        <p:nvGrpSpPr>
          <p:cNvPr id="10" name="Group 9" descr="list of Outlook keyboard shortcuts for mail">
            <a:extLst>
              <a:ext uri="{FF2B5EF4-FFF2-40B4-BE49-F238E27FC236}">
                <a16:creationId xmlns:a16="http://schemas.microsoft.com/office/drawing/2014/main" id="{1F0A49A5-03ED-4525-8B9E-8650D9704DED}"/>
              </a:ext>
            </a:extLst>
          </p:cNvPr>
          <p:cNvGrpSpPr/>
          <p:nvPr/>
        </p:nvGrpSpPr>
        <p:grpSpPr>
          <a:xfrm>
            <a:off x="5880498" y="5837242"/>
            <a:ext cx="4020319" cy="1411378"/>
            <a:chOff x="5880498" y="5837242"/>
            <a:chExt cx="4020319" cy="141137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EFDA016-21EA-C443-AEDE-48B87F793E4A}"/>
                </a:ext>
              </a:extLst>
            </p:cNvPr>
            <p:cNvSpPr/>
            <p:nvPr/>
          </p:nvSpPr>
          <p:spPr>
            <a:xfrm>
              <a:off x="5897101" y="5931481"/>
              <a:ext cx="3881141" cy="222068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CAD06B1-A441-0D43-ABF6-C8BE57781EA3}"/>
                </a:ext>
              </a:extLst>
            </p:cNvPr>
            <p:cNvSpPr/>
            <p:nvPr/>
          </p:nvSpPr>
          <p:spPr>
            <a:xfrm>
              <a:off x="5897100" y="6429884"/>
              <a:ext cx="3881141" cy="222068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61ED4C7-1392-AA44-8356-605FDBE68240}"/>
                </a:ext>
              </a:extLst>
            </p:cNvPr>
            <p:cNvSpPr/>
            <p:nvPr/>
          </p:nvSpPr>
          <p:spPr>
            <a:xfrm>
              <a:off x="5901290" y="6952822"/>
              <a:ext cx="3881141" cy="222068"/>
            </a:xfrm>
            <a:prstGeom prst="rect">
              <a:avLst/>
            </a:prstGeom>
            <a:solidFill>
              <a:srgbClr val="F1E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 Box 45">
              <a:extLst>
                <a:ext uri="{FF2B5EF4-FFF2-40B4-BE49-F238E27FC236}">
                  <a16:creationId xmlns:a16="http://schemas.microsoft.com/office/drawing/2014/main" id="{25C639A8-603A-8442-9B4D-AA9B19D498F3}"/>
                </a:ext>
              </a:extLst>
            </p:cNvPr>
            <p:cNvSpPr txBox="1"/>
            <p:nvPr/>
          </p:nvSpPr>
          <p:spPr>
            <a:xfrm>
              <a:off x="5880498" y="5903187"/>
              <a:ext cx="2240280" cy="134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Reply all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Forward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Insert a file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Send</a:t>
              </a:r>
            </a:p>
            <a:p>
              <a:pPr>
                <a:spcBef>
                  <a:spcPts val="600"/>
                </a:spcBef>
              </a:pPr>
              <a:r>
                <a:rPr lang="en-US" sz="1200">
                  <a:latin typeface="Segoe UI Light" panose="020B0502040204020203" pitchFamily="34" charset="0"/>
                </a:rPr>
                <a:t>Find or replace</a:t>
              </a:r>
            </a:p>
          </p:txBody>
        </p:sp>
        <p:sp>
          <p:nvSpPr>
            <p:cNvPr id="297" name="Text Box 296">
              <a:extLst>
                <a:ext uri="{FF2B5EF4-FFF2-40B4-BE49-F238E27FC236}">
                  <a16:creationId xmlns:a16="http://schemas.microsoft.com/office/drawing/2014/main" id="{5D116B6E-A597-DA40-9150-72DD36546C79}"/>
                </a:ext>
              </a:extLst>
            </p:cNvPr>
            <p:cNvSpPr txBox="1"/>
            <p:nvPr/>
          </p:nvSpPr>
          <p:spPr>
            <a:xfrm>
              <a:off x="8730203" y="5840042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298" name="Text Box 297">
              <a:extLst>
                <a:ext uri="{FF2B5EF4-FFF2-40B4-BE49-F238E27FC236}">
                  <a16:creationId xmlns:a16="http://schemas.microsoft.com/office/drawing/2014/main" id="{46440E25-F310-224D-9312-20E5B0A4FE56}"/>
                </a:ext>
              </a:extLst>
            </p:cNvPr>
            <p:cNvSpPr txBox="1"/>
            <p:nvPr/>
          </p:nvSpPr>
          <p:spPr>
            <a:xfrm>
              <a:off x="8385884" y="5837242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299" name="Text Box 298">
              <a:extLst>
                <a:ext uri="{FF2B5EF4-FFF2-40B4-BE49-F238E27FC236}">
                  <a16:creationId xmlns:a16="http://schemas.microsoft.com/office/drawing/2014/main" id="{062393B9-87D3-1244-95C4-8A33C2832A56}"/>
                </a:ext>
              </a:extLst>
            </p:cNvPr>
            <p:cNvSpPr txBox="1"/>
            <p:nvPr/>
          </p:nvSpPr>
          <p:spPr>
            <a:xfrm>
              <a:off x="8938487" y="5843317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Shift</a:t>
              </a:r>
            </a:p>
          </p:txBody>
        </p:sp>
        <p:sp>
          <p:nvSpPr>
            <p:cNvPr id="300" name="Text Box 299">
              <a:extLst>
                <a:ext uri="{FF2B5EF4-FFF2-40B4-BE49-F238E27FC236}">
                  <a16:creationId xmlns:a16="http://schemas.microsoft.com/office/drawing/2014/main" id="{BE32DF66-24A1-484F-B07B-38F97BA401C7}"/>
                </a:ext>
              </a:extLst>
            </p:cNvPr>
            <p:cNvSpPr txBox="1"/>
            <p:nvPr/>
          </p:nvSpPr>
          <p:spPr>
            <a:xfrm>
              <a:off x="9280863" y="5840042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301" name="Text Box 300">
              <a:extLst>
                <a:ext uri="{FF2B5EF4-FFF2-40B4-BE49-F238E27FC236}">
                  <a16:creationId xmlns:a16="http://schemas.microsoft.com/office/drawing/2014/main" id="{BDB394DC-E7CD-0B44-BBF2-B9DA54415D55}"/>
                </a:ext>
              </a:extLst>
            </p:cNvPr>
            <p:cNvSpPr txBox="1"/>
            <p:nvPr/>
          </p:nvSpPr>
          <p:spPr>
            <a:xfrm>
              <a:off x="9475056" y="5846290"/>
              <a:ext cx="236021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E</a:t>
              </a:r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6E32206B-DB7C-1A4A-90D8-703CE864B829}"/>
                </a:ext>
              </a:extLst>
            </p:cNvPr>
            <p:cNvSpPr/>
            <p:nvPr/>
          </p:nvSpPr>
          <p:spPr>
            <a:xfrm>
              <a:off x="8368311" y="5944314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: Rounded Corners 303">
              <a:extLst>
                <a:ext uri="{FF2B5EF4-FFF2-40B4-BE49-F238E27FC236}">
                  <a16:creationId xmlns:a16="http://schemas.microsoft.com/office/drawing/2014/main" id="{8B61B779-FA6D-1442-BF97-B1E883EF949C}"/>
                </a:ext>
              </a:extLst>
            </p:cNvPr>
            <p:cNvSpPr/>
            <p:nvPr/>
          </p:nvSpPr>
          <p:spPr>
            <a:xfrm>
              <a:off x="8368311" y="6444584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Text Box 305">
              <a:extLst>
                <a:ext uri="{FF2B5EF4-FFF2-40B4-BE49-F238E27FC236}">
                  <a16:creationId xmlns:a16="http://schemas.microsoft.com/office/drawing/2014/main" id="{71FEEE30-7F6A-3347-91F8-3C5D7E054564}"/>
                </a:ext>
              </a:extLst>
            </p:cNvPr>
            <p:cNvSpPr txBox="1"/>
            <p:nvPr/>
          </p:nvSpPr>
          <p:spPr>
            <a:xfrm>
              <a:off x="8402309" y="6344418"/>
              <a:ext cx="415463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 dirty="0">
                  <a:solidFill>
                    <a:srgbClr val="0078D7"/>
                  </a:solidFill>
                  <a:latin typeface="Segoe UI Light" panose="020B0502040204020203" pitchFamily="34" charset="0"/>
                </a:rPr>
                <a:t>Alt</a:t>
              </a:r>
            </a:p>
          </p:txBody>
        </p:sp>
        <p:sp>
          <p:nvSpPr>
            <p:cNvPr id="307" name="Rectangle: Rounded Corners 306">
              <a:extLst>
                <a:ext uri="{FF2B5EF4-FFF2-40B4-BE49-F238E27FC236}">
                  <a16:creationId xmlns:a16="http://schemas.microsoft.com/office/drawing/2014/main" id="{EBC9B8DE-B7E7-5845-B0B8-35660CF521FF}"/>
                </a:ext>
              </a:extLst>
            </p:cNvPr>
            <p:cNvSpPr/>
            <p:nvPr/>
          </p:nvSpPr>
          <p:spPr>
            <a:xfrm>
              <a:off x="8941188" y="6189824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D3AF6D1D-6260-9742-AAA0-3D2C2312585F}"/>
                </a:ext>
              </a:extLst>
            </p:cNvPr>
            <p:cNvSpPr/>
            <p:nvPr/>
          </p:nvSpPr>
          <p:spPr>
            <a:xfrm>
              <a:off x="8934150" y="5949245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: Rounded Corners 308">
              <a:extLst>
                <a:ext uri="{FF2B5EF4-FFF2-40B4-BE49-F238E27FC236}">
                  <a16:creationId xmlns:a16="http://schemas.microsoft.com/office/drawing/2014/main" id="{70BE145F-DF86-F141-9A41-6B9FBA3CA46A}"/>
                </a:ext>
              </a:extLst>
            </p:cNvPr>
            <p:cNvSpPr/>
            <p:nvPr/>
          </p:nvSpPr>
          <p:spPr>
            <a:xfrm>
              <a:off x="8477310" y="6724966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Text Box 310">
              <a:extLst>
                <a:ext uri="{FF2B5EF4-FFF2-40B4-BE49-F238E27FC236}">
                  <a16:creationId xmlns:a16="http://schemas.microsoft.com/office/drawing/2014/main" id="{CEDA9F74-AC04-184A-A87C-3EF70FBA8A87}"/>
                </a:ext>
              </a:extLst>
            </p:cNvPr>
            <p:cNvSpPr txBox="1"/>
            <p:nvPr/>
          </p:nvSpPr>
          <p:spPr>
            <a:xfrm>
              <a:off x="8730203" y="6343908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312" name="Text Box 311">
              <a:extLst>
                <a:ext uri="{FF2B5EF4-FFF2-40B4-BE49-F238E27FC236}">
                  <a16:creationId xmlns:a16="http://schemas.microsoft.com/office/drawing/2014/main" id="{D48264E9-84AE-7F4A-A3A0-6BDD359493C2}"/>
                </a:ext>
              </a:extLst>
            </p:cNvPr>
            <p:cNvSpPr txBox="1"/>
            <p:nvPr/>
          </p:nvSpPr>
          <p:spPr>
            <a:xfrm>
              <a:off x="8706684" y="6613826"/>
              <a:ext cx="348026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or</a:t>
              </a:r>
            </a:p>
          </p:txBody>
        </p:sp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6DA5C605-1FA1-404C-A2FB-E5976F18A3A1}"/>
                </a:ext>
              </a:extLst>
            </p:cNvPr>
            <p:cNvSpPr/>
            <p:nvPr/>
          </p:nvSpPr>
          <p:spPr>
            <a:xfrm>
              <a:off x="8941188" y="6720915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 Box 314">
              <a:extLst>
                <a:ext uri="{FF2B5EF4-FFF2-40B4-BE49-F238E27FC236}">
                  <a16:creationId xmlns:a16="http://schemas.microsoft.com/office/drawing/2014/main" id="{79418A4D-556B-A245-A94A-A50BA35E2CE1}"/>
                </a:ext>
              </a:extLst>
            </p:cNvPr>
            <p:cNvSpPr txBox="1"/>
            <p:nvPr/>
          </p:nvSpPr>
          <p:spPr>
            <a:xfrm>
              <a:off x="8473327" y="6624203"/>
              <a:ext cx="337436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</a:t>
              </a:r>
            </a:p>
          </p:txBody>
        </p:sp>
        <p:sp>
          <p:nvSpPr>
            <p:cNvPr id="316" name="Text Box 315">
              <a:extLst>
                <a:ext uri="{FF2B5EF4-FFF2-40B4-BE49-F238E27FC236}">
                  <a16:creationId xmlns:a16="http://schemas.microsoft.com/office/drawing/2014/main" id="{72260B23-FA9B-5B49-9F92-F57D4FE9E01B}"/>
                </a:ext>
              </a:extLst>
            </p:cNvPr>
            <p:cNvSpPr txBox="1"/>
            <p:nvPr/>
          </p:nvSpPr>
          <p:spPr>
            <a:xfrm>
              <a:off x="8965781" y="6084052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321" name="Text Box 320">
              <a:extLst>
                <a:ext uri="{FF2B5EF4-FFF2-40B4-BE49-F238E27FC236}">
                  <a16:creationId xmlns:a16="http://schemas.microsoft.com/office/drawing/2014/main" id="{C90764C6-6D08-AE49-9A44-ABC6EAB1BD33}"/>
                </a:ext>
              </a:extLst>
            </p:cNvPr>
            <p:cNvSpPr txBox="1"/>
            <p:nvPr/>
          </p:nvSpPr>
          <p:spPr>
            <a:xfrm>
              <a:off x="9280863" y="6086227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322" name="Text Box 321">
              <a:extLst>
                <a:ext uri="{FF2B5EF4-FFF2-40B4-BE49-F238E27FC236}">
                  <a16:creationId xmlns:a16="http://schemas.microsoft.com/office/drawing/2014/main" id="{B6FBA273-F5D7-8947-9B45-F068EB56A10C}"/>
                </a:ext>
              </a:extLst>
            </p:cNvPr>
            <p:cNvSpPr txBox="1"/>
            <p:nvPr/>
          </p:nvSpPr>
          <p:spPr>
            <a:xfrm>
              <a:off x="9117860" y="6345600"/>
              <a:ext cx="424718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then</a:t>
              </a:r>
            </a:p>
          </p:txBody>
        </p:sp>
        <p:sp>
          <p:nvSpPr>
            <p:cNvPr id="323" name="Text Box 322">
              <a:extLst>
                <a:ext uri="{FF2B5EF4-FFF2-40B4-BE49-F238E27FC236}">
                  <a16:creationId xmlns:a16="http://schemas.microsoft.com/office/drawing/2014/main" id="{8B22066A-52FF-1043-A7FE-10AA66602695}"/>
                </a:ext>
              </a:extLst>
            </p:cNvPr>
            <p:cNvSpPr txBox="1"/>
            <p:nvPr/>
          </p:nvSpPr>
          <p:spPr>
            <a:xfrm>
              <a:off x="9280863" y="6609369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09F6D4C0-D104-F445-8B50-59ED95069F88}"/>
                </a:ext>
              </a:extLst>
            </p:cNvPr>
            <p:cNvSpPr/>
            <p:nvPr/>
          </p:nvSpPr>
          <p:spPr>
            <a:xfrm>
              <a:off x="9481625" y="5946298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09AC75F9-AC68-4947-9337-D73769D59A47}"/>
                </a:ext>
              </a:extLst>
            </p:cNvPr>
            <p:cNvSpPr/>
            <p:nvPr/>
          </p:nvSpPr>
          <p:spPr>
            <a:xfrm>
              <a:off x="9481625" y="6188982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934F7587-4696-2E4F-8628-9F6CD9FF889E}"/>
                </a:ext>
              </a:extLst>
            </p:cNvPr>
            <p:cNvSpPr/>
            <p:nvPr/>
          </p:nvSpPr>
          <p:spPr>
            <a:xfrm>
              <a:off x="9481625" y="6444667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6C7C5D20-FB1F-574C-8C34-074F9BAD4A25}"/>
                </a:ext>
              </a:extLst>
            </p:cNvPr>
            <p:cNvSpPr/>
            <p:nvPr/>
          </p:nvSpPr>
          <p:spPr>
            <a:xfrm>
              <a:off x="9481625" y="6717686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44861E2F-A064-9D47-A438-2984038B376B}"/>
                </a:ext>
              </a:extLst>
            </p:cNvPr>
            <p:cNvSpPr/>
            <p:nvPr/>
          </p:nvSpPr>
          <p:spPr>
            <a:xfrm>
              <a:off x="9481625" y="6982039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Text Box 333">
              <a:extLst>
                <a:ext uri="{FF2B5EF4-FFF2-40B4-BE49-F238E27FC236}">
                  <a16:creationId xmlns:a16="http://schemas.microsoft.com/office/drawing/2014/main" id="{CCCB5FC0-5627-BD4E-9780-1BDF4998B229}"/>
                </a:ext>
              </a:extLst>
            </p:cNvPr>
            <p:cNvSpPr txBox="1"/>
            <p:nvPr/>
          </p:nvSpPr>
          <p:spPr>
            <a:xfrm>
              <a:off x="8959336" y="6622230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338" name="Text Box 337">
              <a:extLst>
                <a:ext uri="{FF2B5EF4-FFF2-40B4-BE49-F238E27FC236}">
                  <a16:creationId xmlns:a16="http://schemas.microsoft.com/office/drawing/2014/main" id="{573E466E-E6E2-DF4E-85BE-17B226B4C613}"/>
                </a:ext>
              </a:extLst>
            </p:cNvPr>
            <p:cNvSpPr txBox="1"/>
            <p:nvPr/>
          </p:nvSpPr>
          <p:spPr>
            <a:xfrm>
              <a:off x="9475056" y="6084459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F</a:t>
              </a:r>
            </a:p>
          </p:txBody>
        </p:sp>
        <p:sp>
          <p:nvSpPr>
            <p:cNvPr id="339" name="Text Box 338">
              <a:extLst>
                <a:ext uri="{FF2B5EF4-FFF2-40B4-BE49-F238E27FC236}">
                  <a16:creationId xmlns:a16="http://schemas.microsoft.com/office/drawing/2014/main" id="{1669103F-F9E1-BF46-AF49-DF8540677044}"/>
                </a:ext>
              </a:extLst>
            </p:cNvPr>
            <p:cNvSpPr txBox="1"/>
            <p:nvPr/>
          </p:nvSpPr>
          <p:spPr>
            <a:xfrm>
              <a:off x="9442206" y="6343893"/>
              <a:ext cx="458611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 dirty="0">
                  <a:solidFill>
                    <a:srgbClr val="0078D7"/>
                  </a:solidFill>
                  <a:latin typeface="Segoe UI Light" panose="020B0502040204020203" pitchFamily="34" charset="0"/>
                </a:rPr>
                <a:t>AF</a:t>
              </a:r>
            </a:p>
          </p:txBody>
        </p:sp>
        <p:sp>
          <p:nvSpPr>
            <p:cNvPr id="341" name="Text Box 340">
              <a:extLst>
                <a:ext uri="{FF2B5EF4-FFF2-40B4-BE49-F238E27FC236}">
                  <a16:creationId xmlns:a16="http://schemas.microsoft.com/office/drawing/2014/main" id="{01B871E6-B0CB-204A-820B-8441998A6C58}"/>
                </a:ext>
              </a:extLst>
            </p:cNvPr>
            <p:cNvSpPr txBox="1"/>
            <p:nvPr/>
          </p:nvSpPr>
          <p:spPr>
            <a:xfrm>
              <a:off x="9453156" y="6879774"/>
              <a:ext cx="351018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F4</a:t>
              </a:r>
            </a:p>
          </p:txBody>
        </p:sp>
        <p:sp>
          <p:nvSpPr>
            <p:cNvPr id="344" name="Text Box 343">
              <a:extLst>
                <a:ext uri="{FF2B5EF4-FFF2-40B4-BE49-F238E27FC236}">
                  <a16:creationId xmlns:a16="http://schemas.microsoft.com/office/drawing/2014/main" id="{1822585A-7106-F249-B020-23FD00901293}"/>
                </a:ext>
              </a:extLst>
            </p:cNvPr>
            <p:cNvSpPr txBox="1"/>
            <p:nvPr/>
          </p:nvSpPr>
          <p:spPr>
            <a:xfrm>
              <a:off x="8385884" y="5840765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345" name="Text Box 344">
              <a:extLst>
                <a:ext uri="{FF2B5EF4-FFF2-40B4-BE49-F238E27FC236}">
                  <a16:creationId xmlns:a16="http://schemas.microsoft.com/office/drawing/2014/main" id="{B8815DDD-F5FF-7349-972F-1585E36C5FC2}"/>
                </a:ext>
              </a:extLst>
            </p:cNvPr>
            <p:cNvSpPr txBox="1"/>
            <p:nvPr/>
          </p:nvSpPr>
          <p:spPr>
            <a:xfrm>
              <a:off x="8938486" y="5840212"/>
              <a:ext cx="464021" cy="318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Shift</a:t>
              </a:r>
            </a:p>
          </p:txBody>
        </p:sp>
        <p:sp>
          <p:nvSpPr>
            <p:cNvPr id="346" name="Text Box 345">
              <a:extLst>
                <a:ext uri="{FF2B5EF4-FFF2-40B4-BE49-F238E27FC236}">
                  <a16:creationId xmlns:a16="http://schemas.microsoft.com/office/drawing/2014/main" id="{A8A8033E-7DCA-DF43-B359-0623EB115434}"/>
                </a:ext>
              </a:extLst>
            </p:cNvPr>
            <p:cNvSpPr txBox="1"/>
            <p:nvPr/>
          </p:nvSpPr>
          <p:spPr>
            <a:xfrm>
              <a:off x="9475056" y="5840619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R</a:t>
              </a:r>
            </a:p>
          </p:txBody>
        </p:sp>
        <p:sp>
          <p:nvSpPr>
            <p:cNvPr id="347" name="Rectangle: Rounded Corners 346">
              <a:extLst>
                <a:ext uri="{FF2B5EF4-FFF2-40B4-BE49-F238E27FC236}">
                  <a16:creationId xmlns:a16="http://schemas.microsoft.com/office/drawing/2014/main" id="{AA1C80A2-A089-E548-A7FA-15CF6583EA5F}"/>
                </a:ext>
              </a:extLst>
            </p:cNvPr>
            <p:cNvSpPr/>
            <p:nvPr/>
          </p:nvSpPr>
          <p:spPr>
            <a:xfrm>
              <a:off x="8940406" y="6445595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Text Box 347">
              <a:extLst>
                <a:ext uri="{FF2B5EF4-FFF2-40B4-BE49-F238E27FC236}">
                  <a16:creationId xmlns:a16="http://schemas.microsoft.com/office/drawing/2014/main" id="{71CB52F0-860B-D048-B2C3-EA3F15EBE6B2}"/>
                </a:ext>
              </a:extLst>
            </p:cNvPr>
            <p:cNvSpPr txBox="1"/>
            <p:nvPr/>
          </p:nvSpPr>
          <p:spPr>
            <a:xfrm>
              <a:off x="8925648" y="6419761"/>
              <a:ext cx="2360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78D7"/>
                  </a:solidFill>
                  <a:latin typeface="Segoe UI Light" panose="020B0502040204020203" pitchFamily="34" charset="0"/>
                </a:rPr>
                <a:t>H</a:t>
              </a:r>
            </a:p>
          </p:txBody>
        </p:sp>
        <p:sp>
          <p:nvSpPr>
            <p:cNvPr id="349" name="Text Box 348">
              <a:extLst>
                <a:ext uri="{FF2B5EF4-FFF2-40B4-BE49-F238E27FC236}">
                  <a16:creationId xmlns:a16="http://schemas.microsoft.com/office/drawing/2014/main" id="{0730268A-46C1-C94A-ABB4-E8B3847374A0}"/>
                </a:ext>
              </a:extLst>
            </p:cNvPr>
            <p:cNvSpPr txBox="1"/>
            <p:nvPr/>
          </p:nvSpPr>
          <p:spPr>
            <a:xfrm>
              <a:off x="8262430" y="6609369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351" name="Rectangle: Rounded Corners 350">
              <a:extLst>
                <a:ext uri="{FF2B5EF4-FFF2-40B4-BE49-F238E27FC236}">
                  <a16:creationId xmlns:a16="http://schemas.microsoft.com/office/drawing/2014/main" id="{303D6E61-CF85-1C4E-81C6-523B0586ABE9}"/>
                </a:ext>
              </a:extLst>
            </p:cNvPr>
            <p:cNvSpPr/>
            <p:nvPr/>
          </p:nvSpPr>
          <p:spPr>
            <a:xfrm>
              <a:off x="7905678" y="6717686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Text Box 349">
              <a:extLst>
                <a:ext uri="{FF2B5EF4-FFF2-40B4-BE49-F238E27FC236}">
                  <a16:creationId xmlns:a16="http://schemas.microsoft.com/office/drawing/2014/main" id="{EA5D9392-104F-7A4A-85B6-DDCBAFF88291}"/>
                </a:ext>
              </a:extLst>
            </p:cNvPr>
            <p:cNvSpPr txBox="1"/>
            <p:nvPr/>
          </p:nvSpPr>
          <p:spPr>
            <a:xfrm>
              <a:off x="7952846" y="6616638"/>
              <a:ext cx="415463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Alt</a:t>
              </a:r>
            </a:p>
          </p:txBody>
        </p:sp>
        <p:cxnSp>
          <p:nvCxnSpPr>
            <p:cNvPr id="717" name="Connector 2 716">
              <a:extLst>
                <a:ext uri="{FF2B5EF4-FFF2-40B4-BE49-F238E27FC236}">
                  <a16:creationId xmlns:a16="http://schemas.microsoft.com/office/drawing/2014/main" id="{1D12BE09-7756-0E40-8864-471F71594506}"/>
                </a:ext>
              </a:extLst>
            </p:cNvPr>
            <p:cNvCxnSpPr>
              <a:cxnSpLocks/>
            </p:cNvCxnSpPr>
            <p:nvPr/>
          </p:nvCxnSpPr>
          <p:spPr>
            <a:xfrm>
              <a:off x="9523372" y="6831687"/>
              <a:ext cx="142829" cy="0"/>
            </a:xfrm>
            <a:prstGeom prst="straightConnector1">
              <a:avLst/>
            </a:prstGeom>
            <a:ln>
              <a:solidFill>
                <a:srgbClr val="0078D7"/>
              </a:solidFill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Connector 1 719">
              <a:extLst>
                <a:ext uri="{FF2B5EF4-FFF2-40B4-BE49-F238E27FC236}">
                  <a16:creationId xmlns:a16="http://schemas.microsoft.com/office/drawing/2014/main" id="{241BEB02-0152-6142-B834-B0C4C4F20BED}"/>
                </a:ext>
              </a:extLst>
            </p:cNvPr>
            <p:cNvCxnSpPr/>
            <p:nvPr/>
          </p:nvCxnSpPr>
          <p:spPr>
            <a:xfrm flipV="1">
              <a:off x="9661560" y="6747620"/>
              <a:ext cx="0" cy="82202"/>
            </a:xfrm>
            <a:prstGeom prst="line">
              <a:avLst/>
            </a:prstGeom>
            <a:ln>
              <a:solidFill>
                <a:srgbClr val="0078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Connector 1 721">
              <a:extLst>
                <a:ext uri="{FF2B5EF4-FFF2-40B4-BE49-F238E27FC236}">
                  <a16:creationId xmlns:a16="http://schemas.microsoft.com/office/drawing/2014/main" id="{43068AB0-1135-5240-9DD8-18D469796321}"/>
                </a:ext>
              </a:extLst>
            </p:cNvPr>
            <p:cNvCxnSpPr/>
            <p:nvPr/>
          </p:nvCxnSpPr>
          <p:spPr>
            <a:xfrm flipH="1">
              <a:off x="9620190" y="6747620"/>
              <a:ext cx="41371" cy="0"/>
            </a:xfrm>
            <a:prstGeom prst="line">
              <a:avLst/>
            </a:prstGeom>
            <a:ln>
              <a:solidFill>
                <a:srgbClr val="0078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 1" descr="Microsoft logo">
            <a:extLst>
              <a:ext uri="{FF2B5EF4-FFF2-40B4-BE49-F238E27FC236}">
                <a16:creationId xmlns:a16="http://schemas.microsoft.com/office/drawing/2014/main" id="{EA199D1F-3DD6-2B47-8978-1653874E49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798" y="327987"/>
            <a:ext cx="1086852" cy="23124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D7075CE-63A1-9240-901B-86A35F29B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306" y="13225394"/>
            <a:ext cx="1419430" cy="89371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D70F7D4-E294-4305-A01E-0004B6E6A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908" y="741766"/>
            <a:ext cx="6768584" cy="1234050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50 time-saving </a:t>
            </a:r>
            <a:br>
              <a:rPr lang="en-US"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Outlook keyboard shortcuts</a:t>
            </a:r>
          </a:p>
        </p:txBody>
      </p:sp>
      <p:sp>
        <p:nvSpPr>
          <p:cNvPr id="426" name="Text Box 425">
            <a:extLst>
              <a:ext uri="{FF2B5EF4-FFF2-40B4-BE49-F238E27FC236}">
                <a16:creationId xmlns:a16="http://schemas.microsoft.com/office/drawing/2014/main" id="{45BF9087-AACE-1345-BBCA-F387A084CAA5}"/>
              </a:ext>
            </a:extLst>
          </p:cNvPr>
          <p:cNvSpPr txBox="1"/>
          <p:nvPr/>
        </p:nvSpPr>
        <p:spPr>
          <a:xfrm>
            <a:off x="5225286" y="8543082"/>
            <a:ext cx="623487" cy="313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>
                <a:solidFill>
                  <a:srgbClr val="0078D7"/>
                </a:solidFill>
                <a:latin typeface="Segoe UI Light" panose="020B0502040204020203" pitchFamily="34" charset="0"/>
              </a:rPr>
              <a:t>Insert</a:t>
            </a:r>
          </a:p>
        </p:txBody>
      </p:sp>
      <p:sp>
        <p:nvSpPr>
          <p:cNvPr id="450" name="Text Box 449">
            <a:extLst>
              <a:ext uri="{FF2B5EF4-FFF2-40B4-BE49-F238E27FC236}">
                <a16:creationId xmlns:a16="http://schemas.microsoft.com/office/drawing/2014/main" id="{6DFDB612-D066-D742-B98A-9EDA8457AD37}"/>
              </a:ext>
            </a:extLst>
          </p:cNvPr>
          <p:cNvSpPr txBox="1"/>
          <p:nvPr/>
        </p:nvSpPr>
        <p:spPr>
          <a:xfrm>
            <a:off x="4959913" y="9062627"/>
            <a:ext cx="769598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>
                <a:solidFill>
                  <a:srgbClr val="0078D7"/>
                </a:solidFill>
                <a:latin typeface="Segoe UI Light" panose="020B0502040204020203" pitchFamily="34" charset="0"/>
              </a:rPr>
              <a:t>Backspace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D3BBB0-D1BB-4068-B783-5A93AC306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2066" y="8301344"/>
            <a:ext cx="3886201" cy="1634520"/>
            <a:chOff x="1802066" y="8301344"/>
            <a:chExt cx="3886201" cy="1634520"/>
          </a:xfrm>
        </p:grpSpPr>
        <p:sp>
          <p:nvSpPr>
            <p:cNvPr id="416" name="Text Box 415">
              <a:extLst>
                <a:ext uri="{FF2B5EF4-FFF2-40B4-BE49-F238E27FC236}">
                  <a16:creationId xmlns:a16="http://schemas.microsoft.com/office/drawing/2014/main" id="{CB7872E9-D16B-8A4D-A42D-77C12EC8D626}"/>
                </a:ext>
              </a:extLst>
            </p:cNvPr>
            <p:cNvSpPr txBox="1"/>
            <p:nvPr/>
          </p:nvSpPr>
          <p:spPr>
            <a:xfrm>
              <a:off x="4431792" y="8546980"/>
              <a:ext cx="336295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or</a:t>
              </a:r>
            </a:p>
          </p:txBody>
        </p:sp>
        <p:sp>
          <p:nvSpPr>
            <p:cNvPr id="417" name="Rectangle: Rounded Corners 416">
              <a:extLst>
                <a:ext uri="{FF2B5EF4-FFF2-40B4-BE49-F238E27FC236}">
                  <a16:creationId xmlns:a16="http://schemas.microsoft.com/office/drawing/2014/main" id="{4D110B87-FBAA-F846-B08C-38DAB5880CFD}"/>
                </a:ext>
              </a:extLst>
            </p:cNvPr>
            <p:cNvSpPr/>
            <p:nvPr/>
          </p:nvSpPr>
          <p:spPr>
            <a:xfrm>
              <a:off x="3649716" y="8649673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: Rounded Corners 417">
              <a:extLst>
                <a:ext uri="{FF2B5EF4-FFF2-40B4-BE49-F238E27FC236}">
                  <a16:creationId xmlns:a16="http://schemas.microsoft.com/office/drawing/2014/main" id="{C672AB2E-56F7-4245-A909-2D564961E6CF}"/>
                </a:ext>
              </a:extLst>
            </p:cNvPr>
            <p:cNvSpPr/>
            <p:nvPr/>
          </p:nvSpPr>
          <p:spPr>
            <a:xfrm>
              <a:off x="4690832" y="8654604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Text Box 418">
              <a:extLst>
                <a:ext uri="{FF2B5EF4-FFF2-40B4-BE49-F238E27FC236}">
                  <a16:creationId xmlns:a16="http://schemas.microsoft.com/office/drawing/2014/main" id="{349000BB-C0EF-8E42-ACA8-F239AF284DF7}"/>
                </a:ext>
              </a:extLst>
            </p:cNvPr>
            <p:cNvSpPr txBox="1"/>
            <p:nvPr/>
          </p:nvSpPr>
          <p:spPr>
            <a:xfrm>
              <a:off x="3670735" y="8543082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420" name="Text Box 419">
              <a:extLst>
                <a:ext uri="{FF2B5EF4-FFF2-40B4-BE49-F238E27FC236}">
                  <a16:creationId xmlns:a16="http://schemas.microsoft.com/office/drawing/2014/main" id="{D38784B3-2D18-2046-872B-2DEFA11C4C69}"/>
                </a:ext>
              </a:extLst>
            </p:cNvPr>
            <p:cNvSpPr txBox="1"/>
            <p:nvPr/>
          </p:nvSpPr>
          <p:spPr>
            <a:xfrm>
              <a:off x="4692502" y="8550140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421" name="Rectangle: Rounded Corners 420">
              <a:extLst>
                <a:ext uri="{FF2B5EF4-FFF2-40B4-BE49-F238E27FC236}">
                  <a16:creationId xmlns:a16="http://schemas.microsoft.com/office/drawing/2014/main" id="{C55C35DB-6917-8C41-AB66-08D03691734D}"/>
                </a:ext>
              </a:extLst>
            </p:cNvPr>
            <p:cNvSpPr/>
            <p:nvPr/>
          </p:nvSpPr>
          <p:spPr>
            <a:xfrm>
              <a:off x="5247205" y="8654604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2" name="Text Box 421">
              <a:extLst>
                <a:ext uri="{FF2B5EF4-FFF2-40B4-BE49-F238E27FC236}">
                  <a16:creationId xmlns:a16="http://schemas.microsoft.com/office/drawing/2014/main" id="{80C2D6BE-5DD0-4549-A84E-ABD7D84DC6E4}"/>
                </a:ext>
              </a:extLst>
            </p:cNvPr>
            <p:cNvSpPr txBox="1"/>
            <p:nvPr/>
          </p:nvSpPr>
          <p:spPr>
            <a:xfrm>
              <a:off x="5037243" y="8545401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423" name="Rectangle: Rounded Corners 422">
              <a:extLst>
                <a:ext uri="{FF2B5EF4-FFF2-40B4-BE49-F238E27FC236}">
                  <a16:creationId xmlns:a16="http://schemas.microsoft.com/office/drawing/2014/main" id="{0A08275F-F21D-034D-B689-D921EE5B50B7}"/>
                </a:ext>
              </a:extLst>
            </p:cNvPr>
            <p:cNvSpPr/>
            <p:nvPr/>
          </p:nvSpPr>
          <p:spPr>
            <a:xfrm>
              <a:off x="4239278" y="8649999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Text Box 423">
              <a:extLst>
                <a:ext uri="{FF2B5EF4-FFF2-40B4-BE49-F238E27FC236}">
                  <a16:creationId xmlns:a16="http://schemas.microsoft.com/office/drawing/2014/main" id="{4874BFCB-2585-8E47-8516-3127CCE97CB4}"/>
                </a:ext>
              </a:extLst>
            </p:cNvPr>
            <p:cNvSpPr txBox="1"/>
            <p:nvPr/>
          </p:nvSpPr>
          <p:spPr>
            <a:xfrm>
              <a:off x="4234769" y="8560650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</a:t>
              </a:r>
            </a:p>
          </p:txBody>
        </p:sp>
        <p:sp>
          <p:nvSpPr>
            <p:cNvPr id="425" name="Text Box 424">
              <a:extLst>
                <a:ext uri="{FF2B5EF4-FFF2-40B4-BE49-F238E27FC236}">
                  <a16:creationId xmlns:a16="http://schemas.microsoft.com/office/drawing/2014/main" id="{D4280992-DD82-3C42-9A1A-FC041A870807}"/>
                </a:ext>
              </a:extLst>
            </p:cNvPr>
            <p:cNvSpPr txBox="1"/>
            <p:nvPr/>
          </p:nvSpPr>
          <p:spPr>
            <a:xfrm>
              <a:off x="4032606" y="8551417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4C5D207-6C6C-4B34-825F-D43FCA9A3E02}"/>
                </a:ext>
              </a:extLst>
            </p:cNvPr>
            <p:cNvGrpSpPr/>
            <p:nvPr/>
          </p:nvGrpSpPr>
          <p:grpSpPr>
            <a:xfrm>
              <a:off x="1802066" y="8382130"/>
              <a:ext cx="3886201" cy="1259398"/>
              <a:chOff x="1802066" y="8382130"/>
              <a:chExt cx="3886201" cy="125939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F242FA5-8C9E-E44E-8B47-31E9BAC8FFCC}"/>
                  </a:ext>
                </a:extLst>
              </p:cNvPr>
              <p:cNvSpPr/>
              <p:nvPr/>
            </p:nvSpPr>
            <p:spPr>
              <a:xfrm>
                <a:off x="1802066" y="8382130"/>
                <a:ext cx="3881141" cy="222068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6019286-95C3-4141-A229-C93DF74CDC5F}"/>
                  </a:ext>
                </a:extLst>
              </p:cNvPr>
              <p:cNvSpPr/>
              <p:nvPr/>
            </p:nvSpPr>
            <p:spPr>
              <a:xfrm>
                <a:off x="1802066" y="8878924"/>
                <a:ext cx="3881141" cy="222068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BDCCDB2-CF33-CB45-A59F-5A980B718652}"/>
                  </a:ext>
                </a:extLst>
              </p:cNvPr>
              <p:cNvSpPr/>
              <p:nvPr/>
            </p:nvSpPr>
            <p:spPr>
              <a:xfrm>
                <a:off x="1807126" y="9419460"/>
                <a:ext cx="3881141" cy="222068"/>
              </a:xfrm>
              <a:prstGeom prst="rect">
                <a:avLst/>
              </a:prstGeom>
              <a:solidFill>
                <a:srgbClr val="F1EF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 Box 40">
              <a:extLst>
                <a:ext uri="{FF2B5EF4-FFF2-40B4-BE49-F238E27FC236}">
                  <a16:creationId xmlns:a16="http://schemas.microsoft.com/office/drawing/2014/main" id="{49D74AD9-7187-D545-AED4-BF9416480A88}"/>
                </a:ext>
              </a:extLst>
            </p:cNvPr>
            <p:cNvSpPr txBox="1"/>
            <p:nvPr/>
          </p:nvSpPr>
          <p:spPr>
            <a:xfrm>
              <a:off x="1812188" y="8304648"/>
              <a:ext cx="97602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200">
                  <a:latin typeface="Segoe UI Light" panose="020B0502040204020203" pitchFamily="34" charset="0"/>
                </a:rPr>
                <a:t>Cut</a:t>
              </a:r>
            </a:p>
            <a:p>
              <a:pPr>
                <a:lnSpc>
                  <a:spcPts val="2000"/>
                </a:lnSpc>
              </a:pPr>
              <a:r>
                <a:rPr lang="en-US" sz="1200">
                  <a:latin typeface="Segoe UI Light" panose="020B0502040204020203" pitchFamily="34" charset="0"/>
                </a:rPr>
                <a:t>Copy</a:t>
              </a:r>
            </a:p>
            <a:p>
              <a:pPr>
                <a:lnSpc>
                  <a:spcPts val="2000"/>
                </a:lnSpc>
              </a:pPr>
              <a:r>
                <a:rPr lang="en-US" sz="1200">
                  <a:latin typeface="Segoe UI Light" panose="020B0502040204020203" pitchFamily="34" charset="0"/>
                </a:rPr>
                <a:t>Paste</a:t>
              </a:r>
            </a:p>
            <a:p>
              <a:pPr>
                <a:lnSpc>
                  <a:spcPts val="2000"/>
                </a:lnSpc>
              </a:pPr>
              <a:r>
                <a:rPr lang="en-US" sz="1200">
                  <a:latin typeface="Segoe UI Light" panose="020B0502040204020203" pitchFamily="34" charset="0"/>
                </a:rPr>
                <a:t>Undo</a:t>
              </a:r>
            </a:p>
            <a:p>
              <a:pPr>
                <a:lnSpc>
                  <a:spcPts val="2000"/>
                </a:lnSpc>
              </a:pPr>
              <a:r>
                <a:rPr lang="en-US" sz="1200">
                  <a:latin typeface="Segoe UI Light" panose="020B0502040204020203" pitchFamily="34" charset="0"/>
                </a:rPr>
                <a:t>Bold</a:t>
              </a:r>
            </a:p>
            <a:p>
              <a:pPr>
                <a:lnSpc>
                  <a:spcPts val="2000"/>
                </a:lnSpc>
              </a:pPr>
              <a:r>
                <a:rPr lang="en-US" sz="1200">
                  <a:latin typeface="Segoe UI Light" panose="020B0502040204020203" pitchFamily="34" charset="0"/>
                </a:rPr>
                <a:t>Italic</a:t>
              </a:r>
            </a:p>
          </p:txBody>
        </p:sp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481BAB77-7962-6543-BAA1-B2C305F10F9B}"/>
                </a:ext>
              </a:extLst>
            </p:cNvPr>
            <p:cNvSpPr/>
            <p:nvPr/>
          </p:nvSpPr>
          <p:spPr>
            <a:xfrm>
              <a:off x="4867289" y="9436546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: Rounded Corners 378">
              <a:extLst>
                <a:ext uri="{FF2B5EF4-FFF2-40B4-BE49-F238E27FC236}">
                  <a16:creationId xmlns:a16="http://schemas.microsoft.com/office/drawing/2014/main" id="{C8B6C2A7-9A69-3843-B7B2-3B45A7CC7F65}"/>
                </a:ext>
              </a:extLst>
            </p:cNvPr>
            <p:cNvSpPr/>
            <p:nvPr/>
          </p:nvSpPr>
          <p:spPr>
            <a:xfrm>
              <a:off x="4867289" y="9676691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 Box 383">
              <a:extLst>
                <a:ext uri="{FF2B5EF4-FFF2-40B4-BE49-F238E27FC236}">
                  <a16:creationId xmlns:a16="http://schemas.microsoft.com/office/drawing/2014/main" id="{6CA59FCE-052F-B44C-A8A8-EC174B43D31C}"/>
                </a:ext>
              </a:extLst>
            </p:cNvPr>
            <p:cNvSpPr txBox="1"/>
            <p:nvPr/>
          </p:nvSpPr>
          <p:spPr>
            <a:xfrm>
              <a:off x="5218762" y="9321137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 dirty="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385" name="Text Box 384">
              <a:extLst>
                <a:ext uri="{FF2B5EF4-FFF2-40B4-BE49-F238E27FC236}">
                  <a16:creationId xmlns:a16="http://schemas.microsoft.com/office/drawing/2014/main" id="{711801A1-BAEC-6D4F-9EDC-91718BB20147}"/>
                </a:ext>
              </a:extLst>
            </p:cNvPr>
            <p:cNvSpPr txBox="1"/>
            <p:nvPr/>
          </p:nvSpPr>
          <p:spPr>
            <a:xfrm>
              <a:off x="5206964" y="9567321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391" name="Rectangle: Rounded Corners 390">
              <a:extLst>
                <a:ext uri="{FF2B5EF4-FFF2-40B4-BE49-F238E27FC236}">
                  <a16:creationId xmlns:a16="http://schemas.microsoft.com/office/drawing/2014/main" id="{EF3D04D2-B5C7-044D-B263-05833BB29E98}"/>
                </a:ext>
              </a:extLst>
            </p:cNvPr>
            <p:cNvSpPr/>
            <p:nvPr/>
          </p:nvSpPr>
          <p:spPr>
            <a:xfrm>
              <a:off x="5407726" y="9434434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: Rounded Corners 391">
              <a:extLst>
                <a:ext uri="{FF2B5EF4-FFF2-40B4-BE49-F238E27FC236}">
                  <a16:creationId xmlns:a16="http://schemas.microsoft.com/office/drawing/2014/main" id="{C6A8293E-AACC-6A4D-99D9-BA307478FE28}"/>
                </a:ext>
              </a:extLst>
            </p:cNvPr>
            <p:cNvSpPr/>
            <p:nvPr/>
          </p:nvSpPr>
          <p:spPr>
            <a:xfrm>
              <a:off x="5407726" y="9677118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Text Box 394">
              <a:extLst>
                <a:ext uri="{FF2B5EF4-FFF2-40B4-BE49-F238E27FC236}">
                  <a16:creationId xmlns:a16="http://schemas.microsoft.com/office/drawing/2014/main" id="{A048F284-41AA-D045-9BFF-F5F521C470C5}"/>
                </a:ext>
              </a:extLst>
            </p:cNvPr>
            <p:cNvSpPr txBox="1"/>
            <p:nvPr/>
          </p:nvSpPr>
          <p:spPr>
            <a:xfrm>
              <a:off x="4885853" y="9324038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396" name="Text Box 395">
              <a:extLst>
                <a:ext uri="{FF2B5EF4-FFF2-40B4-BE49-F238E27FC236}">
                  <a16:creationId xmlns:a16="http://schemas.microsoft.com/office/drawing/2014/main" id="{956E374D-53C8-BC4A-AFA6-E70713967489}"/>
                </a:ext>
              </a:extLst>
            </p:cNvPr>
            <p:cNvSpPr txBox="1"/>
            <p:nvPr/>
          </p:nvSpPr>
          <p:spPr>
            <a:xfrm>
              <a:off x="4885853" y="9568586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401" name="Text Box 400">
              <a:extLst>
                <a:ext uri="{FF2B5EF4-FFF2-40B4-BE49-F238E27FC236}">
                  <a16:creationId xmlns:a16="http://schemas.microsoft.com/office/drawing/2014/main" id="{42EBFD18-A51F-DC48-9E41-650860BA16DA}"/>
                </a:ext>
              </a:extLst>
            </p:cNvPr>
            <p:cNvSpPr txBox="1"/>
            <p:nvPr/>
          </p:nvSpPr>
          <p:spPr>
            <a:xfrm>
              <a:off x="5401157" y="9332169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B</a:t>
              </a:r>
            </a:p>
          </p:txBody>
        </p:sp>
        <p:sp>
          <p:nvSpPr>
            <p:cNvPr id="402" name="Text Box 401">
              <a:extLst>
                <a:ext uri="{FF2B5EF4-FFF2-40B4-BE49-F238E27FC236}">
                  <a16:creationId xmlns:a16="http://schemas.microsoft.com/office/drawing/2014/main" id="{955BF937-F796-0042-AFF4-C25C3D31725A}"/>
                </a:ext>
              </a:extLst>
            </p:cNvPr>
            <p:cNvSpPr txBox="1"/>
            <p:nvPr/>
          </p:nvSpPr>
          <p:spPr>
            <a:xfrm>
              <a:off x="5419205" y="9578845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I</a:t>
              </a:r>
            </a:p>
          </p:txBody>
        </p:sp>
        <p:sp>
          <p:nvSpPr>
            <p:cNvPr id="440" name="Text Box 439">
              <a:extLst>
                <a:ext uri="{FF2B5EF4-FFF2-40B4-BE49-F238E27FC236}">
                  <a16:creationId xmlns:a16="http://schemas.microsoft.com/office/drawing/2014/main" id="{EF80F2B7-3DBD-9448-A9E3-0542F5824F9F}"/>
                </a:ext>
              </a:extLst>
            </p:cNvPr>
            <p:cNvSpPr txBox="1"/>
            <p:nvPr/>
          </p:nvSpPr>
          <p:spPr>
            <a:xfrm>
              <a:off x="4173607" y="9056015"/>
              <a:ext cx="336295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or</a:t>
              </a:r>
            </a:p>
          </p:txBody>
        </p:sp>
        <p:sp>
          <p:nvSpPr>
            <p:cNvPr id="441" name="Rectangle: Rounded Corners 440">
              <a:extLst>
                <a:ext uri="{FF2B5EF4-FFF2-40B4-BE49-F238E27FC236}">
                  <a16:creationId xmlns:a16="http://schemas.microsoft.com/office/drawing/2014/main" id="{9F20D71A-B408-5547-AE2B-B64C17437AAE}"/>
                </a:ext>
              </a:extLst>
            </p:cNvPr>
            <p:cNvSpPr/>
            <p:nvPr/>
          </p:nvSpPr>
          <p:spPr>
            <a:xfrm>
              <a:off x="3300469" y="9158708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: Rounded Corners 441">
              <a:extLst>
                <a:ext uri="{FF2B5EF4-FFF2-40B4-BE49-F238E27FC236}">
                  <a16:creationId xmlns:a16="http://schemas.microsoft.com/office/drawing/2014/main" id="{93B0C3D7-B8D9-DB41-975F-AC489A844253}"/>
                </a:ext>
              </a:extLst>
            </p:cNvPr>
            <p:cNvSpPr/>
            <p:nvPr/>
          </p:nvSpPr>
          <p:spPr>
            <a:xfrm>
              <a:off x="4432647" y="9163639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Text Box 442">
              <a:extLst>
                <a:ext uri="{FF2B5EF4-FFF2-40B4-BE49-F238E27FC236}">
                  <a16:creationId xmlns:a16="http://schemas.microsoft.com/office/drawing/2014/main" id="{659304EB-E451-F847-8304-409119863F1F}"/>
                </a:ext>
              </a:extLst>
            </p:cNvPr>
            <p:cNvSpPr txBox="1"/>
            <p:nvPr/>
          </p:nvSpPr>
          <p:spPr>
            <a:xfrm>
              <a:off x="3321488" y="9052117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444" name="Text Box 443">
              <a:extLst>
                <a:ext uri="{FF2B5EF4-FFF2-40B4-BE49-F238E27FC236}">
                  <a16:creationId xmlns:a16="http://schemas.microsoft.com/office/drawing/2014/main" id="{F698D684-0BA4-A64A-A2FF-547D67199042}"/>
                </a:ext>
              </a:extLst>
            </p:cNvPr>
            <p:cNvSpPr txBox="1"/>
            <p:nvPr/>
          </p:nvSpPr>
          <p:spPr>
            <a:xfrm>
              <a:off x="4471102" y="9064430"/>
              <a:ext cx="415462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Alt</a:t>
              </a:r>
            </a:p>
          </p:txBody>
        </p:sp>
        <p:sp>
          <p:nvSpPr>
            <p:cNvPr id="445" name="Rectangle: Rounded Corners 444">
              <a:extLst>
                <a:ext uri="{FF2B5EF4-FFF2-40B4-BE49-F238E27FC236}">
                  <a16:creationId xmlns:a16="http://schemas.microsoft.com/office/drawing/2014/main" id="{F58268D5-5095-5840-B1C1-6489758154E4}"/>
                </a:ext>
              </a:extLst>
            </p:cNvPr>
            <p:cNvSpPr/>
            <p:nvPr/>
          </p:nvSpPr>
          <p:spPr>
            <a:xfrm>
              <a:off x="4997808" y="9163639"/>
              <a:ext cx="649717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Text Box 445">
              <a:extLst>
                <a:ext uri="{FF2B5EF4-FFF2-40B4-BE49-F238E27FC236}">
                  <a16:creationId xmlns:a16="http://schemas.microsoft.com/office/drawing/2014/main" id="{D303D969-9E9A-0D4B-AD5D-866FAA49B118}"/>
                </a:ext>
              </a:extLst>
            </p:cNvPr>
            <p:cNvSpPr txBox="1"/>
            <p:nvPr/>
          </p:nvSpPr>
          <p:spPr>
            <a:xfrm>
              <a:off x="4784971" y="9054436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447" name="Rectangle: Rounded Corners 446">
              <a:extLst>
                <a:ext uri="{FF2B5EF4-FFF2-40B4-BE49-F238E27FC236}">
                  <a16:creationId xmlns:a16="http://schemas.microsoft.com/office/drawing/2014/main" id="{5C65A21F-2C9A-2846-92BD-8D01F6920A7B}"/>
                </a:ext>
              </a:extLst>
            </p:cNvPr>
            <p:cNvSpPr/>
            <p:nvPr/>
          </p:nvSpPr>
          <p:spPr>
            <a:xfrm>
              <a:off x="3890031" y="9159034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Text Box 447">
              <a:extLst>
                <a:ext uri="{FF2B5EF4-FFF2-40B4-BE49-F238E27FC236}">
                  <a16:creationId xmlns:a16="http://schemas.microsoft.com/office/drawing/2014/main" id="{CDB5C286-8E2B-AC49-9C88-4514C5B851C1}"/>
                </a:ext>
              </a:extLst>
            </p:cNvPr>
            <p:cNvSpPr txBox="1"/>
            <p:nvPr/>
          </p:nvSpPr>
          <p:spPr>
            <a:xfrm>
              <a:off x="3885522" y="9059175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Z</a:t>
              </a:r>
            </a:p>
          </p:txBody>
        </p:sp>
        <p:sp>
          <p:nvSpPr>
            <p:cNvPr id="449" name="Text Box 448">
              <a:extLst>
                <a:ext uri="{FF2B5EF4-FFF2-40B4-BE49-F238E27FC236}">
                  <a16:creationId xmlns:a16="http://schemas.microsoft.com/office/drawing/2014/main" id="{A820B19D-DD76-144D-AB7A-4C91C32A13C2}"/>
                </a:ext>
              </a:extLst>
            </p:cNvPr>
            <p:cNvSpPr txBox="1"/>
            <p:nvPr/>
          </p:nvSpPr>
          <p:spPr>
            <a:xfrm>
              <a:off x="3683359" y="9060452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357" name="Text Box 356">
              <a:extLst>
                <a:ext uri="{FF2B5EF4-FFF2-40B4-BE49-F238E27FC236}">
                  <a16:creationId xmlns:a16="http://schemas.microsoft.com/office/drawing/2014/main" id="{C01627CF-BF4E-3442-A98B-8495A15A59F8}"/>
                </a:ext>
              </a:extLst>
            </p:cNvPr>
            <p:cNvSpPr txBox="1"/>
            <p:nvPr/>
          </p:nvSpPr>
          <p:spPr>
            <a:xfrm>
              <a:off x="4431792" y="8305242"/>
              <a:ext cx="336295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or</a:t>
              </a: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D0AF516C-D89B-534B-BB08-0D4C83DD6BC1}"/>
                </a:ext>
              </a:extLst>
            </p:cNvPr>
            <p:cNvSpPr/>
            <p:nvPr/>
          </p:nvSpPr>
          <p:spPr>
            <a:xfrm>
              <a:off x="3649716" y="8407935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0F411C5B-10AB-5743-86D9-F82A1D4C93BD}"/>
                </a:ext>
              </a:extLst>
            </p:cNvPr>
            <p:cNvSpPr/>
            <p:nvPr/>
          </p:nvSpPr>
          <p:spPr>
            <a:xfrm>
              <a:off x="4690832" y="8412866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Text Box 403">
              <a:extLst>
                <a:ext uri="{FF2B5EF4-FFF2-40B4-BE49-F238E27FC236}">
                  <a16:creationId xmlns:a16="http://schemas.microsoft.com/office/drawing/2014/main" id="{0CF3D667-0428-FE4E-8399-4689CCBC555E}"/>
                </a:ext>
              </a:extLst>
            </p:cNvPr>
            <p:cNvSpPr txBox="1"/>
            <p:nvPr/>
          </p:nvSpPr>
          <p:spPr>
            <a:xfrm>
              <a:off x="3670735" y="8301344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 dirty="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405" name="Text Box 404">
              <a:extLst>
                <a:ext uri="{FF2B5EF4-FFF2-40B4-BE49-F238E27FC236}">
                  <a16:creationId xmlns:a16="http://schemas.microsoft.com/office/drawing/2014/main" id="{FC0C9175-CE0D-B64A-B96A-0014C629A812}"/>
                </a:ext>
              </a:extLst>
            </p:cNvPr>
            <p:cNvSpPr txBox="1"/>
            <p:nvPr/>
          </p:nvSpPr>
          <p:spPr>
            <a:xfrm>
              <a:off x="4692501" y="8308402"/>
              <a:ext cx="499671" cy="318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Shift</a:t>
              </a:r>
            </a:p>
          </p:txBody>
        </p:sp>
        <p:sp>
          <p:nvSpPr>
            <p:cNvPr id="407" name="Rectangle: Rounded Corners 406">
              <a:extLst>
                <a:ext uri="{FF2B5EF4-FFF2-40B4-BE49-F238E27FC236}">
                  <a16:creationId xmlns:a16="http://schemas.microsoft.com/office/drawing/2014/main" id="{652EFBE9-F49C-8842-9D38-C43674B12347}"/>
                </a:ext>
              </a:extLst>
            </p:cNvPr>
            <p:cNvSpPr/>
            <p:nvPr/>
          </p:nvSpPr>
          <p:spPr>
            <a:xfrm>
              <a:off x="5247205" y="8412866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 Box 408">
              <a:extLst>
                <a:ext uri="{FF2B5EF4-FFF2-40B4-BE49-F238E27FC236}">
                  <a16:creationId xmlns:a16="http://schemas.microsoft.com/office/drawing/2014/main" id="{B648001C-5354-4D41-B758-93BBAC7A8A56}"/>
                </a:ext>
              </a:extLst>
            </p:cNvPr>
            <p:cNvSpPr txBox="1"/>
            <p:nvPr/>
          </p:nvSpPr>
          <p:spPr>
            <a:xfrm>
              <a:off x="5037243" y="8303663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410" name="Rectangle: Rounded Corners 409">
              <a:extLst>
                <a:ext uri="{FF2B5EF4-FFF2-40B4-BE49-F238E27FC236}">
                  <a16:creationId xmlns:a16="http://schemas.microsoft.com/office/drawing/2014/main" id="{7C0C67BC-2B06-FF47-A028-143CF0EA58FF}"/>
                </a:ext>
              </a:extLst>
            </p:cNvPr>
            <p:cNvSpPr/>
            <p:nvPr/>
          </p:nvSpPr>
          <p:spPr>
            <a:xfrm>
              <a:off x="4239278" y="8408261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Text Box 410">
              <a:extLst>
                <a:ext uri="{FF2B5EF4-FFF2-40B4-BE49-F238E27FC236}">
                  <a16:creationId xmlns:a16="http://schemas.microsoft.com/office/drawing/2014/main" id="{43D87B94-BF6E-AA49-B3E3-2B3749002C06}"/>
                </a:ext>
              </a:extLst>
            </p:cNvPr>
            <p:cNvSpPr txBox="1"/>
            <p:nvPr/>
          </p:nvSpPr>
          <p:spPr>
            <a:xfrm>
              <a:off x="4234769" y="8318912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X</a:t>
              </a:r>
            </a:p>
          </p:txBody>
        </p:sp>
        <p:sp>
          <p:nvSpPr>
            <p:cNvPr id="412" name="Text Box 411">
              <a:extLst>
                <a:ext uri="{FF2B5EF4-FFF2-40B4-BE49-F238E27FC236}">
                  <a16:creationId xmlns:a16="http://schemas.microsoft.com/office/drawing/2014/main" id="{289618B5-D5DF-3F43-97F5-A2932938FB00}"/>
                </a:ext>
              </a:extLst>
            </p:cNvPr>
            <p:cNvSpPr txBox="1"/>
            <p:nvPr/>
          </p:nvSpPr>
          <p:spPr>
            <a:xfrm>
              <a:off x="4032606" y="8309679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</p:grpSp>
      <p:sp>
        <p:nvSpPr>
          <p:cNvPr id="408" name="Text Box 407">
            <a:extLst>
              <a:ext uri="{FF2B5EF4-FFF2-40B4-BE49-F238E27FC236}">
                <a16:creationId xmlns:a16="http://schemas.microsoft.com/office/drawing/2014/main" id="{8E1C1EC3-80B0-024F-9107-85CD6C15A9CC}"/>
              </a:ext>
            </a:extLst>
          </p:cNvPr>
          <p:cNvSpPr txBox="1"/>
          <p:nvPr/>
        </p:nvSpPr>
        <p:spPr>
          <a:xfrm>
            <a:off x="5199011" y="8311854"/>
            <a:ext cx="623487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>
                <a:solidFill>
                  <a:srgbClr val="0078D7"/>
                </a:solidFill>
                <a:latin typeface="Segoe UI Light" panose="020B0502040204020203" pitchFamily="34" charset="0"/>
              </a:rPr>
              <a:t>Delete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BDEA44-CAA7-4220-970E-3C67E6265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49716" y="8800585"/>
            <a:ext cx="2199057" cy="331244"/>
            <a:chOff x="3649716" y="8800585"/>
            <a:chExt cx="2199057" cy="331244"/>
          </a:xfrm>
        </p:grpSpPr>
        <p:sp>
          <p:nvSpPr>
            <p:cNvPr id="428" name="Text Box 427">
              <a:extLst>
                <a:ext uri="{FF2B5EF4-FFF2-40B4-BE49-F238E27FC236}">
                  <a16:creationId xmlns:a16="http://schemas.microsoft.com/office/drawing/2014/main" id="{3AA33378-D9D6-154F-8209-07DA2BA62468}"/>
                </a:ext>
              </a:extLst>
            </p:cNvPr>
            <p:cNvSpPr txBox="1"/>
            <p:nvPr/>
          </p:nvSpPr>
          <p:spPr>
            <a:xfrm>
              <a:off x="4431792" y="8804483"/>
              <a:ext cx="336295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or</a:t>
              </a:r>
            </a:p>
          </p:txBody>
        </p:sp>
        <p:sp>
          <p:nvSpPr>
            <p:cNvPr id="429" name="Rectangle: Rounded Corners 428">
              <a:extLst>
                <a:ext uri="{FF2B5EF4-FFF2-40B4-BE49-F238E27FC236}">
                  <a16:creationId xmlns:a16="http://schemas.microsoft.com/office/drawing/2014/main" id="{121F385E-5F23-674F-8DF6-2FD6AF7215A5}"/>
                </a:ext>
              </a:extLst>
            </p:cNvPr>
            <p:cNvSpPr/>
            <p:nvPr/>
          </p:nvSpPr>
          <p:spPr>
            <a:xfrm>
              <a:off x="3649716" y="8907176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: Rounded Corners 429">
              <a:extLst>
                <a:ext uri="{FF2B5EF4-FFF2-40B4-BE49-F238E27FC236}">
                  <a16:creationId xmlns:a16="http://schemas.microsoft.com/office/drawing/2014/main" id="{8C1DA4D4-29D0-BB42-B517-2FBE4DBFEADE}"/>
                </a:ext>
              </a:extLst>
            </p:cNvPr>
            <p:cNvSpPr/>
            <p:nvPr/>
          </p:nvSpPr>
          <p:spPr>
            <a:xfrm>
              <a:off x="4690832" y="8912107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Text Box 430">
              <a:extLst>
                <a:ext uri="{FF2B5EF4-FFF2-40B4-BE49-F238E27FC236}">
                  <a16:creationId xmlns:a16="http://schemas.microsoft.com/office/drawing/2014/main" id="{F5A53502-22B0-3240-8636-4BFD0EF9F4F5}"/>
                </a:ext>
              </a:extLst>
            </p:cNvPr>
            <p:cNvSpPr txBox="1"/>
            <p:nvPr/>
          </p:nvSpPr>
          <p:spPr>
            <a:xfrm>
              <a:off x="3670735" y="8800585"/>
              <a:ext cx="415462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 dirty="0">
                  <a:solidFill>
                    <a:srgbClr val="0078D7"/>
                  </a:solidFill>
                  <a:latin typeface="Segoe UI Light" panose="020B0502040204020203" pitchFamily="34" charset="0"/>
                </a:rPr>
                <a:t>Ctrl</a:t>
              </a:r>
            </a:p>
          </p:txBody>
        </p:sp>
        <p:sp>
          <p:nvSpPr>
            <p:cNvPr id="432" name="Text Box 431">
              <a:extLst>
                <a:ext uri="{FF2B5EF4-FFF2-40B4-BE49-F238E27FC236}">
                  <a16:creationId xmlns:a16="http://schemas.microsoft.com/office/drawing/2014/main" id="{F607FBEE-0263-0B46-B804-D33387E3DB52}"/>
                </a:ext>
              </a:extLst>
            </p:cNvPr>
            <p:cNvSpPr txBox="1"/>
            <p:nvPr/>
          </p:nvSpPr>
          <p:spPr>
            <a:xfrm>
              <a:off x="4692501" y="8807643"/>
              <a:ext cx="499671" cy="318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Shift</a:t>
              </a:r>
            </a:p>
          </p:txBody>
        </p:sp>
        <p:sp>
          <p:nvSpPr>
            <p:cNvPr id="433" name="Rectangle: Rounded Corners 432">
              <a:extLst>
                <a:ext uri="{FF2B5EF4-FFF2-40B4-BE49-F238E27FC236}">
                  <a16:creationId xmlns:a16="http://schemas.microsoft.com/office/drawing/2014/main" id="{BC6CBC61-DE7E-9E48-A4A1-5F65E32C4DFE}"/>
                </a:ext>
              </a:extLst>
            </p:cNvPr>
            <p:cNvSpPr/>
            <p:nvPr/>
          </p:nvSpPr>
          <p:spPr>
            <a:xfrm>
              <a:off x="5247205" y="8912107"/>
              <a:ext cx="415461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Text Box 433">
              <a:extLst>
                <a:ext uri="{FF2B5EF4-FFF2-40B4-BE49-F238E27FC236}">
                  <a16:creationId xmlns:a16="http://schemas.microsoft.com/office/drawing/2014/main" id="{C1233047-5B8C-6245-8C1D-BFD64E650E50}"/>
                </a:ext>
              </a:extLst>
            </p:cNvPr>
            <p:cNvSpPr txBox="1"/>
            <p:nvPr/>
          </p:nvSpPr>
          <p:spPr>
            <a:xfrm>
              <a:off x="5037243" y="8802904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435" name="Rectangle: Rounded Corners 434">
              <a:extLst>
                <a:ext uri="{FF2B5EF4-FFF2-40B4-BE49-F238E27FC236}">
                  <a16:creationId xmlns:a16="http://schemas.microsoft.com/office/drawing/2014/main" id="{9C88947D-1D13-0F48-B628-4E72BC7E7639}"/>
                </a:ext>
              </a:extLst>
            </p:cNvPr>
            <p:cNvSpPr/>
            <p:nvPr/>
          </p:nvSpPr>
          <p:spPr>
            <a:xfrm>
              <a:off x="4239278" y="8907502"/>
              <a:ext cx="239799" cy="18381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Text Box 435">
              <a:extLst>
                <a:ext uri="{FF2B5EF4-FFF2-40B4-BE49-F238E27FC236}">
                  <a16:creationId xmlns:a16="http://schemas.microsoft.com/office/drawing/2014/main" id="{E796474E-3EEC-1145-AAF0-7A0700A526B5}"/>
                </a:ext>
              </a:extLst>
            </p:cNvPr>
            <p:cNvSpPr txBox="1"/>
            <p:nvPr/>
          </p:nvSpPr>
          <p:spPr>
            <a:xfrm>
              <a:off x="4234769" y="8818153"/>
              <a:ext cx="236021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V</a:t>
              </a:r>
            </a:p>
          </p:txBody>
        </p:sp>
        <p:sp>
          <p:nvSpPr>
            <p:cNvPr id="437" name="Text Box 436">
              <a:extLst>
                <a:ext uri="{FF2B5EF4-FFF2-40B4-BE49-F238E27FC236}">
                  <a16:creationId xmlns:a16="http://schemas.microsoft.com/office/drawing/2014/main" id="{69FE09F7-13D0-DC46-872E-61118BB25C35}"/>
                </a:ext>
              </a:extLst>
            </p:cNvPr>
            <p:cNvSpPr txBox="1"/>
            <p:nvPr/>
          </p:nvSpPr>
          <p:spPr>
            <a:xfrm>
              <a:off x="4032606" y="8808920"/>
              <a:ext cx="212437" cy="31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>
                  <a:solidFill>
                    <a:srgbClr val="0078D7"/>
                  </a:solidFill>
                  <a:latin typeface="Segoe UI Light" panose="020B0502040204020203" pitchFamily="34" charset="0"/>
                </a:rPr>
                <a:t>+</a:t>
              </a:r>
            </a:p>
          </p:txBody>
        </p:sp>
        <p:sp>
          <p:nvSpPr>
            <p:cNvPr id="438" name="Text Box 437">
              <a:extLst>
                <a:ext uri="{FF2B5EF4-FFF2-40B4-BE49-F238E27FC236}">
                  <a16:creationId xmlns:a16="http://schemas.microsoft.com/office/drawing/2014/main" id="{365D111D-6DB6-6540-AA40-4994E0A49036}"/>
                </a:ext>
              </a:extLst>
            </p:cNvPr>
            <p:cNvSpPr txBox="1"/>
            <p:nvPr/>
          </p:nvSpPr>
          <p:spPr>
            <a:xfrm>
              <a:off x="5225286" y="8800585"/>
              <a:ext cx="623487" cy="31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000" dirty="0">
                  <a:solidFill>
                    <a:srgbClr val="0078D7"/>
                  </a:solidFill>
                  <a:latin typeface="Segoe UI Light" panose="020B0502040204020203" pitchFamily="34" charset="0"/>
                </a:rPr>
                <a:t>Insert</a:t>
              </a:r>
            </a:p>
          </p:txBody>
        </p:sp>
      </p:grpSp>
      <p:sp>
        <p:nvSpPr>
          <p:cNvPr id="439" name="Text Box 437">
            <a:extLst>
              <a:ext uri="{FF2B5EF4-FFF2-40B4-BE49-F238E27FC236}">
                <a16:creationId xmlns:a16="http://schemas.microsoft.com/office/drawing/2014/main" id="{FCEDB5DD-14B6-4585-A5EA-A41C69FB4950}"/>
              </a:ext>
            </a:extLst>
          </p:cNvPr>
          <p:cNvSpPr txBox="1"/>
          <p:nvPr/>
        </p:nvSpPr>
        <p:spPr>
          <a:xfrm>
            <a:off x="5225286" y="8549514"/>
            <a:ext cx="623487" cy="313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Insert</a:t>
            </a:r>
          </a:p>
        </p:txBody>
      </p:sp>
      <p:sp>
        <p:nvSpPr>
          <p:cNvPr id="451" name="Text Box 513">
            <a:extLst>
              <a:ext uri="{FF2B5EF4-FFF2-40B4-BE49-F238E27FC236}">
                <a16:creationId xmlns:a16="http://schemas.microsoft.com/office/drawing/2014/main" id="{31FF481B-6C19-460F-95FE-0BAB78941CC9}"/>
              </a:ext>
            </a:extLst>
          </p:cNvPr>
          <p:cNvSpPr txBox="1"/>
          <p:nvPr/>
        </p:nvSpPr>
        <p:spPr>
          <a:xfrm>
            <a:off x="4988038" y="9064366"/>
            <a:ext cx="680568" cy="31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1000" dirty="0">
                <a:solidFill>
                  <a:srgbClr val="0078D7"/>
                </a:solidFill>
                <a:latin typeface="Segoe UI Light" panose="020B0502040204020203" pitchFamily="34" charset="0"/>
              </a:rPr>
              <a:t>Spacebar</a:t>
            </a:r>
          </a:p>
        </p:txBody>
      </p:sp>
    </p:spTree>
    <p:extLst>
      <p:ext uri="{BB962C8B-B14F-4D97-AF65-F5344CB8AC3E}">
        <p14:creationId xmlns:p14="http://schemas.microsoft.com/office/powerpoint/2010/main" val="3501092629"/>
      </p:ext>
    </p:extLst>
  </p:cSld>
  <p:clrMapOvr>
    <a:masterClrMapping/>
  </p:clrMapOvr>
</p:sld>
</file>

<file path=ppt/theme/theme1.xml><?xml version="1.0" encoding="utf-8"?>
<a:theme xmlns:a="http://schemas.openxmlformats.org/drawingml/2006/main" name="Keyboard Shortcuts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11077_50_Time_Saving_Outlook_Keyboard_Shortcuts_CLR_v3" id="{7FF27776-B320-46E8-984F-1B65C38FAE70}" vid="{9628D7BE-9DF7-4D05-8D02-10C627D693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08F9CD-C51D-4F60-87ED-726663F0A5A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7A198F3-B33F-4126-A799-0DA1296137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E4866A-6DE4-4320-8CE6-0763C55A11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50 time-saving Outlook keyboard shortcuts</Template>
  <TotalTime>0</TotalTime>
  <Words>459</Words>
  <Application>Microsoft Office PowerPoint</Application>
  <PresentationFormat>Custom</PresentationFormat>
  <Paragraphs>303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Keyboard Shortcuts</vt:lpstr>
      <vt:lpstr>50 time-saving  Outlook keyboard shortcuts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 time-saving  Outlook keyboard shortcuts</dc:title>
  <dc:creator>Mohamed</dc:creator>
  <cp:lastModifiedBy>Mohamed</cp:lastModifiedBy>
  <cp:revision>1</cp:revision>
  <dcterms:created xsi:type="dcterms:W3CDTF">2021-03-06T07:11:41Z</dcterms:created>
  <dcterms:modified xsi:type="dcterms:W3CDTF">2021-03-06T07:11:46Z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